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36" r:id="rId1"/>
  </p:sldMasterIdLst>
  <p:notesMasterIdLst>
    <p:notesMasterId r:id="rId39"/>
  </p:notes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80" r:id="rId21"/>
    <p:sldId id="277" r:id="rId22"/>
    <p:sldId id="276" r:id="rId23"/>
    <p:sldId id="278" r:id="rId24"/>
    <p:sldId id="264" r:id="rId25"/>
    <p:sldId id="279" r:id="rId26"/>
    <p:sldId id="281" r:id="rId27"/>
    <p:sldId id="282" r:id="rId28"/>
    <p:sldId id="283" r:id="rId29"/>
    <p:sldId id="284" r:id="rId30"/>
    <p:sldId id="288" r:id="rId31"/>
    <p:sldId id="289" r:id="rId32"/>
    <p:sldId id="290" r:id="rId33"/>
    <p:sldId id="291" r:id="rId34"/>
    <p:sldId id="292" r:id="rId35"/>
    <p:sldId id="293" r:id="rId36"/>
    <p:sldId id="294" r:id="rId37"/>
    <p:sldId id="295"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79"/>
    <p:restoredTop sz="60784"/>
  </p:normalViewPr>
  <p:slideViewPr>
    <p:cSldViewPr snapToGrid="0" snapToObjects="1">
      <p:cViewPr varScale="1">
        <p:scale>
          <a:sx n="127" d="100"/>
          <a:sy n="127" d="100"/>
        </p:scale>
        <p:origin x="3152" y="184"/>
      </p:cViewPr>
      <p:guideLst>
        <p:guide orient="horz" pos="1620"/>
        <p:guide pos="2880"/>
      </p:guideLst>
    </p:cSldViewPr>
  </p:slideViewPr>
  <p:outlineViewPr>
    <p:cViewPr>
      <p:scale>
        <a:sx n="33" d="100"/>
        <a:sy n="33" d="100"/>
      </p:scale>
      <p:origin x="0" y="-872"/>
    </p:cViewPr>
  </p:outlineViewPr>
  <p:notesTextViewPr>
    <p:cViewPr>
      <p:scale>
        <a:sx n="100" d="100"/>
        <a:sy n="100" d="100"/>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commentAuthors" Target="commentAuthors.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12-19T17:03:40.529" idx="1">
    <p:pos x="6000" y="0"/>
    <p:text>I would use a different header here. Skynet has some negative connotations
-Sarah Houghton</p:text>
  </p:cm>
  <p:cm authorId="0" dt="2016-12-19T17:03:40.529" idx="2">
    <p:pos x="6000" y="100"/>
    <p:text>suggestion: from Data to Insights - play up insights as a pillar, imho
-Kumar Doshi</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900" b="0" i="0" u="none" strike="noStrike" cap="none">
                <a:solidFill>
                  <a:schemeClr val="dk1"/>
                </a:solidFill>
                <a:latin typeface="Calibri"/>
                <a:ea typeface="Calibri"/>
                <a:cs typeface="Calibri"/>
                <a:sym typeface="Calibri"/>
              </a:defRPr>
            </a:lvl1pPr>
            <a:lvl2pPr marL="342900" marR="0" lvl="1" indent="0" algn="l" rtl="0">
              <a:spcBef>
                <a:spcPts val="0"/>
              </a:spcBef>
              <a:buNone/>
              <a:defRPr sz="900" b="0" i="0" u="none" strike="noStrike" cap="none">
                <a:solidFill>
                  <a:schemeClr val="dk1"/>
                </a:solidFill>
                <a:latin typeface="Calibri"/>
                <a:ea typeface="Calibri"/>
                <a:cs typeface="Calibri"/>
                <a:sym typeface="Calibri"/>
              </a:defRPr>
            </a:lvl2pPr>
            <a:lvl3pPr marL="685800" marR="0" lvl="2" indent="0" algn="l" rtl="0">
              <a:spcBef>
                <a:spcPts val="0"/>
              </a:spcBef>
              <a:buNone/>
              <a:defRPr sz="900" b="0" i="0" u="none" strike="noStrike" cap="none">
                <a:solidFill>
                  <a:schemeClr val="dk1"/>
                </a:solidFill>
                <a:latin typeface="Calibri"/>
                <a:ea typeface="Calibri"/>
                <a:cs typeface="Calibri"/>
                <a:sym typeface="Calibri"/>
              </a:defRPr>
            </a:lvl3pPr>
            <a:lvl4pPr marL="1028700" marR="0" lvl="3" indent="0" algn="l" rtl="0">
              <a:spcBef>
                <a:spcPts val="0"/>
              </a:spcBef>
              <a:buNone/>
              <a:defRPr sz="900" b="0" i="0" u="none" strike="noStrike" cap="none">
                <a:solidFill>
                  <a:schemeClr val="dk1"/>
                </a:solidFill>
                <a:latin typeface="Calibri"/>
                <a:ea typeface="Calibri"/>
                <a:cs typeface="Calibri"/>
                <a:sym typeface="Calibri"/>
              </a:defRPr>
            </a:lvl4pPr>
            <a:lvl5pPr marL="1371600" marR="0" lvl="4" indent="0" algn="l" rtl="0">
              <a:spcBef>
                <a:spcPts val="0"/>
              </a:spcBef>
              <a:buNone/>
              <a:defRPr sz="900" b="0" i="0" u="none" strike="noStrike" cap="none">
                <a:solidFill>
                  <a:schemeClr val="dk1"/>
                </a:solidFill>
                <a:latin typeface="Calibri"/>
                <a:ea typeface="Calibri"/>
                <a:cs typeface="Calibri"/>
                <a:sym typeface="Calibri"/>
              </a:defRPr>
            </a:lvl5pPr>
            <a:lvl6pPr marL="1714500" marR="0" lvl="5" indent="0" algn="l" rtl="0">
              <a:spcBef>
                <a:spcPts val="0"/>
              </a:spcBef>
              <a:buNone/>
              <a:defRPr sz="900" b="0" i="0" u="none" strike="noStrike" cap="none">
                <a:solidFill>
                  <a:schemeClr val="dk1"/>
                </a:solidFill>
                <a:latin typeface="Calibri"/>
                <a:ea typeface="Calibri"/>
                <a:cs typeface="Calibri"/>
                <a:sym typeface="Calibri"/>
              </a:defRPr>
            </a:lvl6pPr>
            <a:lvl7pPr marL="2057400" marR="0" lvl="6" indent="0" algn="l" rtl="0">
              <a:spcBef>
                <a:spcPts val="0"/>
              </a:spcBef>
              <a:buNone/>
              <a:defRPr sz="900" b="0" i="0" u="none" strike="noStrike" cap="none">
                <a:solidFill>
                  <a:schemeClr val="dk1"/>
                </a:solidFill>
                <a:latin typeface="Calibri"/>
                <a:ea typeface="Calibri"/>
                <a:cs typeface="Calibri"/>
                <a:sym typeface="Calibri"/>
              </a:defRPr>
            </a:lvl7pPr>
            <a:lvl8pPr marL="2400300" marR="0" lvl="7" indent="0" algn="l" rtl="0">
              <a:spcBef>
                <a:spcPts val="0"/>
              </a:spcBef>
              <a:buNone/>
              <a:defRPr sz="900" b="0" i="0" u="none" strike="noStrike" cap="none">
                <a:solidFill>
                  <a:schemeClr val="dk1"/>
                </a:solidFill>
                <a:latin typeface="Calibri"/>
                <a:ea typeface="Calibri"/>
                <a:cs typeface="Calibri"/>
                <a:sym typeface="Calibri"/>
              </a:defRPr>
            </a:lvl8pPr>
            <a:lvl9pPr marL="2743200" marR="0" lvl="8" indent="0" algn="l" rtl="0">
              <a:spcBef>
                <a:spcPts val="0"/>
              </a:spcBef>
              <a:buNone/>
              <a:defRPr sz="9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2299693"/>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www.nytimes.com/2016/07/02/business/international/bmw-tesla-self-driving-car-mobileye-intel.html"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Shape 8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6" name="Shape 85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Calibri"/>
              <a:buChar char="-"/>
            </a:pPr>
            <a:r>
              <a:rPr lang="en-US" sz="900" b="0" i="0" u="none" strike="noStrike" cap="none">
                <a:solidFill>
                  <a:schemeClr val="dk1"/>
                </a:solidFill>
                <a:latin typeface="Calibri"/>
                <a:ea typeface="Calibri"/>
                <a:cs typeface="Calibri"/>
                <a:sym typeface="Calibri"/>
              </a:rPr>
              <a:t>Vorstellung, dass ich seit 2010 im RTB Bereich bin </a:t>
            </a:r>
          </a:p>
          <a:p>
            <a:pPr marL="171450" marR="0" lvl="0" indent="-171450" algn="l" rtl="0">
              <a:spcBef>
                <a:spcPts val="0"/>
              </a:spcBef>
              <a:buClr>
                <a:schemeClr val="dk1"/>
              </a:buClr>
              <a:buSzPct val="100000"/>
              <a:buFont typeface="Calibri"/>
              <a:buChar char="-"/>
            </a:pPr>
            <a:r>
              <a:rPr lang="en-US" sz="900" b="0" i="0" u="none" strike="noStrike" cap="none">
                <a:solidFill>
                  <a:schemeClr val="dk1"/>
                </a:solidFill>
                <a:latin typeface="Calibri"/>
                <a:ea typeface="Calibri"/>
                <a:cs typeface="Calibri"/>
                <a:sym typeface="Calibri"/>
              </a:rPr>
              <a:t>Seit 16 Jahre in UK, also mein Deutsch….</a:t>
            </a:r>
          </a:p>
          <a:p>
            <a:pPr marL="171450" marR="0" lvl="0" indent="-171450" algn="l" rtl="0">
              <a:spcBef>
                <a:spcPts val="0"/>
              </a:spcBef>
              <a:buClr>
                <a:schemeClr val="dk1"/>
              </a:buClr>
              <a:buSzPct val="100000"/>
              <a:buFont typeface="Calibri"/>
              <a:buChar char="-"/>
            </a:pPr>
            <a:r>
              <a:rPr lang="en-US" sz="900" b="0" i="0" u="none" strike="noStrike" cap="none">
                <a:solidFill>
                  <a:schemeClr val="dk1"/>
                </a:solidFill>
                <a:latin typeface="Calibri"/>
                <a:ea typeface="Calibri"/>
                <a:cs typeface="Calibri"/>
                <a:sym typeface="Calibri"/>
              </a:rPr>
              <a:t>Wir haben damals einen erfolgreichen RTB Service Provider aufgebaut</a:t>
            </a:r>
          </a:p>
          <a:p>
            <a:pPr marL="171450" marR="0" lvl="0" indent="-171450" algn="l" rtl="0">
              <a:spcBef>
                <a:spcPts val="0"/>
              </a:spcBef>
              <a:buClr>
                <a:schemeClr val="dk1"/>
              </a:buClr>
              <a:buSzPct val="100000"/>
              <a:buFont typeface="Calibri"/>
              <a:buChar char="-"/>
            </a:pPr>
            <a:r>
              <a:rPr lang="en-US" sz="900" b="0" i="0" u="none" strike="noStrike" cap="none">
                <a:solidFill>
                  <a:schemeClr val="dk1"/>
                </a:solidFill>
                <a:latin typeface="Calibri"/>
                <a:ea typeface="Calibri"/>
                <a:cs typeface="Calibri"/>
                <a:sym typeface="Calibri"/>
              </a:rPr>
              <a:t>Dann habe ich bei verschiedenen DSP gearbeitet</a:t>
            </a:r>
          </a:p>
          <a:p>
            <a:pPr marL="171450" marR="0" lvl="0" indent="-171450" algn="l" rtl="0">
              <a:spcBef>
                <a:spcPts val="0"/>
              </a:spcBef>
              <a:buClr>
                <a:schemeClr val="dk1"/>
              </a:buClr>
              <a:buSzPct val="100000"/>
              <a:buFont typeface="Calibri"/>
              <a:buChar char="-"/>
            </a:pPr>
            <a:r>
              <a:rPr lang="en-US" sz="900" b="0" i="0" u="none" strike="noStrike" cap="none">
                <a:solidFill>
                  <a:schemeClr val="dk1"/>
                </a:solidFill>
                <a:latin typeface="Calibri"/>
                <a:ea typeface="Calibri"/>
                <a:cs typeface="Calibri"/>
                <a:sym typeface="Calibri"/>
              </a:rPr>
              <a:t>Danach war ich Datenseitig unterwegs bevor ich bei RF vor 2.5 Monaten angefangen habe</a:t>
            </a:r>
            <a:br>
              <a:rPr lang="en-US" sz="900" b="0" i="0" u="none" strike="noStrike" cap="none">
                <a:solidFill>
                  <a:schemeClr val="dk1"/>
                </a:solidFill>
                <a:latin typeface="Calibri"/>
                <a:ea typeface="Calibri"/>
                <a:cs typeface="Calibri"/>
                <a:sym typeface="Calibri"/>
              </a:rPr>
            </a:br>
            <a:r>
              <a:rPr lang="en-US" sz="900" b="0" i="0" u="none" strike="noStrike" cap="none">
                <a:solidFill>
                  <a:schemeClr val="dk1"/>
                </a:solidFill>
                <a:latin typeface="Calibri"/>
                <a:ea typeface="Calibri"/>
                <a:cs typeface="Calibri"/>
                <a:sym typeface="Calibri"/>
              </a:rPr>
              <a:t/>
            </a:r>
            <a:br>
              <a:rPr lang="en-US" sz="900" b="0" i="0" u="none" strike="noStrike" cap="none">
                <a:solidFill>
                  <a:schemeClr val="dk1"/>
                </a:solidFill>
                <a:latin typeface="Calibri"/>
                <a:ea typeface="Calibri"/>
                <a:cs typeface="Calibri"/>
                <a:sym typeface="Calibri"/>
              </a:rPr>
            </a:br>
            <a:endParaRPr lang="en-US" sz="900" b="0" i="0" u="none" strike="noStrike" cap="none">
              <a:solidFill>
                <a:schemeClr val="dk1"/>
              </a:solidFill>
              <a:latin typeface="Calibri"/>
              <a:ea typeface="Calibri"/>
              <a:cs typeface="Calibri"/>
              <a:sym typeface="Calibri"/>
            </a:endParaRPr>
          </a:p>
        </p:txBody>
      </p:sp>
      <p:sp>
        <p:nvSpPr>
          <p:cNvPr id="857" name="Shape 85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Shape 93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36" name="Shape 93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dirty="0" err="1">
                <a:solidFill>
                  <a:schemeClr val="dk1"/>
                </a:solidFill>
                <a:latin typeface="Calibri"/>
                <a:ea typeface="Calibri"/>
                <a:cs typeface="Calibri"/>
                <a:sym typeface="Calibri"/>
              </a:rPr>
              <a:t>Ein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aktuelleres</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Beispiel</a:t>
            </a:r>
            <a:endParaRPr lang="en-US" sz="18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8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800" b="1" i="0" u="none" strike="noStrike" cap="none" dirty="0" err="1">
                <a:solidFill>
                  <a:schemeClr val="dk1"/>
                </a:solidFill>
                <a:latin typeface="Calibri"/>
                <a:ea typeface="Calibri"/>
                <a:cs typeface="Calibri"/>
                <a:sym typeface="Calibri"/>
              </a:rPr>
              <a:t>Wer</a:t>
            </a:r>
            <a:r>
              <a:rPr lang="en-US" sz="1800" b="1" i="0" u="none" strike="noStrike" cap="none" dirty="0">
                <a:solidFill>
                  <a:schemeClr val="dk1"/>
                </a:solidFill>
                <a:latin typeface="Calibri"/>
                <a:ea typeface="Calibri"/>
                <a:cs typeface="Calibri"/>
                <a:sym typeface="Calibri"/>
              </a:rPr>
              <a:t> hat Netflix </a:t>
            </a:r>
            <a:r>
              <a:rPr lang="en-US" sz="1800" b="1" i="0" u="none" strike="noStrike" cap="none" dirty="0" err="1">
                <a:solidFill>
                  <a:schemeClr val="dk1"/>
                </a:solidFill>
                <a:latin typeface="Calibri"/>
                <a:ea typeface="Calibri"/>
                <a:cs typeface="Calibri"/>
                <a:sym typeface="Calibri"/>
              </a:rPr>
              <a:t>oder</a:t>
            </a:r>
            <a:r>
              <a:rPr lang="en-US" sz="1800" b="1" i="0" u="none" strike="noStrike" cap="none" dirty="0">
                <a:solidFill>
                  <a:schemeClr val="dk1"/>
                </a:solidFill>
                <a:latin typeface="Calibri"/>
                <a:ea typeface="Calibri"/>
                <a:cs typeface="Calibri"/>
                <a:sym typeface="Calibri"/>
              </a:rPr>
              <a:t> Amazon Prime </a:t>
            </a:r>
            <a:r>
              <a:rPr lang="en-US" sz="1800" b="1" i="0" u="none" strike="noStrike" cap="none" dirty="0" err="1">
                <a:solidFill>
                  <a:schemeClr val="dk1"/>
                </a:solidFill>
                <a:latin typeface="Calibri"/>
                <a:ea typeface="Calibri"/>
                <a:cs typeface="Calibri"/>
                <a:sym typeface="Calibri"/>
              </a:rPr>
              <a:t>zu</a:t>
            </a:r>
            <a:r>
              <a:rPr lang="en-US" sz="1800" b="1" i="0" u="none" strike="noStrike" cap="none" dirty="0">
                <a:solidFill>
                  <a:schemeClr val="dk1"/>
                </a:solidFill>
                <a:latin typeface="Calibri"/>
                <a:ea typeface="Calibri"/>
                <a:cs typeface="Calibri"/>
                <a:sym typeface="Calibri"/>
              </a:rPr>
              <a:t> </a:t>
            </a:r>
            <a:r>
              <a:rPr lang="en-US" sz="1800" b="1" i="0" u="none" strike="noStrike" cap="none" dirty="0" err="1">
                <a:solidFill>
                  <a:schemeClr val="dk1"/>
                </a:solidFill>
                <a:latin typeface="Calibri"/>
                <a:ea typeface="Calibri"/>
                <a:cs typeface="Calibri"/>
                <a:sym typeface="Calibri"/>
              </a:rPr>
              <a:t>Hause</a:t>
            </a:r>
            <a:r>
              <a:rPr lang="en-US" sz="1800" b="1"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endParaRPr sz="18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Wir</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sehen</a:t>
            </a:r>
            <a:r>
              <a:rPr lang="en-US" sz="1800" b="0" i="0" u="none" strike="noStrike" cap="none" dirty="0">
                <a:solidFill>
                  <a:schemeClr val="dk1"/>
                </a:solidFill>
                <a:latin typeface="Calibri"/>
                <a:ea typeface="Calibri"/>
                <a:cs typeface="Calibri"/>
                <a:sym typeface="Calibri"/>
              </a:rPr>
              <a:t> und </a:t>
            </a:r>
            <a:r>
              <a:rPr lang="en-US" sz="1800" b="0" i="0" u="none" strike="noStrike" cap="none" dirty="0" err="1">
                <a:solidFill>
                  <a:schemeClr val="dk1"/>
                </a:solidFill>
                <a:latin typeface="Calibri"/>
                <a:ea typeface="Calibri"/>
                <a:cs typeface="Calibri"/>
                <a:sym typeface="Calibri"/>
              </a:rPr>
              <a:t>unsere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Lieblingssendung</a:t>
            </a:r>
            <a:r>
              <a:rPr lang="en-US" sz="1800" b="0" i="0" u="none" strike="noStrike" cap="none" dirty="0">
                <a:solidFill>
                  <a:schemeClr val="dk1"/>
                </a:solidFill>
                <a:latin typeface="Calibri"/>
                <a:ea typeface="Calibri"/>
                <a:cs typeface="Calibri"/>
                <a:sym typeface="Calibri"/>
              </a:rPr>
              <a:t> an.</a:t>
            </a:r>
          </a:p>
          <a:p>
            <a:pPr marL="285750" marR="0" lvl="0" indent="-285750" algn="l" rtl="0">
              <a:spcBef>
                <a:spcPts val="0"/>
              </a:spcBef>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Dann </a:t>
            </a:r>
            <a:r>
              <a:rPr lang="en-US" sz="1800" b="0" i="0" u="none" strike="noStrike" cap="none" dirty="0" err="1">
                <a:solidFill>
                  <a:schemeClr val="dk1"/>
                </a:solidFill>
                <a:latin typeface="Calibri"/>
                <a:ea typeface="Calibri"/>
                <a:cs typeface="Calibri"/>
                <a:sym typeface="Calibri"/>
              </a:rPr>
              <a:t>kommt</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schon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wieder</a:t>
            </a:r>
            <a:r>
              <a:rPr lang="en-US" sz="1800" b="0" i="0" u="none" strike="noStrike" cap="none" dirty="0">
                <a:solidFill>
                  <a:schemeClr val="dk1"/>
                </a:solidFill>
                <a:latin typeface="Calibri"/>
                <a:ea typeface="Calibri"/>
                <a:cs typeface="Calibri"/>
                <a:sym typeface="Calibri"/>
              </a:rPr>
              <a:t> die </a:t>
            </a:r>
            <a:r>
              <a:rPr lang="en-US" sz="1800" b="0" i="0" u="none" strike="noStrike" cap="none" dirty="0" err="1">
                <a:solidFill>
                  <a:schemeClr val="dk1"/>
                </a:solidFill>
                <a:latin typeface="Calibri"/>
                <a:ea typeface="Calibri"/>
                <a:cs typeface="Calibri"/>
                <a:sym typeface="Calibri"/>
              </a:rPr>
              <a:t>Vorhersage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fuer</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eine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andere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Serie</a:t>
            </a:r>
            <a:r>
              <a:rPr lang="en-US" sz="1800" b="0" i="0" u="none" strike="noStrike" cap="none" dirty="0">
                <a:solidFill>
                  <a:schemeClr val="dk1"/>
                </a:solidFill>
                <a:latin typeface="Calibri"/>
                <a:ea typeface="Calibri"/>
                <a:cs typeface="Calibri"/>
                <a:sym typeface="Calibri"/>
              </a:rPr>
              <a:t> die </a:t>
            </a:r>
            <a:r>
              <a:rPr lang="en-US" sz="1800" b="0" i="0" u="none" strike="noStrike" cap="none" dirty="0" err="1">
                <a:solidFill>
                  <a:schemeClr val="dk1"/>
                </a:solidFill>
                <a:latin typeface="Calibri"/>
                <a:ea typeface="Calibri"/>
                <a:cs typeface="Calibri"/>
                <a:sym typeface="Calibri"/>
              </a:rPr>
              <a:t>wir</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moegen</a:t>
            </a:r>
            <a:endParaRPr lang="en-US"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Expedia </a:t>
            </a:r>
            <a:r>
              <a:rPr lang="en-US" sz="1800" b="0" i="0" u="none" strike="noStrike" cap="none" dirty="0" err="1">
                <a:solidFill>
                  <a:schemeClr val="dk1"/>
                </a:solidFill>
                <a:latin typeface="Calibri"/>
                <a:ea typeface="Calibri"/>
                <a:cs typeface="Calibri"/>
                <a:sym typeface="Calibri"/>
              </a:rPr>
              <a:t>fuer</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unseren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Urlaub</a:t>
            </a:r>
            <a:endParaRPr lang="en-US"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Amazon, </a:t>
            </a:r>
            <a:r>
              <a:rPr lang="en-US" sz="1800" b="0" i="0" u="none" strike="noStrike" cap="none" dirty="0" err="1">
                <a:solidFill>
                  <a:schemeClr val="dk1"/>
                </a:solidFill>
                <a:latin typeface="Calibri"/>
                <a:ea typeface="Calibri"/>
                <a:cs typeface="Calibri"/>
                <a:sym typeface="Calibri"/>
              </a:rPr>
              <a:t>wie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erwaehnt</a:t>
            </a:r>
            <a:endParaRPr lang="en-US" sz="18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800" b="0" i="0" u="none" strike="noStrike" cap="none" dirty="0">
              <a:solidFill>
                <a:schemeClr val="dk1"/>
              </a:solidFill>
              <a:latin typeface="Calibri"/>
              <a:ea typeface="Calibri"/>
              <a:cs typeface="Calibri"/>
              <a:sym typeface="Calibri"/>
            </a:endParaRPr>
          </a:p>
        </p:txBody>
      </p:sp>
      <p:sp>
        <p:nvSpPr>
          <p:cNvPr id="937" name="Shape 93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Shape 94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42" name="Shape 94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0" i="0" u="none" strike="noStrike" cap="none" dirty="0">
                <a:solidFill>
                  <a:schemeClr val="dk1"/>
                </a:solidFill>
                <a:latin typeface="Calibri"/>
                <a:ea typeface="Calibri"/>
                <a:cs typeface="Calibri"/>
                <a:sym typeface="Calibri"/>
              </a:rPr>
              <a:t>IF THIS THEN THAT</a:t>
            </a:r>
          </a:p>
          <a:p>
            <a:pPr marL="0" marR="0" lvl="0" indent="0" algn="l" rtl="0">
              <a:spcBef>
                <a:spcPts val="0"/>
              </a:spcBef>
              <a:buSzPct val="25000"/>
              <a:buNone/>
            </a:pPr>
            <a:endParaRPr sz="14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400" b="0" i="0" u="none" strike="noStrike" cap="none" dirty="0">
                <a:solidFill>
                  <a:schemeClr val="dk1"/>
                </a:solidFill>
                <a:latin typeface="Calibri"/>
                <a:ea typeface="Calibri"/>
                <a:cs typeface="Calibri"/>
                <a:sym typeface="Calibri"/>
              </a:rPr>
              <a:t>Internet connectivity</a:t>
            </a:r>
          </a:p>
          <a:p>
            <a:pPr marL="285750" marR="0" lvl="0" indent="-285750" algn="l" rtl="0">
              <a:spcBef>
                <a:spcPts val="0"/>
              </a:spcBef>
              <a:buClr>
                <a:schemeClr val="dk1"/>
              </a:buClr>
              <a:buSzPct val="100000"/>
              <a:buFont typeface="Arial"/>
              <a:buChar char="•"/>
            </a:pPr>
            <a:r>
              <a:rPr lang="en-US" sz="1400" b="0" i="0" u="none" strike="noStrike" cap="none" dirty="0" err="1">
                <a:solidFill>
                  <a:schemeClr val="dk1"/>
                </a:solidFill>
                <a:latin typeface="Calibri"/>
                <a:ea typeface="Calibri"/>
                <a:cs typeface="Calibri"/>
                <a:sym typeface="Calibri"/>
              </a:rPr>
              <a:t>Offene</a:t>
            </a:r>
            <a:r>
              <a:rPr lang="en-US" sz="1400" b="0" i="0" u="none" strike="noStrike" cap="none" dirty="0">
                <a:solidFill>
                  <a:schemeClr val="dk1"/>
                </a:solidFill>
                <a:latin typeface="Calibri"/>
                <a:ea typeface="Calibri"/>
                <a:cs typeface="Calibri"/>
                <a:sym typeface="Calibri"/>
              </a:rPr>
              <a:t> API</a:t>
            </a:r>
          </a:p>
          <a:p>
            <a:pPr marL="285750" marR="0" lvl="0" indent="-285750" algn="l" rtl="0">
              <a:spcBef>
                <a:spcPts val="0"/>
              </a:spcBef>
              <a:buClr>
                <a:schemeClr val="dk1"/>
              </a:buClr>
              <a:buSzPct val="100000"/>
              <a:buFont typeface="Arial"/>
              <a:buChar char="•"/>
            </a:pPr>
            <a:r>
              <a:rPr lang="en-US" sz="1400" b="0" i="0" u="none" strike="noStrike" cap="none" dirty="0">
                <a:solidFill>
                  <a:schemeClr val="dk1"/>
                </a:solidFill>
                <a:latin typeface="Calibri"/>
                <a:ea typeface="Calibri"/>
                <a:cs typeface="Calibri"/>
                <a:sym typeface="Calibri"/>
              </a:rPr>
              <a:t>Connection von </a:t>
            </a:r>
            <a:r>
              <a:rPr lang="en-US" sz="1400" b="0" i="0" u="none" strike="noStrike" cap="none" dirty="0" err="1">
                <a:solidFill>
                  <a:schemeClr val="dk1"/>
                </a:solidFill>
                <a:latin typeface="Calibri"/>
                <a:ea typeface="Calibri"/>
                <a:cs typeface="Calibri"/>
                <a:sym typeface="Calibri"/>
              </a:rPr>
              <a:t>einer</a:t>
            </a:r>
            <a:r>
              <a:rPr lang="en-US" sz="1400" b="0" i="0" u="none" strike="noStrike" cap="none" dirty="0">
                <a:solidFill>
                  <a:schemeClr val="dk1"/>
                </a:solidFill>
                <a:latin typeface="Calibri"/>
                <a:ea typeface="Calibri"/>
                <a:cs typeface="Calibri"/>
                <a:sym typeface="Calibri"/>
              </a:rPr>
              <a:t> AI </a:t>
            </a:r>
            <a:r>
              <a:rPr lang="en-US" sz="1400" b="0" i="0" u="none" strike="noStrike" cap="none" dirty="0" err="1">
                <a:solidFill>
                  <a:schemeClr val="dk1"/>
                </a:solidFill>
                <a:latin typeface="Calibri"/>
                <a:ea typeface="Calibri"/>
                <a:cs typeface="Calibri"/>
                <a:sym typeface="Calibri"/>
              </a:rPr>
              <a:t>zu</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einer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anderen</a:t>
            </a:r>
            <a:r>
              <a:rPr lang="en-US" sz="1400" b="0" i="0" u="none" strike="noStrike" cap="none" dirty="0">
                <a:solidFill>
                  <a:schemeClr val="dk1"/>
                </a:solidFill>
                <a:latin typeface="Calibri"/>
                <a:ea typeface="Calibri"/>
                <a:cs typeface="Calibri"/>
                <a:sym typeface="Calibri"/>
              </a:rPr>
              <a:t>….in den clouds</a:t>
            </a:r>
          </a:p>
          <a:p>
            <a:pPr marL="285750" marR="0" lvl="0" indent="-285750" algn="l" rtl="0">
              <a:spcBef>
                <a:spcPts val="0"/>
              </a:spcBef>
              <a:buClr>
                <a:schemeClr val="dk1"/>
              </a:buClr>
              <a:buSzPct val="100000"/>
              <a:buFont typeface="Arial"/>
              <a:buChar char="•"/>
            </a:pPr>
            <a:r>
              <a:rPr lang="en-US" sz="1400" b="0" i="0" u="none" strike="noStrike" cap="none" dirty="0" err="1">
                <a:solidFill>
                  <a:schemeClr val="dk1"/>
                </a:solidFill>
                <a:latin typeface="Calibri"/>
                <a:ea typeface="Calibri"/>
                <a:cs typeface="Calibri"/>
                <a:sym typeface="Calibri"/>
              </a:rPr>
              <a:t>SkyNet</a:t>
            </a:r>
            <a:r>
              <a:rPr lang="en-US" sz="1400" b="0" i="0" u="none" strike="noStrike" cap="none" dirty="0">
                <a:solidFill>
                  <a:schemeClr val="dk1"/>
                </a:solidFill>
                <a:latin typeface="Calibri"/>
                <a:ea typeface="Calibri"/>
                <a:cs typeface="Calibri"/>
                <a:sym typeface="Calibri"/>
              </a:rPr>
              <a:t>?</a:t>
            </a:r>
          </a:p>
          <a:p>
            <a:pPr marL="285750" marR="0" lvl="0" indent="-285750" algn="l" rtl="0">
              <a:spcBef>
                <a:spcPts val="0"/>
              </a:spcBef>
              <a:buClr>
                <a:schemeClr val="dk1"/>
              </a:buClr>
              <a:buSzPct val="100000"/>
              <a:buFont typeface="Arial"/>
              <a:buNone/>
            </a:pPr>
            <a:endParaRPr sz="14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400" b="0" i="0" u="none" strike="noStrike" cap="none" dirty="0" err="1">
                <a:solidFill>
                  <a:schemeClr val="dk1"/>
                </a:solidFill>
                <a:latin typeface="Calibri"/>
                <a:ea typeface="Calibri"/>
                <a:cs typeface="Calibri"/>
                <a:sym typeface="Calibri"/>
              </a:rPr>
              <a:t>Wir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schaffen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bereits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Verbindungen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zwischen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Systemen</a:t>
            </a:r>
            <a:endParaRPr lang="en-US" sz="14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400" b="0" i="0" u="none" strike="noStrike" cap="none" dirty="0" err="1">
                <a:solidFill>
                  <a:schemeClr val="dk1"/>
                </a:solidFill>
                <a:latin typeface="Calibri"/>
                <a:ea typeface="Calibri"/>
                <a:cs typeface="Calibri"/>
                <a:sym typeface="Calibri"/>
              </a:rPr>
              <a:t>Wir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bringen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Maschinen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dazu</a:t>
            </a:r>
            <a:r>
              <a:rPr lang="en-US" sz="1400" b="0" i="0" u="none" strike="noStrike" cap="none" dirty="0">
                <a:solidFill>
                  <a:schemeClr val="dk1"/>
                </a:solidFill>
                <a:latin typeface="Calibri"/>
                <a:ea typeface="Calibri"/>
                <a:cs typeface="Calibri"/>
                <a:sym typeface="Calibri"/>
              </a:rPr>
              <a:t>, intelligent </a:t>
            </a:r>
            <a:r>
              <a:rPr lang="en-US" sz="1400" b="0" i="0" u="none" strike="noStrike" cap="none" dirty="0" err="1">
                <a:solidFill>
                  <a:schemeClr val="dk1"/>
                </a:solidFill>
                <a:latin typeface="Calibri"/>
                <a:ea typeface="Calibri"/>
                <a:cs typeface="Calibri"/>
                <a:sym typeface="Calibri"/>
              </a:rPr>
              <a:t>miteinander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zu</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sprechen</a:t>
            </a:r>
            <a:r>
              <a:rPr lang="en-US" sz="1400" b="0" i="0" u="none" strike="noStrike" cap="none" dirty="0">
                <a:solidFill>
                  <a:schemeClr val="dk1"/>
                </a:solidFill>
                <a:latin typeface="Calibri"/>
                <a:ea typeface="Calibri"/>
                <a:cs typeface="Calibri"/>
                <a:sym typeface="Calibri"/>
              </a:rPr>
              <a:t>.</a:t>
            </a:r>
          </a:p>
          <a:p>
            <a:pPr marL="285750" marR="0" lvl="0" indent="-285750" algn="l" rtl="0">
              <a:spcBef>
                <a:spcPts val="0"/>
              </a:spcBef>
              <a:buClr>
                <a:schemeClr val="dk1"/>
              </a:buClr>
              <a:buSzPct val="100000"/>
              <a:buFont typeface="Arial"/>
              <a:buNone/>
            </a:pPr>
            <a:endParaRPr sz="14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400" b="0" i="0" u="none" strike="noStrike" cap="none" dirty="0">
                <a:solidFill>
                  <a:schemeClr val="dk1"/>
                </a:solidFill>
                <a:latin typeface="Calibri"/>
                <a:ea typeface="Calibri"/>
                <a:cs typeface="Calibri"/>
                <a:sym typeface="Calibri"/>
              </a:rPr>
              <a:t>Und das </a:t>
            </a:r>
            <a:r>
              <a:rPr lang="en-US" sz="1400" b="0" i="0" u="none" strike="noStrike" cap="none" dirty="0" err="1">
                <a:solidFill>
                  <a:schemeClr val="dk1"/>
                </a:solidFill>
                <a:latin typeface="Calibri"/>
                <a:ea typeface="Calibri"/>
                <a:cs typeface="Calibri"/>
                <a:sym typeface="Calibri"/>
              </a:rPr>
              <a:t>ist</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erst</a:t>
            </a:r>
            <a:r>
              <a:rPr lang="en-US" sz="1400" b="0" i="0" u="none" strike="noStrike" cap="none" dirty="0">
                <a:solidFill>
                  <a:schemeClr val="dk1"/>
                </a:solidFill>
                <a:latin typeface="Calibri"/>
                <a:ea typeface="Calibri"/>
                <a:cs typeface="Calibri"/>
                <a:sym typeface="Calibri"/>
              </a:rPr>
              <a:t> der </a:t>
            </a:r>
            <a:r>
              <a:rPr lang="en-US" sz="1400" b="0" i="0" u="none" strike="noStrike" cap="none" dirty="0" err="1">
                <a:solidFill>
                  <a:schemeClr val="dk1"/>
                </a:solidFill>
                <a:latin typeface="Calibri"/>
                <a:ea typeface="Calibri"/>
                <a:cs typeface="Calibri"/>
                <a:sym typeface="Calibri"/>
              </a:rPr>
              <a:t>Anfang</a:t>
            </a:r>
            <a:endParaRPr lang="en-US" sz="1400" b="0" i="0" u="none" strike="noStrike" cap="none" dirty="0">
              <a:solidFill>
                <a:schemeClr val="dk1"/>
              </a:solidFill>
              <a:latin typeface="Calibri"/>
              <a:ea typeface="Calibri"/>
              <a:cs typeface="Calibri"/>
              <a:sym typeface="Calibri"/>
            </a:endParaRPr>
          </a:p>
        </p:txBody>
      </p:sp>
      <p:sp>
        <p:nvSpPr>
          <p:cNvPr id="943" name="Shape 94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Shape 9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48" name="Shape 94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Arial"/>
                <a:ea typeface="Arial"/>
                <a:cs typeface="Arial"/>
                <a:sym typeface="Arial"/>
              </a:rPr>
              <a:t>Dasselbe</a:t>
            </a:r>
            <a:r>
              <a:rPr lang="en-US" sz="1200" b="0" i="0" u="none" strike="noStrike" cap="none" dirty="0">
                <a:solidFill>
                  <a:schemeClr val="dk1"/>
                </a:solidFill>
                <a:latin typeface="Arial"/>
                <a:ea typeface="Arial"/>
                <a:cs typeface="Arial"/>
                <a:sym typeface="Arial"/>
              </a:rPr>
              <a:t> gilt </a:t>
            </a:r>
            <a:r>
              <a:rPr lang="en-US" sz="1200" b="0" i="0" u="none" strike="noStrike" cap="none" dirty="0" err="1">
                <a:solidFill>
                  <a:schemeClr val="dk1"/>
                </a:solidFill>
                <a:latin typeface="Arial"/>
                <a:ea typeface="Arial"/>
                <a:cs typeface="Arial"/>
                <a:sym typeface="Arial"/>
              </a:rPr>
              <a:t>fuer</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unser</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Haus</a:t>
            </a:r>
            <a:endParaRPr lang="en-US" sz="12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Arial"/>
                <a:ea typeface="Arial"/>
                <a:cs typeface="Arial"/>
                <a:sym typeface="Arial"/>
              </a:rPr>
              <a:t>15 </a:t>
            </a:r>
            <a:r>
              <a:rPr lang="en-US" sz="1200" b="0" i="0" u="none" strike="noStrike" cap="none" dirty="0" err="1">
                <a:solidFill>
                  <a:schemeClr val="dk1"/>
                </a:solidFill>
                <a:latin typeface="Arial"/>
                <a:ea typeface="Arial"/>
                <a:cs typeface="Arial"/>
                <a:sym typeface="Arial"/>
              </a:rPr>
              <a:t>Minuten</a:t>
            </a:r>
            <a:r>
              <a:rPr lang="en-US" sz="1200" b="0" i="0" u="none" strike="noStrike" cap="none" dirty="0">
                <a:solidFill>
                  <a:schemeClr val="dk1"/>
                </a:solidFill>
                <a:latin typeface="Arial"/>
                <a:ea typeface="Arial"/>
                <a:cs typeface="Arial"/>
                <a:sym typeface="Arial"/>
              </a:rPr>
              <a:t> before </a:t>
            </a:r>
            <a:r>
              <a:rPr lang="en-US" sz="1200" b="0" i="0" u="none" strike="noStrike" cap="none" dirty="0" err="1">
                <a:solidFill>
                  <a:schemeClr val="dk1"/>
                </a:solidFill>
                <a:latin typeface="Arial"/>
                <a:ea typeface="Arial"/>
                <a:cs typeface="Arial"/>
                <a:sym typeface="Arial"/>
              </a:rPr>
              <a:t>wir</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zu</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Hause</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ankommen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faengt</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nicht</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nur</a:t>
            </a:r>
            <a:r>
              <a:rPr lang="en-US" sz="1200" b="0" i="0" u="none" strike="noStrike" cap="none" dirty="0">
                <a:solidFill>
                  <a:schemeClr val="dk1"/>
                </a:solidFill>
                <a:latin typeface="Arial"/>
                <a:ea typeface="Arial"/>
                <a:cs typeface="Arial"/>
                <a:sym typeface="Arial"/>
              </a:rPr>
              <a:t> die </a:t>
            </a:r>
            <a:r>
              <a:rPr lang="en-US" sz="1200" b="0" i="0" u="none" strike="noStrike" cap="none" dirty="0" err="1">
                <a:solidFill>
                  <a:schemeClr val="dk1"/>
                </a:solidFill>
                <a:latin typeface="Arial"/>
                <a:ea typeface="Arial"/>
                <a:cs typeface="Arial"/>
                <a:sym typeface="Arial"/>
              </a:rPr>
              <a:t>Heizung</a:t>
            </a:r>
            <a:r>
              <a:rPr lang="en-US" sz="1200" b="0" i="0" u="none" strike="noStrike" cap="none" dirty="0">
                <a:solidFill>
                  <a:schemeClr val="dk1"/>
                </a:solidFill>
                <a:latin typeface="Arial"/>
                <a:ea typeface="Arial"/>
                <a:cs typeface="Arial"/>
                <a:sym typeface="Arial"/>
              </a:rPr>
              <a:t> an </a:t>
            </a:r>
            <a:r>
              <a:rPr lang="en-US" sz="1200" b="0" i="0" u="none" strike="noStrike" cap="none" dirty="0" err="1">
                <a:solidFill>
                  <a:schemeClr val="dk1"/>
                </a:solidFill>
                <a:latin typeface="Arial"/>
                <a:ea typeface="Arial"/>
                <a:cs typeface="Arial"/>
                <a:sym typeface="Arial"/>
              </a:rPr>
              <a:t>zu</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laufen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sondern</a:t>
            </a:r>
            <a:r>
              <a:rPr lang="en-US" sz="1200" b="0" i="0" u="none" strike="noStrike" cap="none" dirty="0">
                <a:solidFill>
                  <a:schemeClr val="dk1"/>
                </a:solidFill>
                <a:latin typeface="Arial"/>
                <a:ea typeface="Arial"/>
                <a:cs typeface="Arial"/>
                <a:sym typeface="Arial"/>
              </a:rPr>
              <a:t> das Licht </a:t>
            </a:r>
            <a:r>
              <a:rPr lang="en-US" sz="1200" b="0" i="0" u="none" strike="noStrike" cap="none" dirty="0" err="1">
                <a:solidFill>
                  <a:schemeClr val="dk1"/>
                </a:solidFill>
                <a:latin typeface="Arial"/>
                <a:ea typeface="Arial"/>
                <a:cs typeface="Arial"/>
                <a:sym typeface="Arial"/>
              </a:rPr>
              <a:t>geht</a:t>
            </a:r>
            <a:r>
              <a:rPr lang="en-US" sz="1200" b="0" i="0" u="none" strike="noStrike" cap="none" dirty="0">
                <a:solidFill>
                  <a:schemeClr val="dk1"/>
                </a:solidFill>
                <a:latin typeface="Arial"/>
                <a:ea typeface="Arial"/>
                <a:cs typeface="Arial"/>
                <a:sym typeface="Arial"/>
              </a:rPr>
              <a:t> an.</a:t>
            </a: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Arial"/>
                <a:ea typeface="Arial"/>
                <a:cs typeface="Arial"/>
                <a:sym typeface="Arial"/>
              </a:rPr>
              <a:t>Als</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ob</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jemand</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zu</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Hause</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ist</a:t>
            </a:r>
            <a:r>
              <a:rPr lang="en-US" sz="1200" b="0" i="0" u="none" strike="noStrike" cap="none" dirty="0">
                <a:solidFill>
                  <a:schemeClr val="dk1"/>
                </a:solidFill>
                <a:latin typeface="Arial"/>
                <a:ea typeface="Arial"/>
                <a:cs typeface="Arial"/>
                <a:sym typeface="Arial"/>
              </a:rPr>
              <a:t> und </a:t>
            </a:r>
            <a:r>
              <a:rPr lang="en-US" sz="1200" b="0" i="0" u="none" strike="noStrike" cap="none" dirty="0" err="1">
                <a:solidFill>
                  <a:schemeClr val="dk1"/>
                </a:solidFill>
                <a:latin typeface="Arial"/>
                <a:ea typeface="Arial"/>
                <a:cs typeface="Arial"/>
                <a:sym typeface="Arial"/>
              </a:rPr>
              <a:t>es</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gemuetlich</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fuer</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uns</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macht</a:t>
            </a:r>
            <a:endParaRPr lang="en-US" sz="12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Arial"/>
                <a:ea typeface="Arial"/>
                <a:cs typeface="Arial"/>
                <a:sym typeface="Arial"/>
              </a:rPr>
              <a:t>Unsere</a:t>
            </a:r>
            <a:r>
              <a:rPr lang="en-US" sz="1200" b="0" i="0" u="none" strike="noStrike" cap="none" dirty="0">
                <a:solidFill>
                  <a:schemeClr val="dk1"/>
                </a:solidFill>
                <a:latin typeface="Arial"/>
                <a:ea typeface="Arial"/>
                <a:cs typeface="Arial"/>
                <a:sym typeface="Arial"/>
              </a:rPr>
              <a:t> AI </a:t>
            </a:r>
            <a:r>
              <a:rPr lang="en-US" sz="1200" b="0" i="0" u="none" strike="noStrike" cap="none" dirty="0" err="1">
                <a:solidFill>
                  <a:schemeClr val="dk1"/>
                </a:solidFill>
                <a:latin typeface="Arial"/>
                <a:ea typeface="Arial"/>
                <a:cs typeface="Arial"/>
                <a:sym typeface="Arial"/>
              </a:rPr>
              <a:t>im</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Haus</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wuenscht</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uns</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einen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guten</a:t>
            </a:r>
            <a:r>
              <a:rPr lang="en-US" sz="1200" b="0" i="0" u="none" strike="noStrike" cap="none" dirty="0">
                <a:solidFill>
                  <a:schemeClr val="dk1"/>
                </a:solidFill>
                <a:latin typeface="Arial"/>
                <a:ea typeface="Arial"/>
                <a:cs typeface="Arial"/>
                <a:sym typeface="Arial"/>
              </a:rPr>
              <a:t> Abend. </a:t>
            </a: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Arial"/>
                <a:ea typeface="Arial"/>
                <a:cs typeface="Arial"/>
                <a:sym typeface="Arial"/>
              </a:rPr>
              <a:t>Unser </a:t>
            </a:r>
            <a:r>
              <a:rPr lang="en-US" sz="1200" b="0" i="0" u="none" strike="noStrike" cap="none" dirty="0" err="1">
                <a:solidFill>
                  <a:schemeClr val="dk1"/>
                </a:solidFill>
                <a:latin typeface="Arial"/>
                <a:ea typeface="Arial"/>
                <a:cs typeface="Arial"/>
                <a:sym typeface="Arial"/>
              </a:rPr>
              <a:t>Roboter</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giesst</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ein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Glas</a:t>
            </a:r>
            <a:r>
              <a:rPr lang="en-US" sz="1200" b="0" i="0" u="none" strike="noStrike" cap="none" dirty="0">
                <a:solidFill>
                  <a:schemeClr val="dk1"/>
                </a:solidFill>
                <a:latin typeface="Arial"/>
                <a:ea typeface="Arial"/>
                <a:cs typeface="Arial"/>
                <a:sym typeface="Arial"/>
              </a:rPr>
              <a:t> Wein </a:t>
            </a:r>
            <a:r>
              <a:rPr lang="en-US" sz="1200" b="0" i="0" u="none" strike="noStrike" cap="none" dirty="0" err="1">
                <a:solidFill>
                  <a:schemeClr val="dk1"/>
                </a:solidFill>
                <a:latin typeface="Arial"/>
                <a:ea typeface="Arial"/>
                <a:cs typeface="Arial"/>
                <a:sym typeface="Arial"/>
              </a:rPr>
              <a:t>ein</a:t>
            </a:r>
            <a:r>
              <a:rPr lang="en-US" sz="1200" b="0" i="0" u="none" strike="noStrike" cap="none" dirty="0">
                <a:solidFill>
                  <a:schemeClr val="dk1"/>
                </a:solidFill>
                <a:latin typeface="Arial"/>
                <a:ea typeface="Arial"/>
                <a:cs typeface="Arial"/>
                <a:sym typeface="Arial"/>
              </a:rPr>
              <a:t>. </a:t>
            </a:r>
          </a:p>
          <a:p>
            <a:pPr marL="171450" marR="0" lvl="0" indent="-171450" algn="l" rtl="0">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Arial"/>
                <a:ea typeface="Arial"/>
                <a:cs typeface="Arial"/>
                <a:sym typeface="Arial"/>
              </a:rPr>
              <a:t>Naja</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soweit</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sind</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wir</a:t>
            </a:r>
            <a:r>
              <a:rPr lang="en-US" sz="1200" b="0" i="0" u="none" strike="noStrike" cap="none" dirty="0">
                <a:solidFill>
                  <a:schemeClr val="dk1"/>
                </a:solidFill>
                <a:latin typeface="Arial"/>
                <a:ea typeface="Arial"/>
                <a:cs typeface="Arial"/>
                <a:sym typeface="Arial"/>
              </a:rPr>
              <a:t> ja </a:t>
            </a:r>
            <a:r>
              <a:rPr lang="en-US" sz="1200" b="0" i="0" u="none" strike="noStrike" cap="none" dirty="0" err="1">
                <a:solidFill>
                  <a:schemeClr val="dk1"/>
                </a:solidFill>
                <a:latin typeface="Arial"/>
                <a:ea typeface="Arial"/>
                <a:cs typeface="Arial"/>
                <a:sym typeface="Arial"/>
              </a:rPr>
              <a:t>noch</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nicht</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oder</a:t>
            </a:r>
            <a:r>
              <a:rPr lang="en-US" sz="1200" b="0" i="0" u="none" strike="noStrike" cap="none" dirty="0">
                <a:solidFill>
                  <a:schemeClr val="dk1"/>
                </a:solidFill>
                <a:latin typeface="Arial"/>
                <a:ea typeface="Arial"/>
                <a:cs typeface="Arial"/>
                <a:sym typeface="Arial"/>
              </a:rPr>
              <a:t>?</a:t>
            </a:r>
          </a:p>
          <a:p>
            <a:pPr marL="171450" marR="0" lvl="0" indent="-171450" algn="l" rtl="0">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Arial"/>
                <a:ea typeface="Arial"/>
                <a:cs typeface="Arial"/>
                <a:sym typeface="Arial"/>
              </a:rPr>
              <a:t>Wir</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moechten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dass</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unser</a:t>
            </a:r>
            <a:r>
              <a:rPr lang="en-US" sz="1200" b="0" i="0" u="none" strike="noStrike" cap="none" dirty="0">
                <a:solidFill>
                  <a:schemeClr val="dk1"/>
                </a:solidFill>
                <a:latin typeface="Arial"/>
                <a:ea typeface="Arial"/>
                <a:cs typeface="Arial"/>
                <a:sym typeface="Arial"/>
              </a:rPr>
              <a:t> Auto/</a:t>
            </a:r>
            <a:r>
              <a:rPr lang="en-US" sz="1200" b="0" i="0" u="none" strike="noStrike" cap="none" dirty="0" err="1">
                <a:solidFill>
                  <a:schemeClr val="dk1"/>
                </a:solidFill>
                <a:latin typeface="Arial"/>
                <a:ea typeface="Arial"/>
                <a:cs typeface="Arial"/>
                <a:sym typeface="Arial"/>
              </a:rPr>
              <a:t>Telefon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mit</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unserem</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Haus</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kommuniziert</a:t>
            </a:r>
            <a:r>
              <a:rPr lang="en-US" sz="1200" b="0" i="0" u="none" strike="noStrike" cap="none" dirty="0">
                <a:solidFill>
                  <a:schemeClr val="dk1"/>
                </a:solidFill>
                <a:latin typeface="Arial"/>
                <a:ea typeface="Arial"/>
                <a:cs typeface="Arial"/>
                <a:sym typeface="Arial"/>
              </a:rPr>
              <a:t>. </a:t>
            </a:r>
          </a:p>
          <a:p>
            <a:pPr marL="171450" marR="0" lvl="0" indent="-171450" algn="l" rtl="0">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Arial"/>
                <a:ea typeface="Arial"/>
                <a:cs typeface="Arial"/>
                <a:sym typeface="Arial"/>
              </a:rPr>
              <a:t>Wenn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ich</a:t>
            </a:r>
            <a:r>
              <a:rPr lang="en-US" sz="1200" b="0" i="0" u="none" strike="noStrike" cap="none" dirty="0">
                <a:solidFill>
                  <a:schemeClr val="dk1"/>
                </a:solidFill>
                <a:latin typeface="Arial"/>
                <a:ea typeface="Arial"/>
                <a:cs typeface="Arial"/>
                <a:sym typeface="Arial"/>
              </a:rPr>
              <a:t> auf </a:t>
            </a:r>
            <a:r>
              <a:rPr lang="en-US" sz="1200" b="0" i="0" u="none" strike="noStrike" cap="none" dirty="0" err="1">
                <a:solidFill>
                  <a:schemeClr val="dk1"/>
                </a:solidFill>
                <a:latin typeface="Arial"/>
                <a:ea typeface="Arial"/>
                <a:cs typeface="Arial"/>
                <a:sym typeface="Arial"/>
              </a:rPr>
              <a:t>meinen</a:t>
            </a:r>
            <a:r>
              <a:rPr lang="en-US" sz="1200" b="0" i="0" u="none" strike="noStrike" cap="none" dirty="0">
                <a:solidFill>
                  <a:schemeClr val="dk1"/>
                </a:solidFill>
                <a:latin typeface="Arial"/>
                <a:ea typeface="Arial"/>
                <a:cs typeface="Arial"/>
                <a:sym typeface="Arial"/>
              </a:rPr>
              <a:t> Partner </a:t>
            </a:r>
            <a:r>
              <a:rPr lang="en-US" sz="1200" b="0" i="0" u="none" strike="noStrike" cap="none" dirty="0" err="1">
                <a:solidFill>
                  <a:schemeClr val="dk1"/>
                </a:solidFill>
                <a:latin typeface="Arial"/>
                <a:ea typeface="Arial"/>
                <a:cs typeface="Arial"/>
                <a:sym typeface="Arial"/>
              </a:rPr>
              <a:t>warte</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tracke</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ich</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ihn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durch</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ihr</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Telefon</a:t>
            </a:r>
            <a:r>
              <a:rPr lang="en-US" sz="1200" b="0" i="0" u="none" strike="noStrike" cap="none" dirty="0">
                <a:solidFill>
                  <a:schemeClr val="dk1"/>
                </a:solidFill>
                <a:latin typeface="Arial"/>
                <a:ea typeface="Arial"/>
                <a:cs typeface="Arial"/>
                <a:sym typeface="Arial"/>
              </a:rPr>
              <a:t>. </a:t>
            </a: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Arial"/>
                <a:ea typeface="Arial"/>
                <a:cs typeface="Arial"/>
                <a:sym typeface="Arial"/>
              </a:rPr>
              <a:t>Sie</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macht</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dasselbe</a:t>
            </a:r>
            <a:r>
              <a:rPr lang="en-US" sz="1200" b="0" i="0" u="none" strike="noStrike" cap="none" dirty="0">
                <a:solidFill>
                  <a:schemeClr val="dk1"/>
                </a:solidFill>
                <a:latin typeface="Arial"/>
                <a:ea typeface="Arial"/>
                <a:cs typeface="Arial"/>
                <a:sym typeface="Arial"/>
              </a:rPr>
              <a:t>.</a:t>
            </a:r>
          </a:p>
          <a:p>
            <a:pPr marL="171450" marR="0" lvl="0" indent="-171450" algn="l" rtl="0">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Arial"/>
                <a:ea typeface="Arial"/>
                <a:cs typeface="Arial"/>
                <a:sym typeface="Arial"/>
              </a:rPr>
              <a:t>Die Kinder </a:t>
            </a:r>
            <a:r>
              <a:rPr lang="en-US" sz="1200" b="0" i="0" u="none" strike="noStrike" cap="none" dirty="0" err="1">
                <a:solidFill>
                  <a:schemeClr val="dk1"/>
                </a:solidFill>
                <a:latin typeface="Arial"/>
                <a:ea typeface="Arial"/>
                <a:cs typeface="Arial"/>
                <a:sym typeface="Arial"/>
              </a:rPr>
              <a:t>stehen</a:t>
            </a:r>
            <a:r>
              <a:rPr lang="en-US" sz="1200" b="0" i="0" u="none" strike="noStrike" cap="none" dirty="0">
                <a:solidFill>
                  <a:schemeClr val="dk1"/>
                </a:solidFill>
                <a:latin typeface="Arial"/>
                <a:ea typeface="Arial"/>
                <a:cs typeface="Arial"/>
                <a:sym typeface="Arial"/>
              </a:rPr>
              <a:t> am </a:t>
            </a:r>
            <a:r>
              <a:rPr lang="en-US" sz="1200" b="0" i="0" u="none" strike="noStrike" cap="none" dirty="0" err="1">
                <a:solidFill>
                  <a:schemeClr val="dk1"/>
                </a:solidFill>
                <a:latin typeface="Arial"/>
                <a:ea typeface="Arial"/>
                <a:cs typeface="Arial"/>
                <a:sym typeface="Arial"/>
              </a:rPr>
              <a:t>Fenster</a:t>
            </a:r>
            <a:r>
              <a:rPr lang="en-US" sz="1200" b="0" i="0" u="none" strike="noStrike" cap="none" dirty="0">
                <a:solidFill>
                  <a:schemeClr val="dk1"/>
                </a:solidFill>
                <a:latin typeface="Arial"/>
                <a:ea typeface="Arial"/>
                <a:cs typeface="Arial"/>
                <a:sym typeface="Arial"/>
              </a:rPr>
              <a:t> und </a:t>
            </a:r>
            <a:r>
              <a:rPr lang="en-US" sz="1200" b="0" i="0" u="none" strike="noStrike" cap="none" dirty="0" err="1">
                <a:solidFill>
                  <a:schemeClr val="dk1"/>
                </a:solidFill>
                <a:latin typeface="Arial"/>
                <a:ea typeface="Arial"/>
                <a:cs typeface="Arial"/>
                <a:sym typeface="Arial"/>
              </a:rPr>
              <a:t>winken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wenn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ich</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zu</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Hause</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ankomme</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Sie</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sind</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noch</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laenger</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aufgeblieben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weil</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sie</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wussten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dass</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ich</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komme</a:t>
            </a:r>
            <a:r>
              <a:rPr lang="en-US" sz="1200" b="0" i="0" u="none" strike="noStrike" cap="none" dirty="0">
                <a:solidFill>
                  <a:schemeClr val="dk1"/>
                </a:solidFill>
                <a:latin typeface="Arial"/>
                <a:ea typeface="Arial"/>
                <a:cs typeface="Arial"/>
                <a:sym typeface="Arial"/>
              </a:rPr>
              <a:t>.</a:t>
            </a: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Arial"/>
                <a:ea typeface="Arial"/>
                <a:cs typeface="Arial"/>
                <a:sym typeface="Arial"/>
              </a:rPr>
              <a:t>Ich</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freue</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mich</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natuerlich</a:t>
            </a:r>
            <a:r>
              <a:rPr lang="en-US" sz="1200" b="0" i="0" u="none" strike="noStrike" cap="none" dirty="0">
                <a:solidFill>
                  <a:schemeClr val="dk1"/>
                </a:solidFill>
                <a:latin typeface="Arial"/>
                <a:ea typeface="Arial"/>
                <a:cs typeface="Arial"/>
                <a:sym typeface="Arial"/>
              </a:rPr>
              <a:t>.</a:t>
            </a: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Arial"/>
                <a:ea typeface="Arial"/>
                <a:cs typeface="Arial"/>
                <a:sym typeface="Arial"/>
              </a:rPr>
              <a:t>Das </a:t>
            </a:r>
            <a:r>
              <a:rPr lang="en-US" sz="1200" b="0" i="0" u="none" strike="noStrike" cap="none" dirty="0" err="1">
                <a:solidFill>
                  <a:schemeClr val="dk1"/>
                </a:solidFill>
                <a:latin typeface="Arial"/>
                <a:ea typeface="Arial"/>
                <a:cs typeface="Arial"/>
                <a:sym typeface="Arial"/>
              </a:rPr>
              <a:t>ist</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zwar</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kein</a:t>
            </a:r>
            <a:r>
              <a:rPr lang="en-US" sz="1200" b="0" i="0" u="none" strike="noStrike" cap="none" dirty="0">
                <a:solidFill>
                  <a:schemeClr val="dk1"/>
                </a:solidFill>
                <a:latin typeface="Arial"/>
                <a:ea typeface="Arial"/>
                <a:cs typeface="Arial"/>
                <a:sym typeface="Arial"/>
              </a:rPr>
              <a:t> AI </a:t>
            </a:r>
            <a:r>
              <a:rPr lang="en-US" sz="1200" b="0" i="0" u="none" strike="noStrike" cap="none" dirty="0" err="1">
                <a:solidFill>
                  <a:schemeClr val="dk1"/>
                </a:solidFill>
                <a:latin typeface="Arial"/>
                <a:ea typeface="Arial"/>
                <a:cs typeface="Arial"/>
                <a:sym typeface="Arial"/>
              </a:rPr>
              <a:t>aber</a:t>
            </a:r>
            <a:r>
              <a:rPr lang="en-US" sz="1200" b="0" i="0" u="none" strike="noStrike" cap="none" dirty="0">
                <a:solidFill>
                  <a:schemeClr val="dk1"/>
                </a:solidFill>
                <a:latin typeface="Arial"/>
                <a:ea typeface="Arial"/>
                <a:cs typeface="Arial"/>
                <a:sym typeface="Arial"/>
              </a:rPr>
              <a:t> Human Touch</a:t>
            </a:r>
          </a:p>
          <a:p>
            <a:pPr marL="171450" marR="0" lvl="0" indent="-171450" algn="l" rtl="0">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Arial"/>
                <a:ea typeface="Arial"/>
                <a:cs typeface="Arial"/>
                <a:sym typeface="Arial"/>
              </a:rPr>
              <a:t>Das </a:t>
            </a:r>
            <a:r>
              <a:rPr lang="en-US" sz="1200" b="0" i="0" u="none" strike="noStrike" cap="none" dirty="0" err="1">
                <a:solidFill>
                  <a:schemeClr val="dk1"/>
                </a:solidFill>
                <a:latin typeface="Arial"/>
                <a:ea typeface="Arial"/>
                <a:cs typeface="Arial"/>
                <a:sym typeface="Arial"/>
              </a:rPr>
              <a:t>ist</a:t>
            </a:r>
            <a:r>
              <a:rPr lang="en-US" sz="1200" b="0" i="0" u="none" strike="noStrike" cap="none" dirty="0">
                <a:solidFill>
                  <a:schemeClr val="dk1"/>
                </a:solidFill>
                <a:latin typeface="Arial"/>
                <a:ea typeface="Arial"/>
                <a:cs typeface="Arial"/>
                <a:sym typeface="Arial"/>
              </a:rPr>
              <a:t> die </a:t>
            </a:r>
            <a:r>
              <a:rPr lang="en-US" sz="1200" b="0" i="0" u="none" strike="noStrike" cap="none" dirty="0" err="1">
                <a:solidFill>
                  <a:schemeClr val="dk1"/>
                </a:solidFill>
                <a:latin typeface="Arial"/>
                <a:ea typeface="Arial"/>
                <a:cs typeface="Arial"/>
                <a:sym typeface="Arial"/>
              </a:rPr>
              <a:t>Kombination</a:t>
            </a:r>
            <a:r>
              <a:rPr lang="en-US" sz="1200" b="0" i="0" u="none" strike="noStrike" cap="none" dirty="0">
                <a:solidFill>
                  <a:schemeClr val="dk1"/>
                </a:solidFill>
                <a:latin typeface="Arial"/>
                <a:ea typeface="Arial"/>
                <a:cs typeface="Arial"/>
                <a:sym typeface="Arial"/>
              </a:rPr>
              <a:t> Mensch </a:t>
            </a:r>
            <a:r>
              <a:rPr lang="en-US" sz="1200" b="0" i="0" u="none" strike="noStrike" cap="none" dirty="0" err="1">
                <a:solidFill>
                  <a:schemeClr val="dk1"/>
                </a:solidFill>
                <a:latin typeface="Arial"/>
                <a:ea typeface="Arial"/>
                <a:cs typeface="Arial"/>
                <a:sym typeface="Arial"/>
              </a:rPr>
              <a:t>Maschine</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aber</a:t>
            </a:r>
            <a:r>
              <a:rPr lang="en-US" sz="1200" b="0" i="0" u="none" strike="noStrike" cap="none" dirty="0">
                <a:solidFill>
                  <a:schemeClr val="dk1"/>
                </a:solidFill>
                <a:latin typeface="Arial"/>
                <a:ea typeface="Arial"/>
                <a:cs typeface="Arial"/>
                <a:sym typeface="Arial"/>
              </a:rPr>
              <a:t> die Basics </a:t>
            </a:r>
            <a:r>
              <a:rPr lang="en-US" sz="1200" b="0" i="0" u="none" strike="noStrike" cap="none" dirty="0" err="1">
                <a:solidFill>
                  <a:schemeClr val="dk1"/>
                </a:solidFill>
                <a:latin typeface="Arial"/>
                <a:ea typeface="Arial"/>
                <a:cs typeface="Arial"/>
                <a:sym typeface="Arial"/>
              </a:rPr>
              <a:t>koennen</a:t>
            </a:r>
            <a:r>
              <a:rPr lang="en-US" sz="1200" b="0" i="0" u="none" strike="noStrike" cap="none" dirty="0">
                <a:solidFill>
                  <a:schemeClr val="dk1"/>
                </a:solidFill>
                <a:latin typeface="Arial"/>
                <a:ea typeface="Arial"/>
                <a:cs typeface="Arial"/>
                <a:sym typeface="Arial"/>
              </a:rPr>
              <a:t> von der </a:t>
            </a:r>
            <a:r>
              <a:rPr lang="en-US" sz="1200" b="0" i="0" u="none" strike="noStrike" cap="none" dirty="0" err="1">
                <a:solidFill>
                  <a:schemeClr val="dk1"/>
                </a:solidFill>
                <a:latin typeface="Arial"/>
                <a:ea typeface="Arial"/>
                <a:cs typeface="Arial"/>
                <a:sym typeface="Arial"/>
              </a:rPr>
              <a:t>Maschine</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uebernommen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werden</a:t>
            </a:r>
            <a:endParaRPr lang="en-US" sz="12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Arial"/>
                <a:ea typeface="Arial"/>
                <a:cs typeface="Arial"/>
                <a:sym typeface="Arial"/>
              </a:rPr>
              <a:t>Und </a:t>
            </a:r>
            <a:r>
              <a:rPr lang="en-US" sz="1200" b="0" i="0" u="none" strike="noStrike" cap="none" dirty="0" err="1">
                <a:solidFill>
                  <a:schemeClr val="dk1"/>
                </a:solidFill>
                <a:latin typeface="Arial"/>
                <a:ea typeface="Arial"/>
                <a:cs typeface="Arial"/>
                <a:sym typeface="Arial"/>
              </a:rPr>
              <a:t>im</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Endeffekt</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ist</a:t>
            </a:r>
            <a:r>
              <a:rPr lang="en-US" sz="1200" b="0" i="0" u="none" strike="noStrike" cap="none" dirty="0">
                <a:solidFill>
                  <a:schemeClr val="dk1"/>
                </a:solidFill>
                <a:latin typeface="Arial"/>
                <a:ea typeface="Arial"/>
                <a:cs typeface="Arial"/>
                <a:sym typeface="Arial"/>
              </a:rPr>
              <a:t> das </a:t>
            </a:r>
            <a:r>
              <a:rPr lang="en-US" sz="1200" b="0" i="0" u="none" strike="noStrike" cap="none" dirty="0" err="1">
                <a:solidFill>
                  <a:schemeClr val="dk1"/>
                </a:solidFill>
                <a:latin typeface="Arial"/>
                <a:ea typeface="Arial"/>
                <a:cs typeface="Arial"/>
                <a:sym typeface="Arial"/>
              </a:rPr>
              <a:t>genau</a:t>
            </a:r>
            <a:r>
              <a:rPr lang="en-US" sz="1200" b="0" i="0" u="none" strike="noStrike" cap="none" dirty="0">
                <a:solidFill>
                  <a:schemeClr val="dk1"/>
                </a:solidFill>
                <a:latin typeface="Arial"/>
                <a:ea typeface="Arial"/>
                <a:cs typeface="Arial"/>
                <a:sym typeface="Arial"/>
              </a:rPr>
              <a:t> was </a:t>
            </a:r>
            <a:r>
              <a:rPr lang="en-US" sz="1200" b="0" i="0" u="none" strike="noStrike" cap="none" dirty="0" err="1">
                <a:solidFill>
                  <a:schemeClr val="dk1"/>
                </a:solidFill>
                <a:latin typeface="Arial"/>
                <a:ea typeface="Arial"/>
                <a:cs typeface="Arial"/>
                <a:sym typeface="Arial"/>
              </a:rPr>
              <a:t>wir</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bei</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Rocketfuel</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machen</a:t>
            </a:r>
            <a:r>
              <a:rPr lang="en-US" sz="1200" b="0" i="0" u="none" strike="noStrike" cap="none" dirty="0">
                <a:solidFill>
                  <a:schemeClr val="dk1"/>
                </a:solidFill>
                <a:latin typeface="Arial"/>
                <a:ea typeface="Arial"/>
                <a:cs typeface="Arial"/>
                <a:sym typeface="Arial"/>
              </a:rPr>
              <a:t>.</a:t>
            </a: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Arial"/>
                <a:ea typeface="Arial"/>
                <a:cs typeface="Arial"/>
                <a:sym typeface="Arial"/>
              </a:rPr>
              <a:t>Wir</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antizipieren</a:t>
            </a:r>
            <a:r>
              <a:rPr lang="en-US" sz="1200" b="0" i="0" u="none" strike="noStrike" cap="none" dirty="0">
                <a:solidFill>
                  <a:schemeClr val="dk1"/>
                </a:solidFill>
                <a:latin typeface="Arial"/>
                <a:ea typeface="Arial"/>
                <a:cs typeface="Arial"/>
                <a:sym typeface="Arial"/>
              </a:rPr>
              <a:t>, was </a:t>
            </a:r>
            <a:r>
              <a:rPr lang="en-US" sz="1200" b="0" i="0" u="none" strike="noStrike" cap="none" dirty="0" err="1">
                <a:solidFill>
                  <a:schemeClr val="dk1"/>
                </a:solidFill>
                <a:latin typeface="Arial"/>
                <a:ea typeface="Arial"/>
                <a:cs typeface="Arial"/>
                <a:sym typeface="Arial"/>
              </a:rPr>
              <a:t>passieren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wird</a:t>
            </a:r>
            <a:r>
              <a:rPr lang="en-US" sz="1200" b="0" i="0" u="none" strike="noStrike" cap="none" dirty="0">
                <a:solidFill>
                  <a:schemeClr val="dk1"/>
                </a:solidFill>
                <a:latin typeface="Arial"/>
                <a:ea typeface="Arial"/>
                <a:cs typeface="Arial"/>
                <a:sym typeface="Arial"/>
              </a:rPr>
              <a:t>.</a:t>
            </a: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Arial"/>
                <a:ea typeface="Arial"/>
                <a:cs typeface="Arial"/>
                <a:sym typeface="Arial"/>
              </a:rPr>
              <a:t>Nur</a:t>
            </a:r>
            <a:r>
              <a:rPr lang="en-US" sz="1200" b="0" i="0" u="none" strike="noStrike" cap="none" dirty="0">
                <a:solidFill>
                  <a:schemeClr val="dk1"/>
                </a:solidFill>
                <a:latin typeface="Arial"/>
                <a:ea typeface="Arial"/>
                <a:cs typeface="Arial"/>
                <a:sym typeface="Arial"/>
              </a:rPr>
              <a:t> halt </a:t>
            </a:r>
            <a:r>
              <a:rPr lang="en-US" sz="1200" b="0" i="0" u="none" strike="noStrike" cap="none" dirty="0" err="1">
                <a:solidFill>
                  <a:schemeClr val="dk1"/>
                </a:solidFill>
                <a:latin typeface="Arial"/>
                <a:ea typeface="Arial"/>
                <a:cs typeface="Arial"/>
                <a:sym typeface="Arial"/>
              </a:rPr>
              <a:t>im</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Bereich</a:t>
            </a:r>
            <a:r>
              <a:rPr lang="en-US" sz="1200" b="0" i="0" u="none" strike="noStrike" cap="none" dirty="0">
                <a:solidFill>
                  <a:schemeClr val="dk1"/>
                </a:solidFill>
                <a:latin typeface="Arial"/>
                <a:ea typeface="Arial"/>
                <a:cs typeface="Arial"/>
                <a:sym typeface="Arial"/>
              </a:rPr>
              <a:t> von Marketing und </a:t>
            </a:r>
            <a:r>
              <a:rPr lang="en-US" sz="1200" b="0" i="0" u="none" strike="noStrike" cap="none" dirty="0" err="1">
                <a:solidFill>
                  <a:schemeClr val="dk1"/>
                </a:solidFill>
                <a:latin typeface="Arial"/>
                <a:ea typeface="Arial"/>
                <a:cs typeface="Arial"/>
                <a:sym typeface="Arial"/>
              </a:rPr>
              <a:t>Verhalten</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a:t>
            </a:r>
          </a:p>
          <a:p>
            <a:pPr marL="0" marR="0" lvl="0" indent="0" algn="l" rtl="0">
              <a:spcBef>
                <a:spcPts val="0"/>
              </a:spcBef>
              <a:buClr>
                <a:schemeClr val="dk1"/>
              </a:buClr>
              <a:buSzPct val="25000"/>
              <a:buFont typeface="Calibri"/>
              <a:buNone/>
            </a:pPr>
            <a:endParaRPr sz="1100" b="0" i="0" u="none" strike="noStrike" cap="none" dirty="0">
              <a:solidFill>
                <a:schemeClr val="dk1"/>
              </a:solidFill>
              <a:latin typeface="Arial"/>
              <a:ea typeface="Arial"/>
              <a:cs typeface="Arial"/>
              <a:sym typeface="Arial"/>
            </a:endParaRPr>
          </a:p>
        </p:txBody>
      </p:sp>
      <p:sp>
        <p:nvSpPr>
          <p:cNvPr id="949" name="Shape 949"/>
          <p:cNvSpPr txBox="1">
            <a:spLocks noGrp="1"/>
          </p:cNvSpPr>
          <p:nvPr>
            <p:ph type="sldNum" idx="12"/>
          </p:nvPr>
        </p:nvSpPr>
        <p:spPr>
          <a:xfrm>
            <a:off x="0" y="0"/>
            <a:ext cx="3000000" cy="3000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Shape 95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54" name="Shape 9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0" i="0" u="none" strike="noStrike" cap="none" dirty="0" err="1">
                <a:solidFill>
                  <a:schemeClr val="dk1"/>
                </a:solidFill>
                <a:latin typeface="Calibri"/>
                <a:ea typeface="Calibri"/>
                <a:cs typeface="Calibri"/>
                <a:sym typeface="Calibri"/>
              </a:rPr>
              <a:t>Weitere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Beispiele</a:t>
            </a:r>
            <a:r>
              <a:rPr lang="en-US" sz="14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endParaRPr sz="14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400" b="0" i="0" u="none" strike="noStrike" cap="none" dirty="0" err="1">
                <a:solidFill>
                  <a:schemeClr val="dk1"/>
                </a:solidFill>
                <a:latin typeface="Calibri"/>
                <a:ea typeface="Calibri"/>
                <a:cs typeface="Calibri"/>
                <a:sym typeface="Calibri"/>
              </a:rPr>
              <a:t>Tado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oder</a:t>
            </a:r>
            <a:r>
              <a:rPr lang="en-US" sz="1400" b="0" i="0" u="none" strike="noStrike" cap="none" dirty="0">
                <a:solidFill>
                  <a:schemeClr val="dk1"/>
                </a:solidFill>
                <a:latin typeface="Calibri"/>
                <a:ea typeface="Calibri"/>
                <a:cs typeface="Calibri"/>
                <a:sym typeface="Calibri"/>
              </a:rPr>
              <a:t> Google Nest</a:t>
            </a:r>
          </a:p>
          <a:p>
            <a:pPr marL="285750" marR="0" lvl="0" indent="-285750" algn="l" rtl="0">
              <a:spcBef>
                <a:spcPts val="0"/>
              </a:spcBef>
              <a:buClr>
                <a:schemeClr val="dk1"/>
              </a:buClr>
              <a:buSzPct val="100000"/>
              <a:buFont typeface="Arial"/>
              <a:buChar char="•"/>
            </a:pPr>
            <a:r>
              <a:rPr lang="en-US" sz="1400" b="0" i="0" u="none" strike="noStrike" cap="none" dirty="0">
                <a:solidFill>
                  <a:schemeClr val="dk1"/>
                </a:solidFill>
                <a:latin typeface="Calibri"/>
                <a:ea typeface="Calibri"/>
                <a:cs typeface="Calibri"/>
                <a:sym typeface="Calibri"/>
              </a:rPr>
              <a:t>Das connected home</a:t>
            </a:r>
          </a:p>
          <a:p>
            <a:pPr marL="0" marR="0" lvl="0" indent="0" algn="l" rtl="0">
              <a:spcBef>
                <a:spcPts val="0"/>
              </a:spcBef>
              <a:buSzPct val="25000"/>
              <a:buNone/>
            </a:pPr>
            <a:endParaRPr sz="14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400" b="0" i="0" u="none" strike="noStrike" cap="none" dirty="0">
                <a:solidFill>
                  <a:schemeClr val="dk1"/>
                </a:solidFill>
                <a:latin typeface="Calibri"/>
                <a:ea typeface="Calibri"/>
                <a:cs typeface="Calibri"/>
                <a:sym typeface="Calibri"/>
              </a:rPr>
              <a:t>Alt = </a:t>
            </a:r>
            <a:r>
              <a:rPr lang="en-US" sz="1400" b="0" i="0" u="none" strike="noStrike" cap="none" dirty="0" err="1">
                <a:solidFill>
                  <a:schemeClr val="dk1"/>
                </a:solidFill>
                <a:latin typeface="Calibri"/>
                <a:ea typeface="Calibri"/>
                <a:cs typeface="Calibri"/>
                <a:sym typeface="Calibri"/>
              </a:rPr>
              <a:t>wir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steuern</a:t>
            </a:r>
            <a:r>
              <a:rPr lang="en-US" sz="1400" b="0" i="0" u="none" strike="noStrike" cap="none" dirty="0">
                <a:solidFill>
                  <a:schemeClr val="dk1"/>
                </a:solidFill>
                <a:latin typeface="Calibri"/>
                <a:ea typeface="Calibri"/>
                <a:cs typeface="Calibri"/>
                <a:sym typeface="Calibri"/>
              </a:rPr>
              <a:t> die </a:t>
            </a:r>
            <a:r>
              <a:rPr lang="en-US" sz="1400" b="0" i="0" u="none" strike="noStrike" cap="none" dirty="0" err="1">
                <a:solidFill>
                  <a:schemeClr val="dk1"/>
                </a:solidFill>
                <a:latin typeface="Calibri"/>
                <a:ea typeface="Calibri"/>
                <a:cs typeface="Calibri"/>
                <a:sym typeface="Calibri"/>
              </a:rPr>
              <a:t>Heizung</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basierend</a:t>
            </a:r>
            <a:r>
              <a:rPr lang="en-US" sz="1400" b="0" i="0" u="none" strike="noStrike" cap="none" dirty="0">
                <a:solidFill>
                  <a:schemeClr val="dk1"/>
                </a:solidFill>
                <a:latin typeface="Calibri"/>
                <a:ea typeface="Calibri"/>
                <a:cs typeface="Calibri"/>
                <a:sym typeface="Calibri"/>
              </a:rPr>
              <a:t> auf den ‘</a:t>
            </a:r>
            <a:r>
              <a:rPr lang="en-US" sz="1400" b="0" i="0" u="none" strike="noStrike" cap="none" dirty="0" err="1">
                <a:solidFill>
                  <a:schemeClr val="dk1"/>
                </a:solidFill>
                <a:latin typeface="Calibri"/>
                <a:ea typeface="Calibri"/>
                <a:cs typeface="Calibri"/>
                <a:sym typeface="Calibri"/>
              </a:rPr>
              <a:t>normalen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Tagesablauf</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aus</a:t>
            </a:r>
            <a:r>
              <a:rPr lang="en-US" sz="14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US" sz="1400" b="0" i="0" u="none" strike="noStrike" cap="none" dirty="0" err="1">
                <a:solidFill>
                  <a:schemeClr val="dk1"/>
                </a:solidFill>
                <a:latin typeface="Calibri"/>
                <a:ea typeface="Calibri"/>
                <a:cs typeface="Calibri"/>
                <a:sym typeface="Calibri"/>
              </a:rPr>
              <a:t>Neu</a:t>
            </a:r>
            <a:r>
              <a:rPr lang="en-US" sz="1400" b="0" i="0" u="none" strike="noStrike" cap="none" dirty="0">
                <a:solidFill>
                  <a:schemeClr val="dk1"/>
                </a:solidFill>
                <a:latin typeface="Calibri"/>
                <a:ea typeface="Calibri"/>
                <a:cs typeface="Calibri"/>
                <a:sym typeface="Calibri"/>
              </a:rPr>
              <a:t> = Das System </a:t>
            </a:r>
            <a:r>
              <a:rPr lang="en-US" sz="1400" b="0" i="0" u="none" strike="noStrike" cap="none" dirty="0" err="1">
                <a:solidFill>
                  <a:schemeClr val="dk1"/>
                </a:solidFill>
                <a:latin typeface="Calibri"/>
                <a:ea typeface="Calibri"/>
                <a:cs typeface="Calibri"/>
                <a:sym typeface="Calibri"/>
              </a:rPr>
              <a:t>lernt</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wann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wir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es</a:t>
            </a:r>
            <a:r>
              <a:rPr lang="en-US" sz="1400" b="0" i="0" u="none" strike="noStrike" cap="none" dirty="0">
                <a:solidFill>
                  <a:schemeClr val="dk1"/>
                </a:solidFill>
                <a:latin typeface="Calibri"/>
                <a:ea typeface="Calibri"/>
                <a:cs typeface="Calibri"/>
                <a:sym typeface="Calibri"/>
              </a:rPr>
              <a:t> warm und </a:t>
            </a:r>
            <a:r>
              <a:rPr lang="en-US" sz="1400" b="0" i="0" u="none" strike="noStrike" cap="none" dirty="0" err="1">
                <a:solidFill>
                  <a:schemeClr val="dk1"/>
                </a:solidFill>
                <a:latin typeface="Calibri"/>
                <a:ea typeface="Calibri"/>
                <a:cs typeface="Calibri"/>
                <a:sym typeface="Calibri"/>
              </a:rPr>
              <a:t>wie</a:t>
            </a:r>
            <a:r>
              <a:rPr lang="en-US" sz="1400" b="0" i="0" u="none" strike="noStrike" cap="none" dirty="0">
                <a:solidFill>
                  <a:schemeClr val="dk1"/>
                </a:solidFill>
                <a:latin typeface="Calibri"/>
                <a:ea typeface="Calibri"/>
                <a:cs typeface="Calibri"/>
                <a:sym typeface="Calibri"/>
              </a:rPr>
              <a:t> warm </a:t>
            </a:r>
            <a:r>
              <a:rPr lang="en-US" sz="1400" b="0" i="0" u="none" strike="noStrike" cap="none" dirty="0" err="1">
                <a:solidFill>
                  <a:schemeClr val="dk1"/>
                </a:solidFill>
                <a:latin typeface="Calibri"/>
                <a:ea typeface="Calibri"/>
                <a:cs typeface="Calibri"/>
                <a:sym typeface="Calibri"/>
              </a:rPr>
              <a:t>wir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haben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moechten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Billiger</a:t>
            </a:r>
            <a:r>
              <a:rPr lang="en-US" sz="1400" b="0" i="0" u="none" strike="noStrike" cap="none" dirty="0">
                <a:solidFill>
                  <a:schemeClr val="dk1"/>
                </a:solidFill>
                <a:latin typeface="Calibri"/>
                <a:ea typeface="Calibri"/>
                <a:cs typeface="Calibri"/>
                <a:sym typeface="Calibri"/>
              </a:rPr>
              <a:t> und </a:t>
            </a:r>
            <a:r>
              <a:rPr lang="en-US" sz="1400" b="0" i="0" u="none" strike="noStrike" cap="none" dirty="0" err="1">
                <a:solidFill>
                  <a:schemeClr val="dk1"/>
                </a:solidFill>
                <a:latin typeface="Calibri"/>
                <a:ea typeface="Calibri"/>
                <a:cs typeface="Calibri"/>
                <a:sym typeface="Calibri"/>
              </a:rPr>
              <a:t>besser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fuer</a:t>
            </a:r>
            <a:r>
              <a:rPr lang="en-US" sz="1400" b="0" i="0" u="none" strike="noStrike" cap="none" dirty="0">
                <a:solidFill>
                  <a:schemeClr val="dk1"/>
                </a:solidFill>
                <a:latin typeface="Calibri"/>
                <a:ea typeface="Calibri"/>
                <a:cs typeface="Calibri"/>
                <a:sym typeface="Calibri"/>
              </a:rPr>
              <a:t> die Welt.</a:t>
            </a:r>
          </a:p>
          <a:p>
            <a:pPr marL="0" marR="0" lvl="0" indent="0" algn="l" rtl="0">
              <a:spcBef>
                <a:spcPts val="0"/>
              </a:spcBef>
              <a:buSzPct val="25000"/>
              <a:buNone/>
            </a:pPr>
            <a:endParaRPr sz="14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400" b="0" i="0" u="none" strike="noStrike" cap="none" dirty="0" err="1">
                <a:solidFill>
                  <a:schemeClr val="dk1"/>
                </a:solidFill>
                <a:latin typeface="Calibri"/>
                <a:ea typeface="Calibri"/>
                <a:cs typeface="Calibri"/>
                <a:sym typeface="Calibri"/>
              </a:rPr>
              <a:t>Wie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moechte</a:t>
            </a:r>
            <a:r>
              <a:rPr lang="en-US" sz="1400" b="0" i="0" u="none" strike="noStrike" cap="none" dirty="0">
                <a:solidFill>
                  <a:schemeClr val="dk1"/>
                </a:solidFill>
                <a:latin typeface="Calibri"/>
                <a:ea typeface="Calibri"/>
                <a:cs typeface="Calibri"/>
                <a:sym typeface="Calibri"/>
              </a:rPr>
              <a:t> man morgen die </a:t>
            </a:r>
            <a:r>
              <a:rPr lang="en-US" sz="1400" b="0" i="0" u="none" strike="noStrike" cap="none" dirty="0" err="1">
                <a:solidFill>
                  <a:schemeClr val="dk1"/>
                </a:solidFill>
                <a:latin typeface="Calibri"/>
                <a:ea typeface="Calibri"/>
                <a:cs typeface="Calibri"/>
                <a:sym typeface="Calibri"/>
              </a:rPr>
              <a:t>Temperatur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haben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wenn</a:t>
            </a:r>
            <a:r>
              <a:rPr lang="en-US" sz="1400" b="0" i="0" u="none" strike="noStrike" cap="none" dirty="0">
                <a:solidFill>
                  <a:schemeClr val="dk1"/>
                </a:solidFill>
                <a:latin typeface="Calibri"/>
                <a:ea typeface="Calibri"/>
                <a:cs typeface="Calibri"/>
                <a:sym typeface="Calibri"/>
              </a:rPr>
              <a:t> das Wetter </a:t>
            </a:r>
            <a:r>
              <a:rPr lang="en-US" sz="1400" b="0" i="0" u="none" strike="noStrike" cap="none" dirty="0" err="1">
                <a:solidFill>
                  <a:schemeClr val="dk1"/>
                </a:solidFill>
                <a:latin typeface="Calibri"/>
                <a:ea typeface="Calibri"/>
                <a:cs typeface="Calibri"/>
                <a:sym typeface="Calibri"/>
              </a:rPr>
              <a:t>draussen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schlecht</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ist</a:t>
            </a:r>
            <a:r>
              <a:rPr lang="en-US" sz="1400" b="0" i="0" u="none" strike="noStrike" cap="none" dirty="0">
                <a:solidFill>
                  <a:schemeClr val="dk1"/>
                </a:solidFill>
                <a:latin typeface="Calibri"/>
                <a:ea typeface="Calibri"/>
                <a:cs typeface="Calibri"/>
                <a:sym typeface="Calibri"/>
              </a:rPr>
              <a:t>/</a:t>
            </a:r>
            <a:r>
              <a:rPr lang="en-US" sz="1400" b="0" i="0" u="none" strike="noStrike" cap="none" dirty="0" err="1">
                <a:solidFill>
                  <a:schemeClr val="dk1"/>
                </a:solidFill>
                <a:latin typeface="Calibri"/>
                <a:ea typeface="Calibri"/>
                <a:cs typeface="Calibri"/>
                <a:sym typeface="Calibri"/>
              </a:rPr>
              <a:t>kalt</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ist</a:t>
            </a:r>
            <a:endParaRPr lang="en-US" sz="14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400" b="0" i="0" u="none" strike="noStrike" cap="none" dirty="0" err="1">
                <a:solidFill>
                  <a:schemeClr val="dk1"/>
                </a:solidFill>
                <a:latin typeface="Calibri"/>
                <a:ea typeface="Calibri"/>
                <a:cs typeface="Calibri"/>
                <a:sym typeface="Calibri"/>
              </a:rPr>
              <a:t>Lernen</a:t>
            </a:r>
            <a:endParaRPr lang="en-US" sz="14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400" b="0" i="0" u="none" strike="noStrike" cap="none" dirty="0">
              <a:solidFill>
                <a:schemeClr val="dk1"/>
              </a:solidFill>
              <a:latin typeface="Calibri"/>
              <a:ea typeface="Calibri"/>
              <a:cs typeface="Calibri"/>
              <a:sym typeface="Calibri"/>
            </a:endParaRPr>
          </a:p>
        </p:txBody>
      </p:sp>
      <p:sp>
        <p:nvSpPr>
          <p:cNvPr id="955" name="Shape 9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Shape 95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0" name="Shape 96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Weiteres Beispiel:</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Stau oder Unfall und wir werden umgeleitet. Intelligente Systeme. </a:t>
            </a: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Predictive Driving</a:t>
            </a:r>
          </a:p>
          <a:p>
            <a:pPr marL="171450" marR="0" lvl="0" indent="-17145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Das kann mit dem Kalendar verknuefpt werden</a:t>
            </a:r>
          </a:p>
        </p:txBody>
      </p:sp>
      <p:sp>
        <p:nvSpPr>
          <p:cNvPr id="961" name="Shape 96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Shape 96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6" name="Shape 96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BMW, </a:t>
            </a:r>
            <a:r>
              <a:rPr lang="en-US" sz="1200" b="0" i="0" u="none" strike="noStrike" cap="none" dirty="0" err="1">
                <a:solidFill>
                  <a:schemeClr val="dk1"/>
                </a:solidFill>
                <a:latin typeface="Calibri"/>
                <a:ea typeface="Calibri"/>
                <a:cs typeface="Calibri"/>
                <a:sym typeface="Calibri"/>
              </a:rPr>
              <a:t>arbeitet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mit</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hlink"/>
                </a:solidFill>
                <a:latin typeface="Calibri"/>
                <a:ea typeface="Calibri"/>
                <a:cs typeface="Calibri"/>
                <a:sym typeface="Calibri"/>
                <a:hlinkClick r:id="rId3"/>
              </a:rPr>
              <a:t>Intel and Mobileye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eine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Israelische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Technologiefirma</a:t>
            </a: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Est </a:t>
            </a:r>
            <a:r>
              <a:rPr lang="en-US" sz="1200" b="0" i="0" u="none" strike="noStrike" cap="none" dirty="0" err="1">
                <a:solidFill>
                  <a:schemeClr val="dk1"/>
                </a:solidFill>
                <a:latin typeface="Calibri"/>
                <a:ea typeface="Calibri"/>
                <a:cs typeface="Calibri"/>
                <a:sym typeface="Calibri"/>
              </a:rPr>
              <a:t>geht</a:t>
            </a:r>
            <a:r>
              <a:rPr lang="en-US" sz="1200" b="0" i="0" u="none" strike="noStrike" cap="none" dirty="0">
                <a:solidFill>
                  <a:schemeClr val="dk1"/>
                </a:solidFill>
                <a:latin typeface="Calibri"/>
                <a:ea typeface="Calibri"/>
                <a:cs typeface="Calibri"/>
                <a:sym typeface="Calibri"/>
              </a:rPr>
              <a:t> um AI und </a:t>
            </a:r>
            <a:r>
              <a:rPr lang="en-US" sz="1200" b="0" i="0" u="none" strike="noStrike" cap="none" dirty="0" err="1">
                <a:solidFill>
                  <a:schemeClr val="dk1"/>
                </a:solidFill>
                <a:latin typeface="Calibri"/>
                <a:ea typeface="Calibri"/>
                <a:cs typeface="Calibri"/>
                <a:sym typeface="Calibri"/>
              </a:rPr>
              <a:t>wie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sich</a:t>
            </a:r>
            <a:r>
              <a:rPr lang="en-US" sz="1200" b="0" i="0" u="none" strike="noStrike" cap="none" dirty="0">
                <a:solidFill>
                  <a:schemeClr val="dk1"/>
                </a:solidFill>
                <a:latin typeface="Calibri"/>
                <a:ea typeface="Calibri"/>
                <a:cs typeface="Calibri"/>
                <a:sym typeface="Calibri"/>
              </a:rPr>
              <a:t> Autos an </a:t>
            </a:r>
            <a:r>
              <a:rPr lang="en-US" sz="1200" b="0" i="0" u="none" strike="noStrike" cap="none" dirty="0" err="1">
                <a:solidFill>
                  <a:schemeClr val="dk1"/>
                </a:solidFill>
                <a:latin typeface="Calibri"/>
                <a:ea typeface="Calibri"/>
                <a:cs typeface="Calibri"/>
                <a:sym typeface="Calibri"/>
              </a:rPr>
              <a:t>ihre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Fahrer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anpassen</a:t>
            </a:r>
            <a:r>
              <a:rPr lang="en-US" sz="1200" b="0" i="0" u="none" strike="noStrike" cap="none" dirty="0">
                <a:solidFill>
                  <a:schemeClr val="dk1"/>
                </a:solidFill>
                <a:latin typeface="Calibri"/>
                <a:ea typeface="Calibri"/>
                <a:cs typeface="Calibri"/>
                <a:sym typeface="Calibri"/>
              </a:rPr>
              <a:t> – </a:t>
            </a:r>
            <a:r>
              <a:rPr lang="en-US" sz="1200" b="0" i="0" u="none" strike="noStrike" cap="none" dirty="0" err="1">
                <a:solidFill>
                  <a:schemeClr val="dk1"/>
                </a:solidFill>
                <a:latin typeface="Calibri"/>
                <a:ea typeface="Calibri"/>
                <a:cs typeface="Calibri"/>
                <a:sym typeface="Calibri"/>
              </a:rPr>
              <a:t>Heizung</a:t>
            </a:r>
            <a:r>
              <a:rPr lang="en-US" sz="1200" b="0" i="0" u="none" strike="noStrike" cap="none" dirty="0">
                <a:solidFill>
                  <a:schemeClr val="dk1"/>
                </a:solidFill>
                <a:latin typeface="Calibri"/>
                <a:ea typeface="Calibri"/>
                <a:cs typeface="Calibri"/>
                <a:sym typeface="Calibri"/>
              </a:rPr>
              <a:t>/</a:t>
            </a:r>
            <a:r>
              <a:rPr lang="en-US" sz="1200" b="0" i="0" u="none" strike="noStrike" cap="none" dirty="0" err="1">
                <a:solidFill>
                  <a:schemeClr val="dk1"/>
                </a:solidFill>
                <a:latin typeface="Calibri"/>
                <a:ea typeface="Calibri"/>
                <a:cs typeface="Calibri"/>
                <a:sym typeface="Calibri"/>
              </a:rPr>
              <a:t>Dach</a:t>
            </a:r>
            <a:r>
              <a:rPr lang="en-US" sz="1200" b="0" i="0" u="none" strike="noStrike" cap="none" dirty="0">
                <a:solidFill>
                  <a:schemeClr val="dk1"/>
                </a:solidFill>
                <a:latin typeface="Calibri"/>
                <a:ea typeface="Calibri"/>
                <a:cs typeface="Calibri"/>
                <a:sym typeface="Calibri"/>
              </a:rPr>
              <a:t>/</a:t>
            </a:r>
            <a:r>
              <a:rPr lang="en-US" sz="1200" b="0" i="0" u="none" strike="noStrike" cap="none" dirty="0" err="1">
                <a:solidFill>
                  <a:schemeClr val="dk1"/>
                </a:solidFill>
                <a:latin typeface="Calibri"/>
                <a:ea typeface="Calibri"/>
                <a:cs typeface="Calibri"/>
                <a:sym typeface="Calibri"/>
              </a:rPr>
              <a:t>Enteisen</a:t>
            </a:r>
            <a:r>
              <a:rPr lang="en-US" sz="1200" b="0" i="0" u="none" strike="noStrike" cap="none" dirty="0">
                <a:solidFill>
                  <a:schemeClr val="dk1"/>
                </a:solidFill>
                <a:latin typeface="Calibri"/>
                <a:ea typeface="Calibri"/>
                <a:cs typeface="Calibri"/>
                <a:sym typeface="Calibri"/>
              </a:rPr>
              <a:t>/Defrosting</a:t>
            </a:r>
          </a:p>
          <a:p>
            <a:pPr marL="171450" marR="0" lvl="0" indent="-171450" algn="l" rtl="0">
              <a:spcBef>
                <a:spcPts val="0"/>
              </a:spcBef>
              <a:buClr>
                <a:schemeClr val="dk1"/>
              </a:buClr>
              <a:buSzPct val="100000"/>
              <a:buFont typeface="Arial"/>
              <a:buNone/>
            </a:pPr>
            <a:endParaRPr sz="12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Und auf </a:t>
            </a:r>
            <a:r>
              <a:rPr lang="en-US" sz="1200" b="0" i="0" u="none" strike="noStrike" cap="none" dirty="0" err="1">
                <a:solidFill>
                  <a:schemeClr val="dk1"/>
                </a:solidFill>
                <a:latin typeface="Calibri"/>
                <a:ea typeface="Calibri"/>
                <a:cs typeface="Calibri"/>
                <a:sym typeface="Calibri"/>
              </a:rPr>
              <a:t>unerwartete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Gegenstaende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reagieren</a:t>
            </a: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dirty="0" err="1">
                <a:solidFill>
                  <a:schemeClr val="dk1"/>
                </a:solidFill>
                <a:latin typeface="Calibri"/>
                <a:ea typeface="Calibri"/>
                <a:cs typeface="Calibri"/>
                <a:sym typeface="Calibri"/>
              </a:rPr>
              <a:t>Sie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arbeiten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auch</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mit</a:t>
            </a:r>
            <a:r>
              <a:rPr lang="en-US" sz="1200" b="0" i="0" u="none" strike="noStrike" cap="none" dirty="0">
                <a:solidFill>
                  <a:schemeClr val="dk1"/>
                </a:solidFill>
                <a:latin typeface="Calibri"/>
                <a:ea typeface="Calibri"/>
                <a:cs typeface="Calibri"/>
                <a:sym typeface="Calibri"/>
              </a:rPr>
              <a:t> IBM an </a:t>
            </a:r>
            <a:r>
              <a:rPr lang="en-US" sz="1200" b="0" i="0" u="none" strike="noStrike" cap="none" dirty="0" err="1">
                <a:solidFill>
                  <a:schemeClr val="dk1"/>
                </a:solidFill>
                <a:latin typeface="Calibri"/>
                <a:ea typeface="Calibri"/>
                <a:cs typeface="Calibri"/>
                <a:sym typeface="Calibri"/>
              </a:rPr>
              <a:t>dem</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Thema</a:t>
            </a: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None/>
            </a:pPr>
            <a:endParaRPr sz="12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Tesla</a:t>
            </a:r>
          </a:p>
        </p:txBody>
      </p:sp>
      <p:sp>
        <p:nvSpPr>
          <p:cNvPr id="967" name="Shape 96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Shape 97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73" name="Shape 97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600" b="0" i="0" u="none" strike="noStrike" cap="none">
                <a:solidFill>
                  <a:schemeClr val="dk1"/>
                </a:solidFill>
                <a:latin typeface="Calibri"/>
                <a:ea typeface="Calibri"/>
                <a:cs typeface="Calibri"/>
                <a:sym typeface="Calibri"/>
              </a:rPr>
              <a:t>My Auto bremst automatisch, haelt Abstand</a:t>
            </a:r>
          </a:p>
          <a:p>
            <a:pPr marL="285750" marR="0" lvl="0" indent="-285750" algn="l" rtl="0">
              <a:spcBef>
                <a:spcPts val="0"/>
              </a:spcBef>
              <a:buClr>
                <a:schemeClr val="dk1"/>
              </a:buClr>
              <a:buSzPct val="100000"/>
              <a:buFont typeface="Arial"/>
              <a:buChar char="•"/>
            </a:pPr>
            <a:r>
              <a:rPr lang="en-US" sz="1600" b="0" i="0" u="none" strike="noStrike" cap="none">
                <a:solidFill>
                  <a:schemeClr val="dk1"/>
                </a:solidFill>
                <a:latin typeface="Calibri"/>
                <a:ea typeface="Calibri"/>
                <a:cs typeface="Calibri"/>
                <a:sym typeface="Calibri"/>
              </a:rPr>
              <a:t>Intelligente Autos.</a:t>
            </a:r>
          </a:p>
        </p:txBody>
      </p:sp>
      <p:sp>
        <p:nvSpPr>
          <p:cNvPr id="974" name="Shape 97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Shape 9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79" name="Shape 97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Marken und Konsumenten.</a:t>
            </a:r>
          </a:p>
          <a:p>
            <a:pPr marL="171450" marR="0" lvl="0" indent="-171450" algn="l" rtl="0">
              <a:spcBef>
                <a:spcPts val="0"/>
              </a:spcBef>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Die grossen Brands kennen ihre Konsumenten</a:t>
            </a:r>
          </a:p>
          <a:p>
            <a:pPr marL="171450" marR="0" lvl="0" indent="-171450" algn="l" rtl="0">
              <a:spcBef>
                <a:spcPts val="0"/>
              </a:spcBef>
              <a:buClr>
                <a:schemeClr val="dk1"/>
              </a:buClr>
              <a:buSzPct val="100000"/>
              <a:buFont typeface="Arial"/>
              <a:buNone/>
            </a:pPr>
            <a:endParaRPr sz="9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Bisher immer ‘Demographische Segmente’ – sie machen das was alle machen</a:t>
            </a:r>
            <a:br>
              <a:rPr lang="en-US" sz="900" b="0" i="0" u="none" strike="noStrike" cap="none">
                <a:solidFill>
                  <a:schemeClr val="dk1"/>
                </a:solidFill>
                <a:latin typeface="Calibri"/>
                <a:ea typeface="Calibri"/>
                <a:cs typeface="Calibri"/>
                <a:sym typeface="Calibri"/>
              </a:rPr>
            </a:br>
            <a:endParaRPr lang="en-US" sz="9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Aber wann sprechen sie diese am besten an?</a:t>
            </a:r>
          </a:p>
          <a:p>
            <a:pPr marL="171450" marR="0" lvl="0" indent="-171450" algn="l" rtl="0">
              <a:spcBef>
                <a:spcPts val="0"/>
              </a:spcBef>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Wann ist der richtige Zeitpunkt?</a:t>
            </a:r>
          </a:p>
          <a:p>
            <a:pPr marL="171450" marR="0" lvl="0" indent="-171450" algn="l" rtl="0">
              <a:spcBef>
                <a:spcPts val="0"/>
              </a:spcBef>
              <a:buClr>
                <a:schemeClr val="dk1"/>
              </a:buClr>
              <a:buSzPct val="100000"/>
              <a:buFont typeface="Arial"/>
              <a:buNone/>
            </a:pPr>
            <a:endParaRPr sz="9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Wann spreche ich den Konsumer an, damit er kauft?</a:t>
            </a:r>
          </a:p>
        </p:txBody>
      </p:sp>
      <p:sp>
        <p:nvSpPr>
          <p:cNvPr id="980" name="Shape 98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Shape 98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7" name="Shape 98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900" b="0" i="0" u="none" strike="noStrike" cap="none" dirty="0">
                <a:solidFill>
                  <a:schemeClr val="dk1"/>
                </a:solidFill>
                <a:latin typeface="Calibri"/>
                <a:ea typeface="Calibri"/>
                <a:cs typeface="Calibri"/>
                <a:sym typeface="Calibri"/>
              </a:rPr>
              <a:t>Das </a:t>
            </a:r>
            <a:r>
              <a:rPr lang="en-US" sz="900" b="0" i="0" u="none" strike="noStrike" cap="none" dirty="0" err="1">
                <a:solidFill>
                  <a:schemeClr val="dk1"/>
                </a:solidFill>
                <a:latin typeface="Calibri"/>
                <a:ea typeface="Calibri"/>
                <a:cs typeface="Calibri"/>
                <a:sym typeface="Calibri"/>
              </a:rPr>
              <a:t>Bild</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habe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ich</a:t>
            </a:r>
            <a:r>
              <a:rPr lang="en-US" sz="900" b="0" i="0" u="none" strike="noStrike" cap="none" dirty="0">
                <a:solidFill>
                  <a:schemeClr val="dk1"/>
                </a:solidFill>
                <a:latin typeface="Calibri"/>
                <a:ea typeface="Calibri"/>
                <a:cs typeface="Calibri"/>
                <a:sym typeface="Calibri"/>
              </a:rPr>
              <a:t> von </a:t>
            </a:r>
            <a:r>
              <a:rPr lang="en-US" sz="900" b="0" i="0" u="none" strike="noStrike" cap="none" dirty="0" err="1">
                <a:solidFill>
                  <a:schemeClr val="dk1"/>
                </a:solidFill>
                <a:latin typeface="Calibri"/>
                <a:ea typeface="Calibri"/>
                <a:cs typeface="Calibri"/>
                <a:sym typeface="Calibri"/>
              </a:rPr>
              <a:t>einem</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Kollegen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geklaut</a:t>
            </a:r>
            <a:r>
              <a:rPr lang="en-US" sz="900" b="0" i="0" u="none" strike="noStrike" cap="none" dirty="0">
                <a:solidFill>
                  <a:schemeClr val="dk1"/>
                </a:solidFill>
                <a:latin typeface="Calibri"/>
                <a:ea typeface="Calibri"/>
                <a:cs typeface="Calibri"/>
                <a:sym typeface="Calibri"/>
              </a:rPr>
              <a:t>, der </a:t>
            </a:r>
            <a:r>
              <a:rPr lang="en-US" sz="900" b="0" i="0" u="none" strike="noStrike" cap="none" dirty="0" err="1">
                <a:solidFill>
                  <a:schemeClr val="dk1"/>
                </a:solidFill>
                <a:latin typeface="Calibri"/>
                <a:ea typeface="Calibri"/>
                <a:cs typeface="Calibri"/>
                <a:sym typeface="Calibri"/>
              </a:rPr>
              <a:t>wollte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ueber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seinen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Urlaub</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erzaehlen</a:t>
            </a: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None/>
            </a:pPr>
            <a:endParaRPr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Es</a:t>
            </a:r>
            <a:r>
              <a:rPr lang="en-US" sz="900" b="0" i="0" u="none" strike="noStrike" cap="none" dirty="0">
                <a:solidFill>
                  <a:schemeClr val="dk1"/>
                </a:solidFill>
                <a:latin typeface="Calibri"/>
                <a:ea typeface="Calibri"/>
                <a:cs typeface="Calibri"/>
                <a:sym typeface="Calibri"/>
              </a:rPr>
              <a:t> hat </a:t>
            </a:r>
            <a:r>
              <a:rPr lang="en-US" sz="900" b="0" i="0" u="none" strike="noStrike" cap="none" dirty="0" err="1">
                <a:solidFill>
                  <a:schemeClr val="dk1"/>
                </a:solidFill>
                <a:latin typeface="Calibri"/>
                <a:ea typeface="Calibri"/>
                <a:cs typeface="Calibri"/>
                <a:sym typeface="Calibri"/>
              </a:rPr>
              <a:t>allerdings</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auch</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hier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Relevanz</a:t>
            </a:r>
            <a:r>
              <a:rPr lang="en-US" sz="900" b="0" i="0" u="none" strike="noStrike" cap="none" dirty="0">
                <a:solidFill>
                  <a:schemeClr val="dk1"/>
                </a:solidFill>
                <a:latin typeface="Calibri"/>
                <a:ea typeface="Calibri"/>
                <a:cs typeface="Calibri"/>
                <a:sym typeface="Calibri"/>
              </a:rPr>
              <a:t>: Lufthansa </a:t>
            </a:r>
            <a:r>
              <a:rPr lang="en-US" sz="900" b="0" i="0" u="none" strike="noStrike" cap="none" dirty="0" err="1">
                <a:solidFill>
                  <a:schemeClr val="dk1"/>
                </a:solidFill>
                <a:latin typeface="Calibri"/>
                <a:ea typeface="Calibri"/>
                <a:cs typeface="Calibri"/>
                <a:sym typeface="Calibri"/>
              </a:rPr>
              <a:t>benutzt</a:t>
            </a:r>
            <a:r>
              <a:rPr lang="en-US" sz="900" b="0" i="0" u="none" strike="noStrike" cap="none" dirty="0">
                <a:solidFill>
                  <a:schemeClr val="dk1"/>
                </a:solidFill>
                <a:latin typeface="Calibri"/>
                <a:ea typeface="Calibri"/>
                <a:cs typeface="Calibri"/>
                <a:sym typeface="Calibri"/>
              </a:rPr>
              <a:t> AI: </a:t>
            </a:r>
            <a:r>
              <a:rPr lang="en-US" sz="900" b="0" i="0" u="none" strike="noStrike" cap="none" dirty="0" err="1">
                <a:solidFill>
                  <a:schemeClr val="dk1"/>
                </a:solidFill>
                <a:latin typeface="Calibri"/>
                <a:ea typeface="Calibri"/>
                <a:cs typeface="Calibri"/>
                <a:sym typeface="Calibri"/>
              </a:rPr>
              <a:t>Chatbot</a:t>
            </a:r>
            <a:r>
              <a:rPr lang="en-US" sz="900" b="0" i="0" u="none" strike="noStrike" cap="none" dirty="0">
                <a:solidFill>
                  <a:schemeClr val="dk1"/>
                </a:solidFill>
                <a:latin typeface="Calibri"/>
                <a:ea typeface="Calibri"/>
                <a:cs typeface="Calibri"/>
                <a:sym typeface="Calibri"/>
              </a:rPr>
              <a:t> Mildred</a:t>
            </a:r>
          </a:p>
          <a:p>
            <a:pPr marL="171450" marR="0" lvl="0" indent="-171450" algn="l" rtl="0">
              <a:spcBef>
                <a:spcPts val="0"/>
              </a:spcBef>
              <a:buClr>
                <a:schemeClr val="dk1"/>
              </a:buClr>
              <a:buSzPct val="100000"/>
              <a:buFont typeface="Arial"/>
              <a:buNone/>
            </a:pPr>
            <a:endParaRPr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Im</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taeglichen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Leben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befassen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wir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uns</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mit</a:t>
            </a:r>
            <a:r>
              <a:rPr lang="en-US" sz="900" b="0" i="0" u="none" strike="noStrike" cap="none" dirty="0">
                <a:solidFill>
                  <a:schemeClr val="dk1"/>
                </a:solidFill>
                <a:latin typeface="Calibri"/>
                <a:ea typeface="Calibri"/>
                <a:cs typeface="Calibri"/>
                <a:sym typeface="Calibri"/>
              </a:rPr>
              <a:t> AI, </a:t>
            </a:r>
            <a:r>
              <a:rPr lang="en-US" sz="900" b="0" i="0" u="none" strike="noStrike" cap="none" dirty="0" err="1">
                <a:solidFill>
                  <a:schemeClr val="dk1"/>
                </a:solidFill>
                <a:latin typeface="Calibri"/>
                <a:ea typeface="Calibri"/>
                <a:cs typeface="Calibri"/>
                <a:sym typeface="Calibri"/>
              </a:rPr>
              <a:t>ohne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es</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eventuell</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merken</a:t>
            </a: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a:solidFill>
                  <a:schemeClr val="dk1"/>
                </a:solidFill>
                <a:latin typeface="Calibri"/>
                <a:ea typeface="Calibri"/>
                <a:cs typeface="Calibri"/>
                <a:sym typeface="Calibri"/>
              </a:rPr>
              <a:t>Google’s </a:t>
            </a:r>
            <a:r>
              <a:rPr lang="en-US" sz="900" b="0" i="0" u="none" strike="noStrike" cap="none" dirty="0" err="1">
                <a:solidFill>
                  <a:schemeClr val="dk1"/>
                </a:solidFill>
                <a:latin typeface="Calibri"/>
                <a:ea typeface="Calibri"/>
                <a:cs typeface="Calibri"/>
                <a:sym typeface="Calibri"/>
              </a:rPr>
              <a:t>Allo</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oder</a:t>
            </a:r>
            <a:r>
              <a:rPr lang="en-US" sz="900" b="0" i="0" u="none" strike="noStrike" cap="none" dirty="0">
                <a:solidFill>
                  <a:schemeClr val="dk1"/>
                </a:solidFill>
                <a:latin typeface="Calibri"/>
                <a:ea typeface="Calibri"/>
                <a:cs typeface="Calibri"/>
                <a:sym typeface="Calibri"/>
              </a:rPr>
              <a:t> Siri von Apple</a:t>
            </a: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Eingabe</a:t>
            </a:r>
            <a:r>
              <a:rPr lang="en-US" sz="900" b="0" i="0" u="none" strike="noStrike" cap="none" dirty="0">
                <a:solidFill>
                  <a:schemeClr val="dk1"/>
                </a:solidFill>
                <a:latin typeface="Calibri"/>
                <a:ea typeface="Calibri"/>
                <a:cs typeface="Calibri"/>
                <a:sym typeface="Calibri"/>
              </a:rPr>
              <a:t> von </a:t>
            </a:r>
            <a:r>
              <a:rPr lang="en-US" sz="900" b="0" i="0" u="none" strike="noStrike" cap="none" dirty="0" err="1">
                <a:solidFill>
                  <a:schemeClr val="dk1"/>
                </a:solidFill>
                <a:latin typeface="Calibri"/>
                <a:ea typeface="Calibri"/>
                <a:cs typeface="Calibri"/>
                <a:sym typeface="Calibri"/>
              </a:rPr>
              <a:t>Sprachen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bei</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Konferenzraeumen</a:t>
            </a: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a:solidFill>
                  <a:schemeClr val="dk1"/>
                </a:solidFill>
                <a:latin typeface="Calibri"/>
                <a:ea typeface="Calibri"/>
                <a:cs typeface="Calibri"/>
                <a:sym typeface="Calibri"/>
              </a:rPr>
              <a:t>Wearable Technologies</a:t>
            </a: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Steuerung</a:t>
            </a:r>
            <a:r>
              <a:rPr lang="en-US" sz="900" b="0" i="0" u="none" strike="noStrike" cap="none" dirty="0">
                <a:solidFill>
                  <a:schemeClr val="dk1"/>
                </a:solidFill>
                <a:latin typeface="Calibri"/>
                <a:ea typeface="Calibri"/>
                <a:cs typeface="Calibri"/>
                <a:sym typeface="Calibri"/>
              </a:rPr>
              <a:t> des </a:t>
            </a:r>
            <a:r>
              <a:rPr lang="en-US" sz="900" b="0" i="0" u="none" strike="noStrike" cap="none" dirty="0" err="1">
                <a:solidFill>
                  <a:schemeClr val="dk1"/>
                </a:solidFill>
                <a:latin typeface="Calibri"/>
                <a:ea typeface="Calibri"/>
                <a:cs typeface="Calibri"/>
                <a:sym typeface="Calibri"/>
              </a:rPr>
              <a:t>Fernsehers</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ueber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Spracherkennung</a:t>
            </a: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None/>
            </a:pPr>
            <a:endParaRPr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a:solidFill>
                  <a:schemeClr val="dk1"/>
                </a:solidFill>
                <a:latin typeface="Calibri"/>
                <a:ea typeface="Calibri"/>
                <a:cs typeface="Calibri"/>
                <a:sym typeface="Calibri"/>
              </a:rPr>
              <a:t>AI </a:t>
            </a:r>
            <a:r>
              <a:rPr lang="en-US" sz="900" b="0" i="0" u="none" strike="noStrike" cap="none" dirty="0" err="1">
                <a:solidFill>
                  <a:schemeClr val="dk1"/>
                </a:solidFill>
                <a:latin typeface="Calibri"/>
                <a:ea typeface="Calibri"/>
                <a:cs typeface="Calibri"/>
                <a:sym typeface="Calibri"/>
              </a:rPr>
              <a:t>hilft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dort</a:t>
            </a:r>
            <a:r>
              <a:rPr lang="en-US" sz="900" b="0" i="0" u="none" strike="noStrike" cap="none" dirty="0">
                <a:solidFill>
                  <a:schemeClr val="dk1"/>
                </a:solidFill>
                <a:latin typeface="Calibri"/>
                <a:ea typeface="Calibri"/>
                <a:cs typeface="Calibri"/>
                <a:sym typeface="Calibri"/>
              </a:rPr>
              <a:t>, wo menschen an </a:t>
            </a:r>
            <a:r>
              <a:rPr lang="en-US" sz="900" b="0" i="0" u="none" strike="noStrike" cap="none" dirty="0" err="1">
                <a:solidFill>
                  <a:schemeClr val="dk1"/>
                </a:solidFill>
                <a:latin typeface="Calibri"/>
                <a:ea typeface="Calibri"/>
                <a:cs typeface="Calibri"/>
                <a:sym typeface="Calibri"/>
              </a:rPr>
              <a:t>ihre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natuerlichen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Grenzen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stossen</a:t>
            </a:r>
            <a:r>
              <a:rPr lang="en-US" sz="900" b="0" i="0" u="none" strike="noStrike" cap="none" dirty="0">
                <a:solidFill>
                  <a:schemeClr val="dk1"/>
                </a:solidFill>
                <a:latin typeface="Calibri"/>
                <a:ea typeface="Calibri"/>
                <a:cs typeface="Calibri"/>
                <a:sym typeface="Calibri"/>
              </a:rPr>
              <a:t>. </a:t>
            </a: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Sie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ersetzt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keine</a:t>
            </a:r>
            <a:r>
              <a:rPr lang="en-US" sz="900" b="0" i="0" u="none" strike="noStrike" cap="none" dirty="0">
                <a:solidFill>
                  <a:schemeClr val="dk1"/>
                </a:solidFill>
                <a:latin typeface="Calibri"/>
                <a:ea typeface="Calibri"/>
                <a:cs typeface="Calibri"/>
                <a:sym typeface="Calibri"/>
              </a:rPr>
              <a:t> Menschen </a:t>
            </a:r>
            <a:r>
              <a:rPr lang="en-US" sz="900" b="0" i="0" u="none" strike="noStrike" cap="none" dirty="0" err="1">
                <a:solidFill>
                  <a:schemeClr val="dk1"/>
                </a:solidFill>
                <a:latin typeface="Calibri"/>
                <a:ea typeface="Calibri"/>
                <a:cs typeface="Calibri"/>
                <a:sym typeface="Calibri"/>
              </a:rPr>
              <a:t>sondern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hilft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ihnen</a:t>
            </a:r>
            <a:r>
              <a:rPr lang="en-US" sz="9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endParaRPr lang="en-US" sz="1200" b="0" i="0" u="none" strike="noStrike" cap="none" dirty="0">
              <a:solidFill>
                <a:schemeClr val="dk1"/>
              </a:solidFill>
              <a:latin typeface="Calibri"/>
              <a:ea typeface="Calibri"/>
              <a:cs typeface="Calibri"/>
              <a:sym typeface="Calibri"/>
            </a:endParaRPr>
          </a:p>
        </p:txBody>
      </p:sp>
      <p:sp>
        <p:nvSpPr>
          <p:cNvPr id="988" name="Shape 98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Shape 9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94" name="Shape 99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600" b="0" i="0" u="none" strike="noStrike" cap="none" dirty="0">
                <a:solidFill>
                  <a:schemeClr val="dk1"/>
                </a:solidFill>
                <a:latin typeface="Calibri"/>
                <a:ea typeface="Calibri"/>
                <a:cs typeface="Calibri"/>
                <a:sym typeface="Calibri"/>
              </a:rPr>
              <a:t>Digital </a:t>
            </a:r>
            <a:r>
              <a:rPr lang="en-US" sz="1600" b="0" i="0" u="none" strike="noStrike" cap="none" dirty="0" err="1">
                <a:solidFill>
                  <a:schemeClr val="dk1"/>
                </a:solidFill>
                <a:latin typeface="Calibri"/>
                <a:ea typeface="Calibri"/>
                <a:cs typeface="Calibri"/>
                <a:sym typeface="Calibri"/>
              </a:rPr>
              <a:t>aendert</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sich</a:t>
            </a:r>
            <a:endParaRPr lang="en-US" sz="16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600" b="0" i="0" u="none" strike="noStrike" cap="none" dirty="0">
                <a:solidFill>
                  <a:schemeClr val="dk1"/>
                </a:solidFill>
                <a:latin typeface="Calibri"/>
                <a:ea typeface="Calibri"/>
                <a:cs typeface="Calibri"/>
                <a:sym typeface="Calibri"/>
              </a:rPr>
              <a:t>1980 gab </a:t>
            </a:r>
            <a:r>
              <a:rPr lang="en-US" sz="1600" b="0" i="0" u="none" strike="noStrike" cap="none" dirty="0" err="1">
                <a:solidFill>
                  <a:schemeClr val="dk1"/>
                </a:solidFill>
                <a:latin typeface="Calibri"/>
                <a:ea typeface="Calibri"/>
                <a:cs typeface="Calibri"/>
                <a:sym typeface="Calibri"/>
              </a:rPr>
              <a:t>es</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kein</a:t>
            </a:r>
            <a:r>
              <a:rPr lang="en-US" sz="1600" b="0" i="0" u="none" strike="noStrike" cap="none" dirty="0">
                <a:solidFill>
                  <a:schemeClr val="dk1"/>
                </a:solidFill>
                <a:latin typeface="Calibri"/>
                <a:ea typeface="Calibri"/>
                <a:cs typeface="Calibri"/>
                <a:sym typeface="Calibri"/>
              </a:rPr>
              <a:t> Digital</a:t>
            </a:r>
          </a:p>
          <a:p>
            <a:pPr marL="285750" marR="0" lvl="0" indent="-285750" algn="l" rtl="0">
              <a:spcBef>
                <a:spcPts val="0"/>
              </a:spcBef>
              <a:buClr>
                <a:schemeClr val="dk1"/>
              </a:buClr>
              <a:buSzPct val="100000"/>
              <a:buFont typeface="Arial"/>
              <a:buChar char="•"/>
            </a:pPr>
            <a:r>
              <a:rPr lang="en-US" sz="1600" b="0" i="0" u="none" strike="noStrike" cap="none" dirty="0" err="1">
                <a:solidFill>
                  <a:schemeClr val="dk1"/>
                </a:solidFill>
                <a:latin typeface="Calibri"/>
                <a:ea typeface="Calibri"/>
                <a:cs typeface="Calibri"/>
                <a:sym typeface="Calibri"/>
              </a:rPr>
              <a:t>Erinnert</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ihr</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Euch</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noch</a:t>
            </a:r>
            <a:r>
              <a:rPr lang="en-US" sz="1600" b="0" i="0" u="none" strike="noStrike" cap="none" dirty="0">
                <a:solidFill>
                  <a:schemeClr val="dk1"/>
                </a:solidFill>
                <a:latin typeface="Calibri"/>
                <a:ea typeface="Calibri"/>
                <a:cs typeface="Calibri"/>
                <a:sym typeface="Calibri"/>
              </a:rPr>
              <a:t> an </a:t>
            </a:r>
            <a:r>
              <a:rPr lang="en-US" sz="1600" b="0" i="0" u="none" strike="noStrike" cap="none" dirty="0" err="1">
                <a:solidFill>
                  <a:schemeClr val="dk1"/>
                </a:solidFill>
                <a:latin typeface="Calibri"/>
                <a:ea typeface="Calibri"/>
                <a:cs typeface="Calibri"/>
                <a:sym typeface="Calibri"/>
              </a:rPr>
              <a:t>Euer</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erstes</a:t>
            </a:r>
            <a:r>
              <a:rPr lang="en-US" sz="1600" b="0" i="0" u="none" strike="noStrike" cap="none" dirty="0">
                <a:solidFill>
                  <a:schemeClr val="dk1"/>
                </a:solidFill>
                <a:latin typeface="Calibri"/>
                <a:ea typeface="Calibri"/>
                <a:cs typeface="Calibri"/>
                <a:sym typeface="Calibri"/>
              </a:rPr>
              <a:t> Handy, den </a:t>
            </a:r>
            <a:r>
              <a:rPr lang="en-US" sz="1600" b="0" i="0" u="none" strike="noStrike" cap="none" dirty="0" err="1">
                <a:solidFill>
                  <a:schemeClr val="dk1"/>
                </a:solidFill>
                <a:latin typeface="Calibri"/>
                <a:ea typeface="Calibri"/>
                <a:cs typeface="Calibri"/>
                <a:sym typeface="Calibri"/>
              </a:rPr>
              <a:t>ersten</a:t>
            </a:r>
            <a:r>
              <a:rPr lang="en-US" sz="1600" b="0" i="0" u="none" strike="noStrike" cap="none" dirty="0">
                <a:solidFill>
                  <a:schemeClr val="dk1"/>
                </a:solidFill>
                <a:latin typeface="Calibri"/>
                <a:ea typeface="Calibri"/>
                <a:cs typeface="Calibri"/>
                <a:sym typeface="Calibri"/>
              </a:rPr>
              <a:t> Computer</a:t>
            </a:r>
          </a:p>
          <a:p>
            <a:pPr marL="285750" marR="0" lvl="0" indent="-285750" algn="l" rtl="0">
              <a:spcBef>
                <a:spcPts val="0"/>
              </a:spcBef>
              <a:buClr>
                <a:schemeClr val="dk1"/>
              </a:buClr>
              <a:buSzPct val="100000"/>
              <a:buFont typeface="Arial"/>
              <a:buNone/>
            </a:pPr>
            <a:endParaRPr sz="16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Arial"/>
              <a:buNone/>
            </a:pPr>
            <a:r>
              <a:rPr lang="en-US" sz="1600" b="1" i="0" u="none" strike="noStrike" cap="none" dirty="0">
                <a:solidFill>
                  <a:schemeClr val="dk1"/>
                </a:solidFill>
                <a:latin typeface="Calibri"/>
                <a:ea typeface="Calibri"/>
                <a:cs typeface="Calibri"/>
                <a:sym typeface="Calibri"/>
              </a:rPr>
              <a:t>Show of hands: </a:t>
            </a:r>
          </a:p>
          <a:p>
            <a:pPr marL="0" marR="0" lvl="0" indent="0" algn="l" rtl="0">
              <a:lnSpc>
                <a:spcPct val="100000"/>
              </a:lnSpc>
              <a:spcBef>
                <a:spcPts val="0"/>
              </a:spcBef>
              <a:spcAft>
                <a:spcPts val="0"/>
              </a:spcAft>
              <a:buClr>
                <a:schemeClr val="dk1"/>
              </a:buClr>
              <a:buSzPct val="25000"/>
              <a:buFont typeface="Arial"/>
              <a:buNone/>
            </a:pPr>
            <a:r>
              <a:rPr lang="en-US" sz="1600" b="1" i="0" u="none" strike="noStrike" cap="none" dirty="0" err="1">
                <a:solidFill>
                  <a:schemeClr val="dk1"/>
                </a:solidFill>
                <a:latin typeface="Calibri"/>
                <a:ea typeface="Calibri"/>
                <a:cs typeface="Calibri"/>
                <a:sym typeface="Calibri"/>
              </a:rPr>
              <a:t>Wer</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hatte</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vor</a:t>
            </a:r>
            <a:r>
              <a:rPr lang="en-US" sz="1600" b="1" i="0" u="none" strike="noStrike" cap="none" dirty="0">
                <a:solidFill>
                  <a:schemeClr val="dk1"/>
                </a:solidFill>
                <a:latin typeface="Calibri"/>
                <a:ea typeface="Calibri"/>
                <a:cs typeface="Calibri"/>
                <a:sym typeface="Calibri"/>
              </a:rPr>
              <a:t> 1990 </a:t>
            </a:r>
            <a:r>
              <a:rPr lang="en-US" sz="1600" b="1" i="0" u="none" strike="noStrike" cap="none" dirty="0" err="1">
                <a:solidFill>
                  <a:schemeClr val="dk1"/>
                </a:solidFill>
                <a:latin typeface="Calibri"/>
                <a:ea typeface="Calibri"/>
                <a:cs typeface="Calibri"/>
                <a:sym typeface="Calibri"/>
              </a:rPr>
              <a:t>schon</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ein</a:t>
            </a:r>
            <a:r>
              <a:rPr lang="en-US" sz="1600" b="1" i="0" u="none" strike="noStrike" cap="none" dirty="0">
                <a:solidFill>
                  <a:schemeClr val="dk1"/>
                </a:solidFill>
                <a:latin typeface="Calibri"/>
                <a:ea typeface="Calibri"/>
                <a:cs typeface="Calibri"/>
                <a:sym typeface="Calibri"/>
              </a:rPr>
              <a:t> Handy?</a:t>
            </a:r>
          </a:p>
          <a:p>
            <a:pPr marL="0" marR="0" lvl="0" indent="0" algn="l" rtl="0">
              <a:lnSpc>
                <a:spcPct val="100000"/>
              </a:lnSpc>
              <a:spcBef>
                <a:spcPts val="0"/>
              </a:spcBef>
              <a:spcAft>
                <a:spcPts val="0"/>
              </a:spcAft>
              <a:buClr>
                <a:schemeClr val="dk1"/>
              </a:buClr>
              <a:buSzPct val="25000"/>
              <a:buFont typeface="Arial"/>
              <a:buNone/>
            </a:pPr>
            <a:r>
              <a:rPr lang="en-US" sz="1600" b="1" i="0" u="none" strike="noStrike" cap="none" dirty="0" err="1">
                <a:solidFill>
                  <a:schemeClr val="dk1"/>
                </a:solidFill>
                <a:latin typeface="Calibri"/>
                <a:ea typeface="Calibri"/>
                <a:cs typeface="Calibri"/>
                <a:sym typeface="Calibri"/>
              </a:rPr>
              <a:t>Wer</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hatte</a:t>
            </a:r>
            <a:r>
              <a:rPr lang="en-US" sz="1600" b="1" i="0" u="none" strike="noStrike" cap="none" dirty="0">
                <a:solidFill>
                  <a:schemeClr val="dk1"/>
                </a:solidFill>
                <a:latin typeface="Calibri"/>
                <a:ea typeface="Calibri"/>
                <a:cs typeface="Calibri"/>
                <a:sym typeface="Calibri"/>
              </a:rPr>
              <a:t> 1990 </a:t>
            </a:r>
            <a:r>
              <a:rPr lang="en-US" sz="1600" b="1" i="0" u="none" strike="noStrike" cap="none" dirty="0" err="1">
                <a:solidFill>
                  <a:schemeClr val="dk1"/>
                </a:solidFill>
                <a:latin typeface="Calibri"/>
                <a:ea typeface="Calibri"/>
                <a:cs typeface="Calibri"/>
                <a:sym typeface="Calibri"/>
              </a:rPr>
              <a:t>schon</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ein</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Autotelefon</a:t>
            </a:r>
            <a:r>
              <a:rPr lang="en-US" sz="1600" b="1" i="0" u="none" strike="noStrike" cap="none" dirty="0">
                <a:solidFill>
                  <a:schemeClr val="dk1"/>
                </a:solidFill>
                <a:latin typeface="Calibri"/>
                <a:ea typeface="Calibri"/>
                <a:cs typeface="Calibri"/>
                <a:sym typeface="Calibri"/>
              </a:rPr>
              <a:t>? – Pretty Woman</a:t>
            </a:r>
          </a:p>
          <a:p>
            <a:pPr marL="0" marR="0" lvl="0" indent="0" algn="l" rtl="0">
              <a:spcBef>
                <a:spcPts val="0"/>
              </a:spcBef>
              <a:buClr>
                <a:schemeClr val="dk1"/>
              </a:buClr>
              <a:buSzPct val="25000"/>
              <a:buFont typeface="Arial"/>
              <a:buNone/>
            </a:pPr>
            <a:r>
              <a:rPr lang="en-US" sz="1600" b="1" i="0" u="none" strike="noStrike" cap="none" dirty="0" err="1">
                <a:solidFill>
                  <a:schemeClr val="dk1"/>
                </a:solidFill>
                <a:latin typeface="Calibri"/>
                <a:ea typeface="Calibri"/>
                <a:cs typeface="Calibri"/>
                <a:sym typeface="Calibri"/>
              </a:rPr>
              <a:t>Wer</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hatte</a:t>
            </a:r>
            <a:r>
              <a:rPr lang="en-US" sz="1600" b="1" i="0" u="none" strike="noStrike" cap="none" dirty="0">
                <a:solidFill>
                  <a:schemeClr val="dk1"/>
                </a:solidFill>
                <a:latin typeface="Calibri"/>
                <a:ea typeface="Calibri"/>
                <a:cs typeface="Calibri"/>
                <a:sym typeface="Calibri"/>
              </a:rPr>
              <a:t> 1995 </a:t>
            </a:r>
            <a:r>
              <a:rPr lang="en-US" sz="1600" b="1" i="0" u="none" strike="noStrike" cap="none" dirty="0" err="1">
                <a:solidFill>
                  <a:schemeClr val="dk1"/>
                </a:solidFill>
                <a:latin typeface="Calibri"/>
                <a:ea typeface="Calibri"/>
                <a:cs typeface="Calibri"/>
                <a:sym typeface="Calibri"/>
              </a:rPr>
              <a:t>schon</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ein</a:t>
            </a:r>
            <a:r>
              <a:rPr lang="en-US" sz="1600" b="1" i="0" u="none" strike="noStrike" cap="none" dirty="0">
                <a:solidFill>
                  <a:schemeClr val="dk1"/>
                </a:solidFill>
                <a:latin typeface="Calibri"/>
                <a:ea typeface="Calibri"/>
                <a:cs typeface="Calibri"/>
                <a:sym typeface="Calibri"/>
              </a:rPr>
              <a:t> Handy?</a:t>
            </a:r>
          </a:p>
          <a:p>
            <a:pPr marL="0" marR="0" lvl="0" indent="0" algn="l" rtl="0">
              <a:spcBef>
                <a:spcPts val="0"/>
              </a:spcBef>
              <a:buClr>
                <a:schemeClr val="dk1"/>
              </a:buClr>
              <a:buSzPct val="25000"/>
              <a:buFont typeface="Arial"/>
              <a:buNone/>
            </a:pPr>
            <a:r>
              <a:rPr lang="en-US" sz="1600" b="1" i="0" u="none" strike="noStrike" cap="none" dirty="0" err="1">
                <a:solidFill>
                  <a:schemeClr val="dk1"/>
                </a:solidFill>
                <a:latin typeface="Calibri"/>
                <a:ea typeface="Calibri"/>
                <a:cs typeface="Calibri"/>
                <a:sym typeface="Calibri"/>
              </a:rPr>
              <a:t>Wer</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hatte</a:t>
            </a:r>
            <a:r>
              <a:rPr lang="en-US" sz="1600" b="1" i="0" u="none" strike="noStrike" cap="none" dirty="0">
                <a:solidFill>
                  <a:schemeClr val="dk1"/>
                </a:solidFill>
                <a:latin typeface="Calibri"/>
                <a:ea typeface="Calibri"/>
                <a:cs typeface="Calibri"/>
                <a:sym typeface="Calibri"/>
              </a:rPr>
              <a:t> 1997 </a:t>
            </a:r>
            <a:r>
              <a:rPr lang="en-US" sz="1600" b="1" i="0" u="none" strike="noStrike" cap="none" dirty="0" err="1">
                <a:solidFill>
                  <a:schemeClr val="dk1"/>
                </a:solidFill>
                <a:latin typeface="Calibri"/>
                <a:ea typeface="Calibri"/>
                <a:cs typeface="Calibri"/>
                <a:sym typeface="Calibri"/>
              </a:rPr>
              <a:t>schon</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ein</a:t>
            </a:r>
            <a:r>
              <a:rPr lang="en-US" sz="1600" b="1" i="0" u="none" strike="noStrike" cap="none" dirty="0">
                <a:solidFill>
                  <a:schemeClr val="dk1"/>
                </a:solidFill>
                <a:latin typeface="Calibri"/>
                <a:ea typeface="Calibri"/>
                <a:cs typeface="Calibri"/>
                <a:sym typeface="Calibri"/>
              </a:rPr>
              <a:t> Handy?</a:t>
            </a:r>
          </a:p>
          <a:p>
            <a:pPr marL="0" marR="0" lvl="0" indent="0" algn="l" rtl="0">
              <a:spcBef>
                <a:spcPts val="0"/>
              </a:spcBef>
              <a:buClr>
                <a:schemeClr val="dk1"/>
              </a:buClr>
              <a:buSzPct val="25000"/>
              <a:buFont typeface="Arial"/>
              <a:buNone/>
            </a:pPr>
            <a:r>
              <a:rPr lang="en-US" sz="1600" b="1" i="0" u="none" strike="noStrike" cap="none" dirty="0" err="1">
                <a:solidFill>
                  <a:schemeClr val="dk1"/>
                </a:solidFill>
                <a:latin typeface="Calibri"/>
                <a:ea typeface="Calibri"/>
                <a:cs typeface="Calibri"/>
                <a:sym typeface="Calibri"/>
              </a:rPr>
              <a:t>Wann</a:t>
            </a:r>
            <a:r>
              <a:rPr lang="en-US" sz="1600" b="1" i="0" u="none" strike="noStrike" cap="none" dirty="0">
                <a:solidFill>
                  <a:schemeClr val="dk1"/>
                </a:solidFill>
                <a:latin typeface="Calibri"/>
                <a:ea typeface="Calibri"/>
                <a:cs typeface="Calibri"/>
                <a:sym typeface="Calibri"/>
              </a:rPr>
              <a:t> </a:t>
            </a:r>
            <a:r>
              <a:rPr lang="en-US" sz="1600" b="1" i="0" u="none" strike="noStrike" cap="none" dirty="0" err="1">
                <a:solidFill>
                  <a:schemeClr val="dk1"/>
                </a:solidFill>
                <a:latin typeface="Calibri"/>
                <a:ea typeface="Calibri"/>
                <a:cs typeface="Calibri"/>
                <a:sym typeface="Calibri"/>
              </a:rPr>
              <a:t>kam</a:t>
            </a:r>
            <a:r>
              <a:rPr lang="en-US" sz="1600" b="1" i="0" u="none" strike="noStrike" cap="none" dirty="0">
                <a:solidFill>
                  <a:schemeClr val="dk1"/>
                </a:solidFill>
                <a:latin typeface="Calibri"/>
                <a:ea typeface="Calibri"/>
                <a:cs typeface="Calibri"/>
                <a:sym typeface="Calibri"/>
              </a:rPr>
              <a:t> das iPhone </a:t>
            </a:r>
            <a:r>
              <a:rPr lang="en-US" sz="1600" b="1" i="0" u="none" strike="noStrike" cap="none" dirty="0" err="1">
                <a:solidFill>
                  <a:schemeClr val="dk1"/>
                </a:solidFill>
                <a:latin typeface="Calibri"/>
                <a:ea typeface="Calibri"/>
                <a:cs typeface="Calibri"/>
                <a:sym typeface="Calibri"/>
              </a:rPr>
              <a:t>raus</a:t>
            </a:r>
            <a:r>
              <a:rPr lang="en-US" sz="1600" b="1" i="0" u="none" strike="noStrike" cap="none" dirty="0">
                <a:solidFill>
                  <a:schemeClr val="dk1"/>
                </a:solidFill>
                <a:latin typeface="Calibri"/>
                <a:ea typeface="Calibri"/>
                <a:cs typeface="Calibri"/>
                <a:sym typeface="Calibri"/>
              </a:rPr>
              <a:t>? </a:t>
            </a:r>
          </a:p>
          <a:p>
            <a:pPr marL="0" marR="0" lvl="0" indent="0" algn="l" rtl="0">
              <a:spcBef>
                <a:spcPts val="0"/>
              </a:spcBef>
              <a:buClr>
                <a:schemeClr val="dk1"/>
              </a:buClr>
              <a:buSzPct val="25000"/>
              <a:buFont typeface="Arial"/>
              <a:buNone/>
            </a:pPr>
            <a:r>
              <a:rPr lang="en-US" sz="1600" b="1" i="0" u="none" strike="noStrike" cap="none" dirty="0">
                <a:solidFill>
                  <a:schemeClr val="dk1"/>
                </a:solidFill>
                <a:latin typeface="Calibri"/>
                <a:ea typeface="Calibri"/>
                <a:cs typeface="Calibri"/>
                <a:sym typeface="Calibri"/>
              </a:rPr>
              <a:t>2007!!!!</a:t>
            </a:r>
          </a:p>
          <a:p>
            <a:pPr marL="0" marR="0" lvl="0" indent="0" algn="l" rtl="0">
              <a:spcBef>
                <a:spcPts val="0"/>
              </a:spcBef>
              <a:buClr>
                <a:schemeClr val="dk1"/>
              </a:buClr>
              <a:buSzPct val="25000"/>
              <a:buFont typeface="Arial"/>
              <a:buNone/>
            </a:pPr>
            <a:endParaRPr sz="16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1600" b="0" i="0" u="none" strike="noStrike" cap="none" dirty="0" err="1">
                <a:solidFill>
                  <a:schemeClr val="dk1"/>
                </a:solidFill>
                <a:latin typeface="Calibri"/>
                <a:ea typeface="Calibri"/>
                <a:cs typeface="Calibri"/>
                <a:sym typeface="Calibri"/>
              </a:rPr>
              <a:t>Bei</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mir</a:t>
            </a:r>
            <a:r>
              <a:rPr lang="en-US" sz="1600" b="0" i="0" u="none" strike="noStrike" cap="none" dirty="0">
                <a:solidFill>
                  <a:schemeClr val="dk1"/>
                </a:solidFill>
                <a:latin typeface="Calibri"/>
                <a:ea typeface="Calibri"/>
                <a:cs typeface="Calibri"/>
                <a:sym typeface="Calibri"/>
              </a:rPr>
              <a:t> war das 1998</a:t>
            </a:r>
          </a:p>
          <a:p>
            <a:pPr marL="285750" marR="0" lvl="0" indent="-285750" algn="l" rtl="0">
              <a:spcBef>
                <a:spcPts val="0"/>
              </a:spcBef>
              <a:buClr>
                <a:schemeClr val="dk1"/>
              </a:buClr>
              <a:buSzPct val="100000"/>
              <a:buFont typeface="Arial"/>
              <a:buNone/>
            </a:pP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600" b="0" i="0" u="none" strike="noStrike" cap="none" dirty="0" err="1">
                <a:solidFill>
                  <a:schemeClr val="dk1"/>
                </a:solidFill>
                <a:latin typeface="Calibri"/>
                <a:ea typeface="Calibri"/>
                <a:cs typeface="Calibri"/>
                <a:sym typeface="Calibri"/>
              </a:rPr>
              <a:t>Wir</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aendern</a:t>
            </a:r>
            <a:r>
              <a:rPr lang="en-US" sz="1600" b="0" i="0" u="none" strike="noStrike" cap="none" dirty="0">
                <a:solidFill>
                  <a:schemeClr val="dk1"/>
                </a:solidFill>
                <a:latin typeface="Calibri"/>
                <a:ea typeface="Calibri"/>
                <a:cs typeface="Calibri"/>
                <a:sym typeface="Calibri"/>
              </a:rPr>
              <a:t> die Welt. </a:t>
            </a:r>
          </a:p>
          <a:p>
            <a:pPr marL="285750" marR="0" lvl="0" indent="-285750" algn="l" rtl="0">
              <a:spcBef>
                <a:spcPts val="0"/>
              </a:spcBef>
              <a:buClr>
                <a:schemeClr val="dk1"/>
              </a:buClr>
              <a:buSzPct val="100000"/>
              <a:buFont typeface="Arial"/>
              <a:buChar char="•"/>
            </a:pPr>
            <a:r>
              <a:rPr lang="en-US" sz="1600" b="0" i="0" u="none" strike="noStrike" cap="none" dirty="0" err="1">
                <a:solidFill>
                  <a:schemeClr val="dk1"/>
                </a:solidFill>
                <a:latin typeface="Calibri"/>
                <a:ea typeface="Calibri"/>
                <a:cs typeface="Calibri"/>
                <a:sym typeface="Calibri"/>
              </a:rPr>
              <a:t>Wir</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leben</a:t>
            </a:r>
            <a:r>
              <a:rPr lang="en-US" sz="1600" b="0" i="0" u="none" strike="noStrike" cap="none" dirty="0">
                <a:solidFill>
                  <a:schemeClr val="dk1"/>
                </a:solidFill>
                <a:latin typeface="Calibri"/>
                <a:ea typeface="Calibri"/>
                <a:cs typeface="Calibri"/>
                <a:sym typeface="Calibri"/>
              </a:rPr>
              <a:t> in der Digital Transformation.</a:t>
            </a:r>
          </a:p>
          <a:p>
            <a:pPr marL="285750" marR="0" lvl="0" indent="-285750" algn="l" rtl="0">
              <a:spcBef>
                <a:spcPts val="0"/>
              </a:spcBef>
              <a:buClr>
                <a:schemeClr val="dk1"/>
              </a:buClr>
              <a:buSzPct val="100000"/>
              <a:buFont typeface="Arial"/>
              <a:buNone/>
            </a:pP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600" b="0" i="0" u="none" strike="noStrike" cap="none" dirty="0" err="1">
                <a:solidFill>
                  <a:schemeClr val="dk1"/>
                </a:solidFill>
                <a:latin typeface="Calibri"/>
                <a:ea typeface="Calibri"/>
                <a:cs typeface="Calibri"/>
                <a:sym typeface="Calibri"/>
              </a:rPr>
              <a:t>Programmatisch</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wird</a:t>
            </a:r>
            <a:r>
              <a:rPr lang="en-US" sz="1600" b="0" i="0" u="none" strike="noStrike" cap="none" dirty="0">
                <a:solidFill>
                  <a:schemeClr val="dk1"/>
                </a:solidFill>
                <a:latin typeface="Calibri"/>
                <a:ea typeface="Calibri"/>
                <a:cs typeface="Calibri"/>
                <a:sym typeface="Calibri"/>
              </a:rPr>
              <a:t> Predictive, </a:t>
            </a:r>
            <a:r>
              <a:rPr lang="en-US" sz="1600" b="0" i="0" u="none" strike="noStrike" cap="none" dirty="0" err="1">
                <a:solidFill>
                  <a:schemeClr val="dk1"/>
                </a:solidFill>
                <a:latin typeface="Calibri"/>
                <a:ea typeface="Calibri"/>
                <a:cs typeface="Calibri"/>
                <a:sym typeface="Calibri"/>
              </a:rPr>
              <a:t>weil</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wir</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vorherahnen</a:t>
            </a:r>
            <a:r>
              <a:rPr lang="en-US" sz="1600" b="0" i="0" u="none" strike="noStrike" cap="none" dirty="0">
                <a:solidFill>
                  <a:schemeClr val="dk1"/>
                </a:solidFill>
                <a:latin typeface="Calibri"/>
                <a:ea typeface="Calibri"/>
                <a:cs typeface="Calibri"/>
                <a:sym typeface="Calibri"/>
              </a:rPr>
              <a:t>, was der </a:t>
            </a:r>
            <a:r>
              <a:rPr lang="en-US" sz="1600" b="0" i="0" u="none" strike="noStrike" cap="none" dirty="0" err="1">
                <a:solidFill>
                  <a:schemeClr val="dk1"/>
                </a:solidFill>
                <a:latin typeface="Calibri"/>
                <a:ea typeface="Calibri"/>
                <a:cs typeface="Calibri"/>
                <a:sym typeface="Calibri"/>
              </a:rPr>
              <a:t>Konsument</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moechte</a:t>
            </a:r>
            <a:r>
              <a:rPr lang="en-US" sz="1600" b="0" i="0" u="none" strike="noStrike" cap="none" dirty="0">
                <a:solidFill>
                  <a:schemeClr val="dk1"/>
                </a:solidFill>
                <a:latin typeface="Calibri"/>
                <a:ea typeface="Calibri"/>
                <a:cs typeface="Calibri"/>
                <a:sym typeface="Calibri"/>
              </a:rPr>
              <a:t>.</a:t>
            </a:r>
          </a:p>
          <a:p>
            <a:pPr marL="285750" marR="0" lvl="0" indent="-285750" algn="l" rtl="0">
              <a:spcBef>
                <a:spcPts val="0"/>
              </a:spcBef>
              <a:buClr>
                <a:schemeClr val="dk1"/>
              </a:buClr>
              <a:buSzPct val="100000"/>
              <a:buFont typeface="Arial"/>
              <a:buNone/>
            </a:pP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600" b="0" i="0" u="none" strike="noStrike" cap="none" dirty="0" err="1">
                <a:solidFill>
                  <a:schemeClr val="dk1"/>
                </a:solidFill>
                <a:latin typeface="Calibri"/>
                <a:ea typeface="Calibri"/>
                <a:cs typeface="Calibri"/>
                <a:sym typeface="Calibri"/>
              </a:rPr>
              <a:t>Wir</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sind</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immer</a:t>
            </a:r>
            <a:r>
              <a:rPr lang="en-US" sz="1600" b="0" i="0" u="none" strike="noStrike" cap="none" dirty="0">
                <a:solidFill>
                  <a:schemeClr val="dk1"/>
                </a:solidFill>
                <a:latin typeface="Calibri"/>
                <a:ea typeface="Calibri"/>
                <a:cs typeface="Calibri"/>
                <a:sym typeface="Calibri"/>
              </a:rPr>
              <a:t> online. </a:t>
            </a:r>
            <a:r>
              <a:rPr lang="en-US" sz="1600" b="0" i="0" u="none" strike="noStrike" cap="none" dirty="0" err="1">
                <a:solidFill>
                  <a:schemeClr val="dk1"/>
                </a:solidFill>
                <a:latin typeface="Calibri"/>
                <a:ea typeface="Calibri"/>
                <a:cs typeface="Calibri"/>
                <a:sym typeface="Calibri"/>
              </a:rPr>
              <a:t>Immer</a:t>
            </a:r>
            <a:r>
              <a:rPr lang="en-US" sz="1600" b="0" i="0" u="none" strike="noStrike" cap="none" dirty="0">
                <a:solidFill>
                  <a:schemeClr val="dk1"/>
                </a:solidFill>
                <a:latin typeface="Calibri"/>
                <a:ea typeface="Calibri"/>
                <a:cs typeface="Calibri"/>
                <a:sym typeface="Calibri"/>
              </a:rPr>
              <a:t> connected. </a:t>
            </a:r>
          </a:p>
          <a:p>
            <a:pPr marL="285750" marR="0" lvl="0" indent="-285750" algn="l" rtl="0">
              <a:spcBef>
                <a:spcPts val="0"/>
              </a:spcBef>
              <a:buClr>
                <a:schemeClr val="dk1"/>
              </a:buClr>
              <a:buSzPct val="100000"/>
              <a:buFont typeface="Arial"/>
              <a:buChar char="•"/>
            </a:pPr>
            <a:r>
              <a:rPr lang="en-US" sz="1600" b="0" i="0" u="none" strike="noStrike" cap="none" dirty="0" err="1">
                <a:solidFill>
                  <a:schemeClr val="dk1"/>
                </a:solidFill>
                <a:latin typeface="Calibri"/>
                <a:ea typeface="Calibri"/>
                <a:cs typeface="Calibri"/>
                <a:sym typeface="Calibri"/>
              </a:rPr>
              <a:t>Wir</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geben</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Daten</a:t>
            </a:r>
            <a:r>
              <a:rPr lang="en-US" sz="1600" b="0" i="0" u="none" strike="noStrike" cap="none" dirty="0">
                <a:solidFill>
                  <a:schemeClr val="dk1"/>
                </a:solidFill>
                <a:latin typeface="Calibri"/>
                <a:ea typeface="Calibri"/>
                <a:cs typeface="Calibri"/>
                <a:sym typeface="Calibri"/>
              </a:rPr>
              <a:t> an Facebook, </a:t>
            </a:r>
            <a:r>
              <a:rPr lang="en-US" sz="1600" b="0" i="0" u="none" strike="noStrike" cap="none" dirty="0" err="1">
                <a:solidFill>
                  <a:schemeClr val="dk1"/>
                </a:solidFill>
                <a:latin typeface="Calibri"/>
                <a:ea typeface="Calibri"/>
                <a:cs typeface="Calibri"/>
                <a:sym typeface="Calibri"/>
              </a:rPr>
              <a:t>unser</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Telefon</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unsere</a:t>
            </a:r>
            <a:r>
              <a:rPr lang="en-US" sz="1600" b="0" i="0" u="none" strike="noStrike" cap="none" dirty="0">
                <a:solidFill>
                  <a:schemeClr val="dk1"/>
                </a:solidFill>
                <a:latin typeface="Calibri"/>
                <a:ea typeface="Calibri"/>
                <a:cs typeface="Calibri"/>
                <a:sym typeface="Calibri"/>
              </a:rPr>
              <a:t> Shops. </a:t>
            </a:r>
          </a:p>
          <a:p>
            <a:pPr marL="285750" marR="0" lvl="0" indent="-285750" algn="l" rtl="0">
              <a:spcBef>
                <a:spcPts val="0"/>
              </a:spcBef>
              <a:buClr>
                <a:schemeClr val="dk1"/>
              </a:buClr>
              <a:buSzPct val="100000"/>
              <a:buFont typeface="Arial"/>
              <a:buChar char="•"/>
            </a:pPr>
            <a:r>
              <a:rPr lang="en-US" sz="1600" b="0" i="0" u="none" strike="noStrike" cap="none" dirty="0">
                <a:solidFill>
                  <a:schemeClr val="dk1"/>
                </a:solidFill>
                <a:latin typeface="Calibri"/>
                <a:ea typeface="Calibri"/>
                <a:cs typeface="Calibri"/>
                <a:sym typeface="Calibri"/>
              </a:rPr>
              <a:t>Nun </a:t>
            </a:r>
            <a:r>
              <a:rPr lang="en-US" sz="1600" b="0" i="0" u="none" strike="noStrike" cap="none" dirty="0" err="1">
                <a:solidFill>
                  <a:schemeClr val="dk1"/>
                </a:solidFill>
                <a:latin typeface="Calibri"/>
                <a:ea typeface="Calibri"/>
                <a:cs typeface="Calibri"/>
                <a:sym typeface="Calibri"/>
              </a:rPr>
              <a:t>koennen</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wir</a:t>
            </a:r>
            <a:r>
              <a:rPr lang="en-US" sz="1600" b="0" i="0" u="none" strike="noStrike" cap="none" dirty="0">
                <a:solidFill>
                  <a:schemeClr val="dk1"/>
                </a:solidFill>
                <a:latin typeface="Calibri"/>
                <a:ea typeface="Calibri"/>
                <a:cs typeface="Calibri"/>
                <a:sym typeface="Calibri"/>
              </a:rPr>
              <a:t> den </a:t>
            </a:r>
            <a:r>
              <a:rPr lang="en-US" sz="1600" b="0" i="0" u="none" strike="noStrike" cap="none" dirty="0" err="1">
                <a:solidFill>
                  <a:schemeClr val="dk1"/>
                </a:solidFill>
                <a:latin typeface="Calibri"/>
                <a:ea typeface="Calibri"/>
                <a:cs typeface="Calibri"/>
                <a:sym typeface="Calibri"/>
              </a:rPr>
              <a:t>Konsumenten</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ansprechen</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wenn</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er</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kaufen</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moechte</a:t>
            </a:r>
            <a:endParaRPr lang="en-US" sz="16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600" b="0" i="0" u="none" strike="noStrike" cap="none" dirty="0" err="1">
                <a:solidFill>
                  <a:schemeClr val="dk1"/>
                </a:solidFill>
                <a:latin typeface="Calibri"/>
                <a:ea typeface="Calibri"/>
                <a:cs typeface="Calibri"/>
                <a:sym typeface="Calibri"/>
              </a:rPr>
              <a:t>Mit</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dem</a:t>
            </a:r>
            <a:r>
              <a:rPr lang="en-US" sz="1600" b="0" i="0" u="none" strike="noStrike" cap="none" dirty="0">
                <a:solidFill>
                  <a:schemeClr val="dk1"/>
                </a:solidFill>
                <a:latin typeface="Calibri"/>
                <a:ea typeface="Calibri"/>
                <a:cs typeface="Calibri"/>
                <a:sym typeface="Calibri"/>
              </a:rPr>
              <a:t> was </a:t>
            </a:r>
            <a:r>
              <a:rPr lang="en-US" sz="1600" b="0" i="0" u="none" strike="noStrike" cap="none" dirty="0" err="1">
                <a:solidFill>
                  <a:schemeClr val="dk1"/>
                </a:solidFill>
                <a:latin typeface="Calibri"/>
                <a:ea typeface="Calibri"/>
                <a:cs typeface="Calibri"/>
                <a:sym typeface="Calibri"/>
              </a:rPr>
              <a:t>er</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kaufen</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moechte</a:t>
            </a:r>
            <a:endParaRPr lang="en-US" sz="16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None/>
            </a:pPr>
            <a:endParaRPr sz="16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600" b="0" i="0" u="none" strike="noStrike" cap="none" dirty="0">
              <a:solidFill>
                <a:schemeClr val="dk1"/>
              </a:solidFill>
              <a:latin typeface="Calibri"/>
              <a:ea typeface="Calibri"/>
              <a:cs typeface="Calibri"/>
              <a:sym typeface="Calibri"/>
            </a:endParaRPr>
          </a:p>
        </p:txBody>
      </p:sp>
      <p:sp>
        <p:nvSpPr>
          <p:cNvPr id="995" name="Shape 9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Shape 86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3" name="Shape 86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ROCKET FUEL</a:t>
            </a:r>
          </a:p>
          <a:p>
            <a:pPr marL="0" marR="0" lvl="0" indent="0" algn="l" rtl="0">
              <a:spcBef>
                <a:spcPts val="0"/>
              </a:spcBef>
              <a:buClr>
                <a:schemeClr val="dk1"/>
              </a:buClr>
              <a:buSzPct val="25000"/>
              <a:buFont typeface="Calibri"/>
              <a:buNone/>
            </a:pPr>
            <a:endParaRPr sz="18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 NOTE</a:t>
            </a:r>
          </a:p>
          <a:p>
            <a:pPr marL="0" marR="0" lvl="0" indent="0" algn="l" rtl="0">
              <a:spcBef>
                <a:spcPts val="0"/>
              </a:spcBef>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 WIR SUCHEN NACH EINEM COUNTRY MANAGER IN DEUTSCHLAND ??</a:t>
            </a:r>
          </a:p>
          <a:p>
            <a:pPr marL="0" marR="0" lvl="0" indent="0" algn="l" rtl="0">
              <a:spcBef>
                <a:spcPts val="0"/>
              </a:spcBef>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Wir</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Suchen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noch</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nach</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Mitarbeiter</a:t>
            </a:r>
            <a:r>
              <a:rPr lang="en-US" sz="1800" b="0" i="0" u="none" strike="noStrike" cap="none" dirty="0">
                <a:solidFill>
                  <a:schemeClr val="dk1"/>
                </a:solidFill>
                <a:latin typeface="Calibri"/>
                <a:ea typeface="Calibri"/>
                <a:cs typeface="Calibri"/>
                <a:sym typeface="Calibri"/>
              </a:rPr>
              <a:t>, Account Management, Sales, </a:t>
            </a:r>
            <a:r>
              <a:rPr lang="en-US" sz="1800" b="0" i="0" u="none" strike="noStrike" cap="none" dirty="0" err="1">
                <a:solidFill>
                  <a:schemeClr val="dk1"/>
                </a:solidFill>
                <a:latin typeface="Calibri"/>
                <a:ea typeface="Calibri"/>
                <a:cs typeface="Calibri"/>
                <a:sym typeface="Calibri"/>
              </a:rPr>
              <a:t>Kampagnen</a:t>
            </a:r>
            <a:r>
              <a:rPr lang="en-US" sz="1800" b="0" i="0" u="none" strike="noStrike" cap="none" dirty="0">
                <a:solidFill>
                  <a:schemeClr val="dk1"/>
                </a:solidFill>
                <a:latin typeface="Calibri"/>
                <a:ea typeface="Calibri"/>
                <a:cs typeface="Calibri"/>
                <a:sym typeface="Calibri"/>
              </a:rPr>
              <a:t> Manager ***</a:t>
            </a:r>
          </a:p>
          <a:p>
            <a:pPr marL="0" marR="0" lvl="0" indent="0" algn="l" rtl="0">
              <a:spcBef>
                <a:spcPts val="0"/>
              </a:spcBef>
              <a:buClr>
                <a:schemeClr val="dk1"/>
              </a:buClr>
              <a:buSzPct val="25000"/>
              <a:buFont typeface="Calibri"/>
              <a:buNone/>
            </a:pPr>
            <a:endParaRPr sz="18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Calibri"/>
              <a:buNone/>
            </a:pP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März</a:t>
            </a:r>
            <a:r>
              <a:rPr lang="en-US" sz="1800" b="0" i="0" u="none" strike="noStrike" cap="none" dirty="0">
                <a:solidFill>
                  <a:schemeClr val="dk1"/>
                </a:solidFill>
                <a:latin typeface="Calibri"/>
                <a:ea typeface="Calibri"/>
                <a:cs typeface="Calibri"/>
                <a:sym typeface="Calibri"/>
              </a:rPr>
              <a:t> 2008 </a:t>
            </a:r>
            <a:r>
              <a:rPr lang="en-US" sz="1800" b="0" i="0" u="none" strike="noStrike" cap="none" dirty="0" err="1">
                <a:solidFill>
                  <a:schemeClr val="dk1"/>
                </a:solidFill>
                <a:latin typeface="Calibri"/>
                <a:ea typeface="Calibri"/>
                <a:cs typeface="Calibri"/>
                <a:sym typeface="Calibri"/>
              </a:rPr>
              <a:t>gegründet</a:t>
            </a:r>
            <a:endParaRPr lang="en-US"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Webseite</a:t>
            </a:r>
            <a:r>
              <a:rPr lang="en-US" sz="1800" b="0" i="0" u="none" strike="noStrike" cap="none" dirty="0">
                <a:solidFill>
                  <a:schemeClr val="dk1"/>
                </a:solidFill>
                <a:latin typeface="Calibri"/>
                <a:ea typeface="Calibri"/>
                <a:cs typeface="Calibri"/>
                <a:sym typeface="Calibri"/>
              </a:rPr>
              <a:t> von 2008</a:t>
            </a:r>
          </a:p>
          <a:p>
            <a:pPr marL="285750" marR="0" lvl="0" indent="-285750" algn="l" rtl="0">
              <a:spcBef>
                <a:spcPts val="0"/>
              </a:spcBef>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Vision, die </a:t>
            </a:r>
            <a:r>
              <a:rPr lang="en-US" sz="1800" b="0" i="0" u="none" strike="noStrike" cap="none" dirty="0" err="1">
                <a:solidFill>
                  <a:schemeClr val="dk1"/>
                </a:solidFill>
                <a:latin typeface="Calibri"/>
                <a:ea typeface="Calibri"/>
                <a:cs typeface="Calibri"/>
                <a:sym typeface="Calibri"/>
              </a:rPr>
              <a:t>digitale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Werbebranche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anhand</a:t>
            </a:r>
            <a:r>
              <a:rPr lang="en-US" sz="1800" b="0" i="0" u="none" strike="noStrike" cap="none" dirty="0">
                <a:solidFill>
                  <a:schemeClr val="dk1"/>
                </a:solidFill>
                <a:latin typeface="Calibri"/>
                <a:ea typeface="Calibri"/>
                <a:cs typeface="Calibri"/>
                <a:sym typeface="Calibri"/>
              </a:rPr>
              <a:t> von Big Data und </a:t>
            </a:r>
            <a:r>
              <a:rPr lang="en-US" sz="1800" b="0" i="0" u="none" strike="noStrike" cap="none" dirty="0" err="1">
                <a:solidFill>
                  <a:schemeClr val="dk1"/>
                </a:solidFill>
                <a:latin typeface="Calibri"/>
                <a:ea typeface="Calibri"/>
                <a:cs typeface="Calibri"/>
                <a:sym typeface="Calibri"/>
              </a:rPr>
              <a:t>künstlicher</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Intelligenz</a:t>
            </a:r>
            <a:r>
              <a:rPr lang="en-US" sz="1800" b="0" i="0" u="none" strike="noStrike" cap="none" dirty="0">
                <a:solidFill>
                  <a:schemeClr val="dk1"/>
                </a:solidFill>
                <a:latin typeface="Calibri"/>
                <a:ea typeface="Calibri"/>
                <a:cs typeface="Calibri"/>
                <a:sym typeface="Calibri"/>
              </a:rPr>
              <a:t> in </a:t>
            </a:r>
            <a:r>
              <a:rPr lang="en-US" sz="1800" b="0" i="0" u="none" strike="noStrike" cap="none" dirty="0" err="1">
                <a:solidFill>
                  <a:schemeClr val="dk1"/>
                </a:solidFill>
                <a:latin typeface="Calibri"/>
                <a:ea typeface="Calibri"/>
                <a:cs typeface="Calibri"/>
                <a:sym typeface="Calibri"/>
              </a:rPr>
              <a:t>neue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Bahnen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zu</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lenken</a:t>
            </a:r>
            <a:endParaRPr lang="en-US"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Wir</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haben</a:t>
            </a:r>
            <a:r>
              <a:rPr lang="en-US" sz="1800" b="0" i="0" u="none" strike="noStrike" cap="none" dirty="0">
                <a:solidFill>
                  <a:schemeClr val="dk1"/>
                </a:solidFill>
                <a:latin typeface="Calibri"/>
                <a:ea typeface="Calibri"/>
                <a:cs typeface="Calibri"/>
                <a:sym typeface="Calibri"/>
              </a:rPr>
              <a:t> AI von </a:t>
            </a:r>
            <a:r>
              <a:rPr lang="en-US" sz="1800" b="0" i="0" u="none" strike="noStrike" cap="none" dirty="0" err="1">
                <a:solidFill>
                  <a:schemeClr val="dk1"/>
                </a:solidFill>
                <a:latin typeface="Calibri"/>
                <a:ea typeface="Calibri"/>
                <a:cs typeface="Calibri"/>
                <a:sym typeface="Calibri"/>
              </a:rPr>
              <a:t>Anfang</a:t>
            </a:r>
            <a:r>
              <a:rPr lang="en-US" sz="1800" b="0" i="0" u="none" strike="noStrike" cap="none" dirty="0">
                <a:solidFill>
                  <a:schemeClr val="dk1"/>
                </a:solidFill>
                <a:latin typeface="Calibri"/>
                <a:ea typeface="Calibri"/>
                <a:cs typeface="Calibri"/>
                <a:sym typeface="Calibri"/>
              </a:rPr>
              <a:t> an </a:t>
            </a:r>
            <a:r>
              <a:rPr lang="en-US" sz="1800" b="0" i="0" u="none" strike="noStrike" cap="none" dirty="0" err="1">
                <a:solidFill>
                  <a:schemeClr val="dk1"/>
                </a:solidFill>
                <a:latin typeface="Calibri"/>
                <a:ea typeface="Calibri"/>
                <a:cs typeface="Calibri"/>
                <a:sym typeface="Calibri"/>
              </a:rPr>
              <a:t>gemacht</a:t>
            </a:r>
            <a:endParaRPr lang="en-US"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Von </a:t>
            </a:r>
            <a:r>
              <a:rPr lang="en-US" sz="1800" b="0" i="0" u="none" strike="noStrike" cap="none" dirty="0" err="1">
                <a:solidFill>
                  <a:schemeClr val="dk1"/>
                </a:solidFill>
                <a:latin typeface="Calibri"/>
                <a:ea typeface="Calibri"/>
                <a:cs typeface="Calibri"/>
                <a:sym typeface="Calibri"/>
              </a:rPr>
              <a:t>Anfang</a:t>
            </a:r>
            <a:r>
              <a:rPr lang="en-US" sz="1800" b="0" i="0" u="none" strike="noStrike" cap="none" dirty="0">
                <a:solidFill>
                  <a:schemeClr val="dk1"/>
                </a:solidFill>
                <a:latin typeface="Calibri"/>
                <a:ea typeface="Calibri"/>
                <a:cs typeface="Calibri"/>
                <a:sym typeface="Calibri"/>
              </a:rPr>
              <a:t> an </a:t>
            </a:r>
            <a:r>
              <a:rPr lang="en-US" sz="1800" b="0" i="0" u="none" strike="noStrike" cap="none" dirty="0" err="1">
                <a:solidFill>
                  <a:schemeClr val="dk1"/>
                </a:solidFill>
                <a:latin typeface="Calibri"/>
                <a:ea typeface="Calibri"/>
                <a:cs typeface="Calibri"/>
                <a:sym typeface="Calibri"/>
              </a:rPr>
              <a:t>waren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wir</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beim</a:t>
            </a:r>
            <a:r>
              <a:rPr lang="en-US" sz="1800" b="0" i="0" u="none" strike="noStrike" cap="none" dirty="0">
                <a:solidFill>
                  <a:schemeClr val="dk1"/>
                </a:solidFill>
                <a:latin typeface="Calibri"/>
                <a:ea typeface="Calibri"/>
                <a:cs typeface="Calibri"/>
                <a:sym typeface="Calibri"/>
              </a:rPr>
              <a:t> Real-Time-Bidding und Online-</a:t>
            </a:r>
            <a:r>
              <a:rPr lang="en-US" sz="1800" b="0" i="0" u="none" strike="noStrike" cap="none" dirty="0" err="1">
                <a:solidFill>
                  <a:schemeClr val="dk1"/>
                </a:solidFill>
                <a:latin typeface="Calibri"/>
                <a:ea typeface="Calibri"/>
                <a:cs typeface="Calibri"/>
                <a:sym typeface="Calibri"/>
              </a:rPr>
              <a:t>Exchangen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dabei</a:t>
            </a:r>
            <a:endParaRPr lang="en-US"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Seitdem</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sind</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wir</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ein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fuehrendes</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Unternehmen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im</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Bereich</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programmatisch</a:t>
            </a:r>
            <a:r>
              <a:rPr lang="en-US" sz="1800" b="0" i="0" u="none" strike="noStrike" cap="none" dirty="0">
                <a:solidFill>
                  <a:schemeClr val="dk1"/>
                </a:solidFill>
                <a:latin typeface="Calibri"/>
                <a:ea typeface="Calibri"/>
                <a:cs typeface="Calibri"/>
                <a:sym typeface="Calibri"/>
              </a:rPr>
              <a:t>/AI</a:t>
            </a:r>
          </a:p>
          <a:p>
            <a:pPr marL="171450" marR="0" lvl="0" indent="-171450" algn="l" rtl="0">
              <a:spcBef>
                <a:spcPts val="0"/>
              </a:spcBef>
              <a:buClr>
                <a:schemeClr val="dk1"/>
              </a:buClr>
              <a:buSzPct val="100000"/>
              <a:buFont typeface="Calibri"/>
              <a:buNone/>
            </a:pPr>
            <a:endParaRPr sz="18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Und nun, </a:t>
            </a:r>
            <a:r>
              <a:rPr lang="en-US" sz="1800" b="0" i="0" u="none" strike="noStrike" cap="none" dirty="0" err="1">
                <a:solidFill>
                  <a:schemeClr val="dk1"/>
                </a:solidFill>
                <a:latin typeface="Calibri"/>
                <a:ea typeface="Calibri"/>
                <a:cs typeface="Calibri"/>
                <a:sym typeface="Calibri"/>
              </a:rPr>
              <a:t>warum</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sind</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wir</a:t>
            </a:r>
            <a:r>
              <a:rPr lang="en-US" sz="1800" b="0" i="0" u="none" strike="noStrike" cap="none" dirty="0">
                <a:solidFill>
                  <a:schemeClr val="dk1"/>
                </a:solidFill>
                <a:latin typeface="Calibri"/>
                <a:ea typeface="Calibri"/>
                <a:cs typeface="Calibri"/>
                <a:sym typeface="Calibri"/>
              </a:rPr>
              <a:t> so </a:t>
            </a:r>
            <a:r>
              <a:rPr lang="en-US" sz="1800" b="0" i="0" u="none" strike="noStrike" cap="none" dirty="0" err="1">
                <a:solidFill>
                  <a:schemeClr val="dk1"/>
                </a:solidFill>
                <a:latin typeface="Calibri"/>
                <a:ea typeface="Calibri"/>
                <a:cs typeface="Calibri"/>
                <a:sym typeface="Calibri"/>
              </a:rPr>
              <a:t>anders</a:t>
            </a:r>
            <a:r>
              <a:rPr lang="en-US" sz="1800" b="0" i="0" u="none" strike="noStrike" cap="none" dirty="0">
                <a:solidFill>
                  <a:schemeClr val="dk1"/>
                </a:solidFill>
                <a:latin typeface="Calibri"/>
                <a:ea typeface="Calibri"/>
                <a:cs typeface="Calibri"/>
                <a:sym typeface="Calibri"/>
              </a:rPr>
              <a:t>?</a:t>
            </a:r>
          </a:p>
          <a:p>
            <a:pPr marL="0" marR="0" lvl="0" indent="0" algn="l" rtl="0">
              <a:spcBef>
                <a:spcPts val="0"/>
              </a:spcBef>
              <a:buClr>
                <a:schemeClr val="dk1"/>
              </a:buClr>
              <a:buSzPct val="25000"/>
              <a:buFont typeface="Calibri"/>
              <a:buNone/>
            </a:pP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Umfassende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programmatische</a:t>
            </a:r>
            <a:r>
              <a:rPr lang="en-US" sz="1800" b="0" i="0" u="none" strike="noStrike" cap="none" dirty="0">
                <a:solidFill>
                  <a:schemeClr val="dk1"/>
                </a:solidFill>
                <a:latin typeface="Calibri"/>
                <a:ea typeface="Calibri"/>
                <a:cs typeface="Calibri"/>
                <a:sym typeface="Calibri"/>
              </a:rPr>
              <a:t> Marketing-</a:t>
            </a:r>
            <a:r>
              <a:rPr lang="en-US" sz="1800" b="0" i="0" u="none" strike="noStrike" cap="none" dirty="0" err="1">
                <a:solidFill>
                  <a:schemeClr val="dk1"/>
                </a:solidFill>
                <a:latin typeface="Calibri"/>
                <a:ea typeface="Calibri"/>
                <a:cs typeface="Calibri"/>
                <a:sym typeface="Calibri"/>
              </a:rPr>
              <a:t>Plattform</a:t>
            </a:r>
            <a:r>
              <a:rPr lang="en-US" sz="1800" b="0" i="0" u="none" strike="noStrike" cap="none" dirty="0">
                <a:solidFill>
                  <a:schemeClr val="dk1"/>
                </a:solidFill>
                <a:latin typeface="Calibri"/>
                <a:ea typeface="Calibri"/>
                <a:cs typeface="Calibri"/>
                <a:sym typeface="Calibri"/>
              </a:rPr>
              <a:t>, die </a:t>
            </a:r>
            <a:r>
              <a:rPr lang="en-US" sz="1800" b="0" i="0" u="none" strike="noStrike" cap="none" dirty="0" err="1">
                <a:solidFill>
                  <a:schemeClr val="dk1"/>
                </a:solidFill>
                <a:latin typeface="Calibri"/>
                <a:ea typeface="Calibri"/>
                <a:cs typeface="Calibri"/>
                <a:sym typeface="Calibri"/>
              </a:rPr>
              <a:t>sich</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vom</a:t>
            </a:r>
            <a:r>
              <a:rPr lang="en-US" sz="1800" b="0" i="0" u="none" strike="noStrike" cap="none" dirty="0">
                <a:solidFill>
                  <a:schemeClr val="dk1"/>
                </a:solidFill>
                <a:latin typeface="Calibri"/>
                <a:ea typeface="Calibri"/>
                <a:cs typeface="Calibri"/>
                <a:sym typeface="Calibri"/>
              </a:rPr>
              <a:t> 1:1-Marketing </a:t>
            </a:r>
            <a:r>
              <a:rPr lang="en-US" sz="1800" b="0" i="0" u="none" strike="noStrike" cap="none" dirty="0" err="1">
                <a:solidFill>
                  <a:schemeClr val="dk1"/>
                </a:solidFill>
                <a:latin typeface="Calibri"/>
                <a:ea typeface="Calibri"/>
                <a:cs typeface="Calibri"/>
                <a:sym typeface="Calibri"/>
              </a:rPr>
              <a:t>verabschiedet</a:t>
            </a:r>
            <a:r>
              <a:rPr lang="en-US" sz="1800" b="0" i="0" u="none" strike="noStrike" cap="none" dirty="0">
                <a:solidFill>
                  <a:schemeClr val="dk1"/>
                </a:solidFill>
                <a:latin typeface="Calibri"/>
                <a:ea typeface="Calibri"/>
                <a:cs typeface="Calibri"/>
                <a:sym typeface="Calibri"/>
              </a:rPr>
              <a:t> hat </a:t>
            </a:r>
          </a:p>
          <a:p>
            <a:pPr marL="285750" marR="0" lvl="0" indent="-285750" algn="l" rtl="0">
              <a:spcBef>
                <a:spcPts val="0"/>
              </a:spcBef>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Als</a:t>
            </a:r>
            <a:r>
              <a:rPr lang="en-US" sz="1800" b="0" i="0" u="none" strike="noStrike" cap="none" dirty="0">
                <a:solidFill>
                  <a:schemeClr val="dk1"/>
                </a:solidFill>
                <a:latin typeface="Calibri"/>
                <a:ea typeface="Calibri"/>
                <a:cs typeface="Calibri"/>
                <a:sym typeface="Calibri"/>
              </a:rPr>
              <a:t> Predictive Marketing Platform – </a:t>
            </a:r>
            <a:r>
              <a:rPr lang="en-US" sz="1800" b="0" i="0" u="none" strike="noStrike" cap="none" dirty="0" err="1">
                <a:solidFill>
                  <a:schemeClr val="dk1"/>
                </a:solidFill>
                <a:latin typeface="Calibri"/>
                <a:ea typeface="Calibri"/>
                <a:cs typeface="Calibri"/>
                <a:sym typeface="Calibri"/>
              </a:rPr>
              <a:t>benutzen</a:t>
            </a:r>
            <a:r>
              <a:rPr lang="en-US" sz="1800" b="0" i="0" u="none" strike="noStrike" cap="none" dirty="0">
                <a:solidFill>
                  <a:schemeClr val="dk1"/>
                </a:solidFill>
                <a:latin typeface="Calibri"/>
                <a:ea typeface="Calibri"/>
                <a:cs typeface="Calibri"/>
                <a:sym typeface="Calibri"/>
              </a:rPr>
              <a:t> AI, um </a:t>
            </a:r>
            <a:r>
              <a:rPr lang="en-US" sz="1800" b="0" i="0" u="none" strike="noStrike" cap="none" dirty="0" err="1">
                <a:solidFill>
                  <a:schemeClr val="dk1"/>
                </a:solidFill>
                <a:latin typeface="Calibri"/>
                <a:ea typeface="Calibri"/>
                <a:cs typeface="Calibri"/>
                <a:sym typeface="Calibri"/>
              </a:rPr>
              <a:t>Vorhersagen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ueber</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Verhalten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zu</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machen</a:t>
            </a:r>
            <a:endParaRPr lang="en-US"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Wir</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koennen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vorhersagen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welche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Werbemittel</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für</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einen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bestimmten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Kunden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zu</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einem</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bestimmten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Zeitpunkt</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angesagt</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sind</a:t>
            </a:r>
            <a:r>
              <a:rPr lang="en-US" sz="1800" b="0" i="0" u="none" strike="noStrike" cap="none" dirty="0">
                <a:solidFill>
                  <a:schemeClr val="dk1"/>
                </a:solidFill>
                <a:latin typeface="Calibri"/>
                <a:ea typeface="Calibri"/>
                <a:cs typeface="Calibri"/>
                <a:sym typeface="Calibri"/>
              </a:rPr>
              <a:t>. </a:t>
            </a:r>
          </a:p>
          <a:p>
            <a:pPr marL="285750" marR="0" lvl="0" indent="-285750" algn="l" rtl="0">
              <a:spcBef>
                <a:spcPts val="0"/>
              </a:spcBef>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Nennen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wir</a:t>
            </a:r>
            <a:r>
              <a:rPr lang="en-US" sz="1800" b="0" i="0" u="none" strike="noStrike" cap="none" dirty="0">
                <a:solidFill>
                  <a:schemeClr val="dk1"/>
                </a:solidFill>
                <a:latin typeface="Calibri"/>
                <a:ea typeface="Calibri"/>
                <a:cs typeface="Calibri"/>
                <a:sym typeface="Calibri"/>
              </a:rPr>
              <a:t>: Moment Scoring™</a:t>
            </a:r>
          </a:p>
          <a:p>
            <a:pPr marL="285750" marR="0" lvl="0" indent="-285750" algn="l" rtl="0">
              <a:spcBef>
                <a:spcPts val="0"/>
              </a:spcBef>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Nutzt</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künstliche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Intelligenz</a:t>
            </a:r>
            <a:r>
              <a:rPr lang="en-US" sz="1800" b="0" i="0" u="none" strike="noStrike" cap="none" dirty="0">
                <a:solidFill>
                  <a:schemeClr val="dk1"/>
                </a:solidFill>
                <a:latin typeface="Calibri"/>
                <a:ea typeface="Calibri"/>
                <a:cs typeface="Calibri"/>
                <a:sym typeface="Calibri"/>
              </a:rPr>
              <a:t> und Big Data</a:t>
            </a:r>
          </a:p>
          <a:p>
            <a:pPr marL="285750" marR="0" lvl="0" indent="-285750" algn="l" rtl="0">
              <a:spcBef>
                <a:spcPts val="0"/>
              </a:spcBef>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Deutlich</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effizienteren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Einsatz</a:t>
            </a:r>
            <a:r>
              <a:rPr lang="en-US" sz="1800" b="0" i="0" u="none" strike="noStrike" cap="none" dirty="0">
                <a:solidFill>
                  <a:schemeClr val="dk1"/>
                </a:solidFill>
                <a:latin typeface="Calibri"/>
                <a:ea typeface="Calibri"/>
                <a:cs typeface="Calibri"/>
                <a:sym typeface="Calibri"/>
              </a:rPr>
              <a:t> der Media-Budgets.</a:t>
            </a:r>
          </a:p>
          <a:p>
            <a:pPr marL="0" marR="0" lvl="0" indent="0" algn="l" rtl="0">
              <a:spcBef>
                <a:spcPts val="0"/>
              </a:spcBef>
              <a:buSzPct val="25000"/>
              <a:buNone/>
            </a:pPr>
            <a:r>
              <a:rPr lang="en-US" sz="18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US" sz="1800" b="0" i="0" u="none" strike="noStrike" cap="none" dirty="0" err="1">
                <a:solidFill>
                  <a:schemeClr val="dk1"/>
                </a:solidFill>
                <a:latin typeface="Calibri"/>
                <a:ea typeface="Calibri"/>
                <a:cs typeface="Calibri"/>
                <a:sym typeface="Calibri"/>
              </a:rPr>
              <a:t>Heutzutage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geht</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es</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nicht</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mehr</a:t>
            </a:r>
            <a:r>
              <a:rPr lang="en-US" sz="1800" b="0" i="0" u="none" strike="noStrike" cap="none" dirty="0">
                <a:solidFill>
                  <a:schemeClr val="dk1"/>
                </a:solidFill>
                <a:latin typeface="Calibri"/>
                <a:ea typeface="Calibri"/>
                <a:cs typeface="Calibri"/>
                <a:sym typeface="Calibri"/>
              </a:rPr>
              <a:t> um </a:t>
            </a:r>
            <a:r>
              <a:rPr lang="en-US" sz="1800" b="0" i="0" u="none" strike="noStrike" cap="none" dirty="0" err="1">
                <a:solidFill>
                  <a:schemeClr val="dk1"/>
                </a:solidFill>
                <a:latin typeface="Calibri"/>
                <a:ea typeface="Calibri"/>
                <a:cs typeface="Calibri"/>
                <a:sym typeface="Calibri"/>
              </a:rPr>
              <a:t>Segmente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aber</a:t>
            </a:r>
            <a:r>
              <a:rPr lang="en-US" sz="1800" b="0" i="0" u="none" strike="noStrike" cap="none" dirty="0">
                <a:solidFill>
                  <a:schemeClr val="dk1"/>
                </a:solidFill>
                <a:latin typeface="Calibri"/>
                <a:ea typeface="Calibri"/>
                <a:cs typeface="Calibri"/>
                <a:sym typeface="Calibri"/>
              </a:rPr>
              <a:t> um Menschen. Um Individuals.</a:t>
            </a:r>
          </a:p>
          <a:p>
            <a:pPr marL="0" marR="0" lvl="0" indent="0" algn="l" rtl="0">
              <a:spcBef>
                <a:spcPts val="0"/>
              </a:spcBef>
              <a:buSzPct val="25000"/>
              <a:buNone/>
            </a:pPr>
            <a:endParaRPr sz="1800" b="0" i="0" u="none" strike="noStrike" cap="none" dirty="0">
              <a:solidFill>
                <a:schemeClr val="dk1"/>
              </a:solidFill>
              <a:latin typeface="Calibri"/>
              <a:ea typeface="Calibri"/>
              <a:cs typeface="Calibri"/>
              <a:sym typeface="Calibri"/>
            </a:endParaRPr>
          </a:p>
        </p:txBody>
      </p:sp>
      <p:sp>
        <p:nvSpPr>
          <p:cNvPr id="864" name="Shape 86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Shape 110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4" name="Shape 110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Und wie hat sich die Landschaft veaendert.</a:t>
            </a:r>
          </a:p>
          <a:p>
            <a:pPr marL="285750" marR="0" lvl="0" indent="-285750" algn="l" rtl="0">
              <a:spcBef>
                <a:spcPts val="0"/>
              </a:spcBef>
              <a:buClr>
                <a:schemeClr val="dk1"/>
              </a:buClr>
              <a:buSzPct val="100000"/>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Leider habe ich hier NUR die letzten 3 Jahre.</a:t>
            </a:r>
          </a:p>
          <a:p>
            <a:pPr marL="285750" marR="0" lvl="0" indent="-285750" algn="l" rtl="0">
              <a:spcBef>
                <a:spcPts val="0"/>
              </a:spcBef>
              <a:buClr>
                <a:schemeClr val="dk1"/>
              </a:buClr>
              <a:buSzPct val="100000"/>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Wer kann da ohne AI noch durchsteigen?</a:t>
            </a:r>
          </a:p>
          <a:p>
            <a:pPr marL="285750" marR="0" lvl="0" indent="-285750" algn="l" rtl="0">
              <a:spcBef>
                <a:spcPts val="0"/>
              </a:spcBef>
              <a:buClr>
                <a:schemeClr val="dk1"/>
              </a:buClr>
              <a:buSzPct val="100000"/>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- 250 bn ad requests per day (2017)</a:t>
            </a:r>
          </a:p>
        </p:txBody>
      </p:sp>
      <p:sp>
        <p:nvSpPr>
          <p:cNvPr id="1105" name="Shape 110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Shape 104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5" name="Shape 104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Lassen </a:t>
            </a:r>
            <a:r>
              <a:rPr lang="en-US" sz="1200" b="0" i="0" u="none" strike="noStrike" cap="none" dirty="0" err="1">
                <a:solidFill>
                  <a:schemeClr val="dk1"/>
                </a:solidFill>
                <a:latin typeface="Calibri"/>
                <a:ea typeface="Calibri"/>
                <a:cs typeface="Calibri"/>
                <a:sym typeface="Calibri"/>
              </a:rPr>
              <a:t>Sie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uns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einen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Blick</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darauf</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werfen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sich</a:t>
            </a:r>
            <a:r>
              <a:rPr lang="en-US" sz="1200" b="0" i="0" u="none" strike="noStrike" cap="none" dirty="0">
                <a:solidFill>
                  <a:schemeClr val="dk1"/>
                </a:solidFill>
                <a:latin typeface="Calibri"/>
                <a:ea typeface="Calibri"/>
                <a:cs typeface="Calibri"/>
                <a:sym typeface="Calibri"/>
              </a:rPr>
              <a:t> das| Marketing in den </a:t>
            </a:r>
            <a:r>
              <a:rPr lang="en-US" sz="1200" b="0" i="0" u="none" strike="noStrike" cap="none" dirty="0" err="1">
                <a:solidFill>
                  <a:schemeClr val="dk1"/>
                </a:solidFill>
                <a:latin typeface="Calibri"/>
                <a:ea typeface="Calibri"/>
                <a:cs typeface="Calibri"/>
                <a:sym typeface="Calibri"/>
              </a:rPr>
              <a:t>letzten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Jahrzehnten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verändert</a:t>
            </a:r>
            <a:r>
              <a:rPr lang="en-US" sz="1200" b="0" i="0" u="none" strike="noStrike" cap="none" dirty="0">
                <a:solidFill>
                  <a:schemeClr val="dk1"/>
                </a:solidFill>
                <a:latin typeface="Calibri"/>
                <a:ea typeface="Calibri"/>
                <a:cs typeface="Calibri"/>
                <a:sym typeface="Calibri"/>
              </a:rPr>
              <a:t> hat</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dirty="0" err="1">
                <a:solidFill>
                  <a:schemeClr val="dk1"/>
                </a:solidFill>
                <a:latin typeface="Calibri"/>
                <a:ea typeface="Calibri"/>
                <a:cs typeface="Calibri"/>
                <a:sym typeface="Calibri"/>
              </a:rPr>
              <a:t>Vor</a:t>
            </a:r>
            <a:r>
              <a:rPr lang="en-US" sz="1200" b="1" i="0" u="none" strike="noStrike" cap="none" dirty="0">
                <a:solidFill>
                  <a:schemeClr val="dk1"/>
                </a:solidFill>
                <a:latin typeface="Calibri"/>
                <a:ea typeface="Calibri"/>
                <a:cs typeface="Calibri"/>
                <a:sym typeface="Calibri"/>
              </a:rPr>
              <a:t> 20 </a:t>
            </a:r>
            <a:r>
              <a:rPr lang="en-US" sz="1200" b="1" i="0" u="none" strike="noStrike" cap="none" dirty="0" err="1">
                <a:solidFill>
                  <a:schemeClr val="dk1"/>
                </a:solidFill>
                <a:latin typeface="Calibri"/>
                <a:ea typeface="Calibri"/>
                <a:cs typeface="Calibri"/>
                <a:sym typeface="Calibri"/>
              </a:rPr>
              <a:t>Jahren</a:t>
            </a:r>
            <a:endParaRPr lang="en-US"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1"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Mussten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lernen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digitale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Vermarkter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sein. </a:t>
            </a: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Das Internet </a:t>
            </a:r>
            <a:r>
              <a:rPr lang="en-US" sz="1200" b="0" i="0" u="none" strike="noStrike" cap="none" dirty="0" err="1">
                <a:solidFill>
                  <a:schemeClr val="dk1"/>
                </a:solidFill>
                <a:latin typeface="Calibri"/>
                <a:ea typeface="Calibri"/>
                <a:cs typeface="Calibri"/>
                <a:sym typeface="Calibri"/>
              </a:rPr>
              <a:t>veränderte</a:t>
            </a:r>
            <a:r>
              <a:rPr lang="en-US" sz="1200" b="0" i="0" u="none" strike="noStrike" cap="none" dirty="0">
                <a:solidFill>
                  <a:schemeClr val="dk1"/>
                </a:solidFill>
                <a:latin typeface="Calibri"/>
                <a:ea typeface="Calibri"/>
                <a:cs typeface="Calibri"/>
                <a:sym typeface="Calibri"/>
              </a:rPr>
              <a:t> das </a:t>
            </a:r>
            <a:r>
              <a:rPr lang="en-US" sz="1200" b="0" i="0" u="none" strike="noStrike" cap="none" dirty="0" err="1">
                <a:solidFill>
                  <a:schemeClr val="dk1"/>
                </a:solidFill>
                <a:latin typeface="Calibri"/>
                <a:ea typeface="Calibri"/>
                <a:cs typeface="Calibri"/>
                <a:sym typeface="Calibri"/>
              </a:rPr>
              <a:t>Verbraucherverhalten</a:t>
            </a: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Wir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haben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erste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Webseiten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gebaut</a:t>
            </a: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Erste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Werbung</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geschaltet</a:t>
            </a: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Es</a:t>
            </a:r>
            <a:r>
              <a:rPr lang="en-US" sz="1200" b="0" i="0" u="none" strike="noStrike" cap="none" dirty="0">
                <a:solidFill>
                  <a:schemeClr val="dk1"/>
                </a:solidFill>
                <a:latin typeface="Calibri"/>
                <a:ea typeface="Calibri"/>
                <a:cs typeface="Calibri"/>
                <a:sym typeface="Calibri"/>
              </a:rPr>
              <a:t> gab </a:t>
            </a:r>
            <a:r>
              <a:rPr lang="en-US" sz="1200" b="0" i="0" u="none" strike="noStrike" cap="none" dirty="0" err="1">
                <a:solidFill>
                  <a:schemeClr val="dk1"/>
                </a:solidFill>
                <a:latin typeface="Calibri"/>
                <a:ea typeface="Calibri"/>
                <a:cs typeface="Calibri"/>
                <a:sym typeface="Calibri"/>
              </a:rPr>
              <a:t>noch</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kein</a:t>
            </a:r>
            <a:r>
              <a:rPr lang="en-US" sz="1200" b="0" i="0" u="none" strike="noStrike" cap="none" dirty="0">
                <a:solidFill>
                  <a:schemeClr val="dk1"/>
                </a:solidFill>
                <a:latin typeface="Calibri"/>
                <a:ea typeface="Calibri"/>
                <a:cs typeface="Calibri"/>
                <a:sym typeface="Calibri"/>
              </a:rPr>
              <a:t> Google </a:t>
            </a:r>
            <a:r>
              <a:rPr lang="en-US" sz="1200" b="0" i="0" u="none" strike="noStrike" cap="none" dirty="0" err="1" smtClean="0">
                <a:solidFill>
                  <a:schemeClr val="dk1"/>
                </a:solidFill>
                <a:latin typeface="Calibri"/>
                <a:ea typeface="Calibri"/>
                <a:cs typeface="Calibri"/>
                <a:sym typeface="Calibri"/>
              </a:rPr>
              <a:t>Adwords</a:t>
            </a:r>
            <a:r>
              <a:rPr lang="en-US" sz="1200" b="0" i="0" u="none" strike="noStrike" cap="none" dirty="0" smtClean="0">
                <a:solidFill>
                  <a:schemeClr val="dk1"/>
                </a:solidFill>
                <a:latin typeface="Calibri"/>
                <a:ea typeface="Calibri"/>
                <a:cs typeface="Calibri"/>
                <a:sym typeface="Calibri"/>
              </a:rPr>
              <a:t> (started 2000)</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Die </a:t>
            </a:r>
            <a:r>
              <a:rPr lang="en-US" sz="1200" b="0" i="0" u="none" strike="noStrike" cap="none" dirty="0" err="1">
                <a:solidFill>
                  <a:schemeClr val="dk1"/>
                </a:solidFill>
                <a:latin typeface="Calibri"/>
                <a:ea typeface="Calibri"/>
                <a:cs typeface="Calibri"/>
                <a:sym typeface="Calibri"/>
              </a:rPr>
              <a:t>neue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Technologie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fuhr</a:t>
            </a:r>
            <a:r>
              <a:rPr lang="en-US" sz="1200" b="0" i="0" u="none" strike="noStrike" cap="none" dirty="0">
                <a:solidFill>
                  <a:schemeClr val="dk1"/>
                </a:solidFill>
                <a:latin typeface="Calibri"/>
                <a:ea typeface="Calibri"/>
                <a:cs typeface="Calibri"/>
                <a:sym typeface="Calibri"/>
              </a:rPr>
              <a:t> massive </a:t>
            </a:r>
            <a:r>
              <a:rPr lang="en-US" sz="1200" b="0" i="0" u="none" strike="noStrike" cap="none" dirty="0" err="1">
                <a:solidFill>
                  <a:schemeClr val="dk1"/>
                </a:solidFill>
                <a:latin typeface="Calibri"/>
                <a:ea typeface="Calibri"/>
                <a:cs typeface="Calibri"/>
                <a:sym typeface="Calibri"/>
              </a:rPr>
              <a:t>Geschäftsmöglichkeiten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weil</a:t>
            </a:r>
            <a:r>
              <a:rPr lang="en-US" sz="1200" b="0" i="0" u="none" strike="noStrike" cap="none" dirty="0">
                <a:solidFill>
                  <a:schemeClr val="dk1"/>
                </a:solidFill>
                <a:latin typeface="Calibri"/>
                <a:ea typeface="Calibri"/>
                <a:cs typeface="Calibri"/>
                <a:sym typeface="Calibri"/>
              </a:rPr>
              <a:t> die </a:t>
            </a:r>
            <a:r>
              <a:rPr lang="en-US" sz="1200" b="0" i="0" u="none" strike="noStrike" cap="none" dirty="0" err="1">
                <a:solidFill>
                  <a:schemeClr val="dk1"/>
                </a:solidFill>
                <a:latin typeface="Calibri"/>
                <a:ea typeface="Calibri"/>
                <a:cs typeface="Calibri"/>
                <a:sym typeface="Calibri"/>
              </a:rPr>
              <a:t>Verbraucher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Zugang</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Marken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hatten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sie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noch</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nie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hatten</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dirty="0" err="1">
                <a:solidFill>
                  <a:schemeClr val="dk1"/>
                </a:solidFill>
                <a:latin typeface="Calibri"/>
                <a:ea typeface="Calibri"/>
                <a:cs typeface="Calibri"/>
                <a:sym typeface="Calibri"/>
              </a:rPr>
              <a:t>Vor</a:t>
            </a:r>
            <a:r>
              <a:rPr lang="en-US" sz="1200" b="1" i="0" u="none" strike="noStrike" cap="none" dirty="0">
                <a:solidFill>
                  <a:schemeClr val="dk1"/>
                </a:solidFill>
                <a:latin typeface="Calibri"/>
                <a:ea typeface="Calibri"/>
                <a:cs typeface="Calibri"/>
                <a:sym typeface="Calibri"/>
              </a:rPr>
              <a:t> 3-5 </a:t>
            </a:r>
            <a:r>
              <a:rPr lang="en-US" sz="1200" b="1" i="0" u="none" strike="noStrike" cap="none" dirty="0" err="1">
                <a:solidFill>
                  <a:schemeClr val="dk1"/>
                </a:solidFill>
                <a:latin typeface="Calibri"/>
                <a:ea typeface="Calibri"/>
                <a:cs typeface="Calibri"/>
                <a:sym typeface="Calibri"/>
              </a:rPr>
              <a:t>Jahren</a:t>
            </a:r>
            <a:endParaRPr lang="en-US"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Digital </a:t>
            </a:r>
            <a:r>
              <a:rPr lang="en-US" sz="1200" b="0" i="0" u="none" strike="noStrike" cap="none" dirty="0" err="1">
                <a:solidFill>
                  <a:schemeClr val="dk1"/>
                </a:solidFill>
                <a:latin typeface="Calibri"/>
                <a:ea typeface="Calibri"/>
                <a:cs typeface="Calibri"/>
                <a:sym typeface="Calibri"/>
              </a:rPr>
              <a:t>entwickelt</a:t>
            </a:r>
            <a:r>
              <a:rPr lang="en-US" sz="1200" b="0" i="0" u="none" strike="noStrike" cap="none" dirty="0">
                <a:solidFill>
                  <a:schemeClr val="dk1"/>
                </a:solidFill>
                <a:latin typeface="Calibri"/>
                <a:ea typeface="Calibri"/>
                <a:cs typeface="Calibri"/>
                <a:sym typeface="Calibri"/>
              </a:rPr>
              <a:t> und Programmatic </a:t>
            </a:r>
            <a:r>
              <a:rPr lang="en-US" sz="1200" b="0" i="0" u="none" strike="noStrike" cap="none" dirty="0" err="1">
                <a:solidFill>
                  <a:schemeClr val="dk1"/>
                </a:solidFill>
                <a:latin typeface="Calibri"/>
                <a:ea typeface="Calibri"/>
                <a:cs typeface="Calibri"/>
                <a:sym typeface="Calibri"/>
              </a:rPr>
              <a:t>wurde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geboren</a:t>
            </a:r>
            <a:r>
              <a:rPr lang="en-US" sz="1200" b="0" i="0" u="none" strike="noStrike" cap="none" dirty="0">
                <a:solidFill>
                  <a:schemeClr val="dk1"/>
                </a:solidFill>
                <a:latin typeface="Calibri"/>
                <a:ea typeface="Calibri"/>
                <a:cs typeface="Calibri"/>
                <a:sym typeface="Calibri"/>
              </a:rPr>
              <a:t>. </a:t>
            </a: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Marker (Cookies) </a:t>
            </a:r>
            <a:r>
              <a:rPr lang="en-US" sz="1200" b="0" i="0" u="none" strike="noStrike" cap="none" dirty="0" err="1">
                <a:solidFill>
                  <a:schemeClr val="dk1"/>
                </a:solidFill>
                <a:latin typeface="Calibri"/>
                <a:ea typeface="Calibri"/>
                <a:cs typeface="Calibri"/>
                <a:sym typeface="Calibri"/>
              </a:rPr>
              <a:t>begannen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zentralisieren</a:t>
            </a:r>
            <a:r>
              <a:rPr lang="en-US" sz="1200" b="0" i="0" u="none" strike="noStrike" cap="none" dirty="0">
                <a:solidFill>
                  <a:schemeClr val="dk1"/>
                </a:solidFill>
                <a:latin typeface="Calibri"/>
                <a:ea typeface="Calibri"/>
                <a:cs typeface="Calibri"/>
                <a:sym typeface="Calibri"/>
              </a:rPr>
              <a:t> und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nutzen</a:t>
            </a:r>
            <a:r>
              <a:rPr lang="en-US" sz="1200" b="0" i="0" u="none" strike="noStrike" cap="none" dirty="0">
                <a:solidFill>
                  <a:schemeClr val="dk1"/>
                </a:solidFill>
                <a:latin typeface="Calibri"/>
                <a:ea typeface="Calibri"/>
                <a:cs typeface="Calibri"/>
                <a:sym typeface="Calibri"/>
              </a:rPr>
              <a:t>, um </a:t>
            </a:r>
            <a:r>
              <a:rPr lang="en-US" sz="1200" b="0" i="0" u="none" strike="noStrike" cap="none" dirty="0" err="1">
                <a:solidFill>
                  <a:schemeClr val="dk1"/>
                </a:solidFill>
                <a:latin typeface="Calibri"/>
                <a:ea typeface="Calibri"/>
                <a:cs typeface="Calibri"/>
                <a:sym typeface="Calibri"/>
              </a:rPr>
              <a:t>einzelne</a:t>
            </a:r>
            <a:r>
              <a:rPr lang="en-US" sz="1200" b="0" i="0" u="none" strike="noStrike" cap="none" dirty="0">
                <a:solidFill>
                  <a:schemeClr val="dk1"/>
                </a:solidFill>
                <a:latin typeface="Calibri"/>
                <a:ea typeface="Calibri"/>
                <a:cs typeface="Calibri"/>
                <a:sym typeface="Calibri"/>
              </a:rPr>
              <a:t> Impressions </a:t>
            </a:r>
            <a:r>
              <a:rPr lang="en-US" sz="1200" b="0" i="0" u="none" strike="noStrike" cap="none" dirty="0" err="1">
                <a:solidFill>
                  <a:schemeClr val="dk1"/>
                </a:solidFill>
                <a:latin typeface="Calibri"/>
                <a:ea typeface="Calibri"/>
                <a:cs typeface="Calibri"/>
                <a:sym typeface="Calibri"/>
              </a:rPr>
              <a:t>anzusteuern</a:t>
            </a: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Letzten</a:t>
            </a:r>
            <a:r>
              <a:rPr lang="en-US" sz="1200" b="0" i="0" u="none" strike="noStrike" cap="none" dirty="0">
                <a:solidFill>
                  <a:schemeClr val="dk1"/>
                </a:solidFill>
                <a:latin typeface="Calibri"/>
                <a:ea typeface="Calibri"/>
                <a:cs typeface="Calibri"/>
                <a:sym typeface="Calibri"/>
              </a:rPr>
              <a:t> 5 </a:t>
            </a:r>
            <a:r>
              <a:rPr lang="en-US" sz="1200" b="0" i="0" u="none" strike="noStrike" cap="none" dirty="0" err="1">
                <a:solidFill>
                  <a:schemeClr val="dk1"/>
                </a:solidFill>
                <a:latin typeface="Calibri"/>
                <a:ea typeface="Calibri"/>
                <a:cs typeface="Calibri"/>
                <a:sym typeface="Calibri"/>
              </a:rPr>
              <a:t>Jahre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wurden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über</a:t>
            </a:r>
            <a:r>
              <a:rPr lang="en-US" sz="1200" b="0" i="0" u="none" strike="noStrike" cap="none" dirty="0">
                <a:solidFill>
                  <a:schemeClr val="dk1"/>
                </a:solidFill>
                <a:latin typeface="Calibri"/>
                <a:ea typeface="Calibri"/>
                <a:cs typeface="Calibri"/>
                <a:sym typeface="Calibri"/>
              </a:rPr>
              <a:t> DSPs und DMPs </a:t>
            </a:r>
            <a:r>
              <a:rPr lang="en-US" sz="1200" b="0" i="0" u="none" strike="noStrike" cap="none" dirty="0" err="1">
                <a:solidFill>
                  <a:schemeClr val="dk1"/>
                </a:solidFill>
                <a:latin typeface="Calibri"/>
                <a:ea typeface="Calibri"/>
                <a:cs typeface="Calibri"/>
                <a:sym typeface="Calibri"/>
              </a:rPr>
              <a:t>gesprochen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haben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eine</a:t>
            </a:r>
            <a:r>
              <a:rPr lang="en-US" sz="1200" b="0" i="0" u="none" strike="noStrike" cap="none" dirty="0">
                <a:solidFill>
                  <a:schemeClr val="dk1"/>
                </a:solidFill>
                <a:latin typeface="Calibri"/>
                <a:ea typeface="Calibri"/>
                <a:cs typeface="Calibri"/>
                <a:sym typeface="Calibri"/>
              </a:rPr>
              <a:t> Welt </a:t>
            </a:r>
            <a:r>
              <a:rPr lang="en-US" sz="1200" b="0" i="0" u="none" strike="noStrike" cap="none" dirty="0" err="1">
                <a:solidFill>
                  <a:schemeClr val="dk1"/>
                </a:solidFill>
                <a:latin typeface="Calibri"/>
                <a:ea typeface="Calibri"/>
                <a:cs typeface="Calibri"/>
                <a:sym typeface="Calibri"/>
              </a:rPr>
              <a:t>kreiiert</a:t>
            </a:r>
            <a:r>
              <a:rPr lang="en-US" sz="1200" b="0" i="0" u="none" strike="noStrike" cap="none" dirty="0">
                <a:solidFill>
                  <a:schemeClr val="dk1"/>
                </a:solidFill>
                <a:latin typeface="Calibri"/>
                <a:ea typeface="Calibri"/>
                <a:cs typeface="Calibri"/>
                <a:sym typeface="Calibri"/>
              </a:rPr>
              <a:t> von </a:t>
            </a:r>
            <a:r>
              <a:rPr lang="en-US" sz="1200" b="0" i="0" u="none" strike="noStrike" cap="none" dirty="0" err="1">
                <a:solidFill>
                  <a:schemeClr val="dk1"/>
                </a:solidFill>
                <a:latin typeface="Calibri"/>
                <a:ea typeface="Calibri"/>
                <a:cs typeface="Calibri"/>
                <a:sym typeface="Calibri"/>
              </a:rPr>
              <a:t>Abkuerzungen</a:t>
            </a: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err="1">
                <a:solidFill>
                  <a:schemeClr val="dk1"/>
                </a:solidFill>
                <a:latin typeface="Calibri"/>
                <a:ea typeface="Calibri"/>
                <a:cs typeface="Calibri"/>
                <a:sym typeface="Calibri"/>
              </a:rPr>
              <a:t>Segmente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wurden</a:t>
            </a:r>
            <a:r>
              <a:rPr lang="en-US" sz="1200" b="0" i="0" u="none" strike="noStrike" cap="none" dirty="0">
                <a:solidFill>
                  <a:schemeClr val="dk1"/>
                </a:solidFill>
                <a:latin typeface="Calibri"/>
                <a:ea typeface="Calibri"/>
                <a:cs typeface="Calibri"/>
                <a:sym typeface="Calibri"/>
              </a:rPr>
              <a:t> Koenig, </a:t>
            </a:r>
            <a:r>
              <a:rPr lang="en-US" sz="1200" b="0" i="0" u="none" strike="noStrike" cap="none" dirty="0" err="1">
                <a:solidFill>
                  <a:schemeClr val="dk1"/>
                </a:solidFill>
                <a:latin typeface="Calibri"/>
                <a:ea typeface="Calibri"/>
                <a:cs typeface="Calibri"/>
                <a:sym typeface="Calibri"/>
              </a:rPr>
              <a:t>wie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Vermarkter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sich</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mit</a:t>
            </a:r>
            <a:r>
              <a:rPr lang="en-US" sz="1200" b="0" i="0" u="none" strike="noStrike" cap="none" dirty="0">
                <a:solidFill>
                  <a:schemeClr val="dk1"/>
                </a:solidFill>
                <a:latin typeface="Calibri"/>
                <a:ea typeface="Calibri"/>
                <a:cs typeface="Calibri"/>
                <a:sym typeface="Calibri"/>
              </a:rPr>
              <a:t> den </a:t>
            </a:r>
            <a:r>
              <a:rPr lang="en-US" sz="1200" b="0" i="0" u="none" strike="noStrike" cap="none" dirty="0" err="1">
                <a:solidFill>
                  <a:schemeClr val="dk1"/>
                </a:solidFill>
                <a:latin typeface="Calibri"/>
                <a:ea typeface="Calibri"/>
                <a:cs typeface="Calibri"/>
                <a:sym typeface="Calibri"/>
              </a:rPr>
              <a:t>Verbrauchern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verbinden</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Die </a:t>
            </a:r>
            <a:r>
              <a:rPr lang="en-US" sz="1200" b="1" i="0" u="none" strike="noStrike" cap="none" dirty="0" err="1">
                <a:solidFill>
                  <a:schemeClr val="dk1"/>
                </a:solidFill>
                <a:latin typeface="Calibri"/>
                <a:ea typeface="Calibri"/>
                <a:cs typeface="Calibri"/>
                <a:sym typeface="Calibri"/>
              </a:rPr>
              <a:t>nächsten</a:t>
            </a:r>
            <a:r>
              <a:rPr lang="en-US" sz="1200" b="1" i="0" u="none" strike="noStrike" cap="none" dirty="0">
                <a:solidFill>
                  <a:schemeClr val="dk1"/>
                </a:solidFill>
                <a:latin typeface="Calibri"/>
                <a:ea typeface="Calibri"/>
                <a:cs typeface="Calibri"/>
                <a:sym typeface="Calibri"/>
              </a:rPr>
              <a:t> 5 </a:t>
            </a:r>
            <a:r>
              <a:rPr lang="en-US" sz="1200" b="1" i="0" u="none" strike="noStrike" cap="none" dirty="0" err="1">
                <a:solidFill>
                  <a:schemeClr val="dk1"/>
                </a:solidFill>
                <a:latin typeface="Calibri"/>
                <a:ea typeface="Calibri"/>
                <a:cs typeface="Calibri"/>
                <a:sym typeface="Calibri"/>
              </a:rPr>
              <a:t>Jahre</a:t>
            </a: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Es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wird</a:t>
            </a:r>
            <a:r>
              <a:rPr lang="en-US" sz="1200" b="0" i="0" u="none" strike="noStrike" cap="none" dirty="0">
                <a:solidFill>
                  <a:schemeClr val="dk1"/>
                </a:solidFill>
                <a:latin typeface="Calibri"/>
                <a:ea typeface="Calibri"/>
                <a:cs typeface="Calibri"/>
                <a:sym typeface="Calibri"/>
              </a:rPr>
              <a:t> um </a:t>
            </a:r>
            <a:r>
              <a:rPr lang="en-US" sz="1200" b="0" i="0" u="none" strike="noStrike" cap="none" dirty="0" err="1">
                <a:solidFill>
                  <a:schemeClr val="dk1"/>
                </a:solidFill>
                <a:latin typeface="Calibri"/>
                <a:ea typeface="Calibri"/>
                <a:cs typeface="Calibri"/>
                <a:sym typeface="Calibri"/>
              </a:rPr>
              <a:t>Vorhersagen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gehen</a:t>
            </a:r>
            <a:r>
              <a:rPr lang="en-US" sz="1200" b="0" i="0" u="none" strike="noStrike" cap="none" dirty="0">
                <a:solidFill>
                  <a:schemeClr val="dk1"/>
                </a:solidFill>
                <a:latin typeface="Calibri"/>
                <a:ea typeface="Calibri"/>
                <a:cs typeface="Calibri"/>
                <a:sym typeface="Calibri"/>
              </a:rPr>
              <a:t>. </a:t>
            </a: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Jetzt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ist</a:t>
            </a:r>
            <a:r>
              <a:rPr lang="en-US" sz="1200" b="0" i="0" u="none" strike="noStrike" cap="none" dirty="0">
                <a:solidFill>
                  <a:schemeClr val="dk1"/>
                </a:solidFill>
                <a:latin typeface="Calibri"/>
                <a:ea typeface="Calibri"/>
                <a:cs typeface="Calibri"/>
                <a:sym typeface="Calibri"/>
              </a:rPr>
              <a:t> die </a:t>
            </a:r>
            <a:r>
              <a:rPr lang="en-US" sz="1200" b="0" i="0" u="none" strike="noStrike" cap="none" dirty="0" err="1">
                <a:solidFill>
                  <a:schemeClr val="dk1"/>
                </a:solidFill>
                <a:latin typeface="Calibri"/>
                <a:ea typeface="Calibri"/>
                <a:cs typeface="Calibri"/>
                <a:sym typeface="Calibri"/>
              </a:rPr>
              <a:t>Technologie</a:t>
            </a:r>
            <a:r>
              <a:rPr lang="en-US" sz="1200" b="0" i="0" u="none" strike="noStrike" cap="none" dirty="0">
                <a:solidFill>
                  <a:schemeClr val="dk1"/>
                </a:solidFill>
                <a:latin typeface="Calibri"/>
                <a:ea typeface="Calibri"/>
                <a:cs typeface="Calibri"/>
                <a:sym typeface="Calibri"/>
              </a:rPr>
              <a:t>, die das </a:t>
            </a:r>
            <a:r>
              <a:rPr lang="en-US" sz="1200" b="0" i="0" u="none" strike="noStrike" cap="none" dirty="0" err="1">
                <a:solidFill>
                  <a:schemeClr val="dk1"/>
                </a:solidFill>
                <a:latin typeface="Calibri"/>
                <a:ea typeface="Calibri"/>
                <a:cs typeface="Calibri"/>
                <a:sym typeface="Calibri"/>
              </a:rPr>
              <a:t>Verbraucherverhalten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verändert</a:t>
            </a: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Künstliche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Intelligenz</a:t>
            </a:r>
            <a:r>
              <a:rPr lang="en-US" sz="1200" b="0" i="0" u="none" strike="noStrike" cap="none" dirty="0">
                <a:solidFill>
                  <a:schemeClr val="dk1"/>
                </a:solidFill>
                <a:latin typeface="Calibri"/>
                <a:ea typeface="Calibri"/>
                <a:cs typeface="Calibri"/>
                <a:sym typeface="Calibri"/>
              </a:rPr>
              <a:t>. AI.</a:t>
            </a: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Programmatisch</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wird</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vorhersagen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verbinden</a:t>
            </a: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In </a:t>
            </a:r>
            <a:r>
              <a:rPr lang="en-US" sz="1200" b="0" i="0" u="none" strike="noStrike" cap="none" dirty="0" err="1">
                <a:solidFill>
                  <a:schemeClr val="dk1"/>
                </a:solidFill>
                <a:latin typeface="Calibri"/>
                <a:ea typeface="Calibri"/>
                <a:cs typeface="Calibri"/>
                <a:sym typeface="Calibri"/>
              </a:rPr>
              <a:t>Echtzeit</a:t>
            </a:r>
            <a:r>
              <a:rPr lang="en-US" sz="1200" b="0" i="0" u="none" strike="noStrike" cap="none" dirty="0">
                <a:solidFill>
                  <a:schemeClr val="dk1"/>
                </a:solidFill>
                <a:latin typeface="Calibri"/>
                <a:ea typeface="Calibri"/>
                <a:cs typeface="Calibri"/>
                <a:sym typeface="Calibri"/>
              </a:rPr>
              <a:t> den </a:t>
            </a:r>
            <a:r>
              <a:rPr lang="en-US" sz="1200" b="0" i="0" u="none" strike="noStrike" cap="none" dirty="0" err="1">
                <a:solidFill>
                  <a:schemeClr val="dk1"/>
                </a:solidFill>
                <a:latin typeface="Calibri"/>
                <a:ea typeface="Calibri"/>
                <a:cs typeface="Calibri"/>
                <a:sym typeface="Calibri"/>
              </a:rPr>
              <a:t>Verbraucher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im</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richtigen</a:t>
            </a:r>
            <a:r>
              <a:rPr lang="en-US" sz="1200" b="0" i="0" u="none" strike="noStrike" cap="none" dirty="0">
                <a:solidFill>
                  <a:schemeClr val="dk1"/>
                </a:solidFill>
                <a:latin typeface="Calibri"/>
                <a:ea typeface="Calibri"/>
                <a:cs typeface="Calibri"/>
                <a:sym typeface="Calibri"/>
              </a:rPr>
              <a:t> Moment </a:t>
            </a:r>
            <a:r>
              <a:rPr lang="en-US" sz="1200" b="0" i="0" u="none" strike="noStrike" cap="none" dirty="0" err="1">
                <a:solidFill>
                  <a:schemeClr val="dk1"/>
                </a:solidFill>
                <a:latin typeface="Calibri"/>
                <a:ea typeface="Calibri"/>
                <a:cs typeface="Calibri"/>
                <a:sym typeface="Calibri"/>
              </a:rPr>
              <a:t>ansteuern</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Die AI </a:t>
            </a:r>
            <a:r>
              <a:rPr lang="en-US" sz="1200" b="0" i="0" u="none" strike="noStrike" cap="none" dirty="0" err="1">
                <a:solidFill>
                  <a:schemeClr val="dk1"/>
                </a:solidFill>
                <a:latin typeface="Calibri"/>
                <a:ea typeface="Calibri"/>
                <a:cs typeface="Calibri"/>
                <a:sym typeface="Calibri"/>
              </a:rPr>
              <a:t>wird</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vorhersagen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wie</a:t>
            </a:r>
            <a:r>
              <a:rPr lang="en-US" sz="1200" b="0" i="0" u="none" strike="noStrike" cap="none" dirty="0">
                <a:solidFill>
                  <a:schemeClr val="dk1"/>
                </a:solidFill>
                <a:latin typeface="Calibri"/>
                <a:ea typeface="Calibri"/>
                <a:cs typeface="Calibri"/>
                <a:sym typeface="Calibri"/>
              </a:rPr>
              <a:t> die User Journey </a:t>
            </a:r>
            <a:r>
              <a:rPr lang="en-US" sz="1200" b="0" i="0" u="none" strike="noStrike" cap="none" dirty="0" err="1">
                <a:solidFill>
                  <a:schemeClr val="dk1"/>
                </a:solidFill>
                <a:latin typeface="Calibri"/>
                <a:ea typeface="Calibri"/>
                <a:cs typeface="Calibri"/>
                <a:sym typeface="Calibri"/>
              </a:rPr>
              <a:t>aussieht</a:t>
            </a:r>
            <a:r>
              <a:rPr lang="en-US" sz="1200" b="0" i="0" u="none" strike="noStrike" cap="none" dirty="0">
                <a:solidFill>
                  <a:schemeClr val="dk1"/>
                </a:solidFill>
                <a:latin typeface="Calibri"/>
                <a:ea typeface="Calibri"/>
                <a:cs typeface="Calibri"/>
                <a:sym typeface="Calibri"/>
              </a:rPr>
              <a:t> und </a:t>
            </a:r>
            <a:r>
              <a:rPr lang="en-US" sz="1200" b="0" i="0" u="none" strike="noStrike" cap="none" dirty="0" err="1">
                <a:solidFill>
                  <a:schemeClr val="dk1"/>
                </a:solidFill>
                <a:latin typeface="Calibri"/>
                <a:ea typeface="Calibri"/>
                <a:cs typeface="Calibri"/>
                <a:sym typeface="Calibri"/>
              </a:rPr>
              <a:t>Entscheidungen</a:t>
            </a:r>
            <a:r>
              <a:rPr lang="en-US" sz="1200" b="0" i="0" u="none" strike="noStrike" cap="none" dirty="0">
                <a:solidFill>
                  <a:schemeClr val="dk1"/>
                </a:solidFill>
                <a:latin typeface="Calibri"/>
                <a:ea typeface="Calibri"/>
                <a:cs typeface="Calibri"/>
                <a:sym typeface="Calibri"/>
              </a:rPr>
              <a:t> in </a:t>
            </a:r>
            <a:r>
              <a:rPr lang="en-US" sz="1200" b="0" i="0" u="none" strike="noStrike" cap="none" dirty="0" err="1">
                <a:solidFill>
                  <a:schemeClr val="dk1"/>
                </a:solidFill>
                <a:latin typeface="Calibri"/>
                <a:ea typeface="Calibri"/>
                <a:cs typeface="Calibri"/>
                <a:sym typeface="Calibri"/>
              </a:rPr>
              <a:t>Echtzeit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treffen</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err="1">
                <a:solidFill>
                  <a:schemeClr val="dk1"/>
                </a:solidFill>
                <a:latin typeface="Calibri"/>
                <a:ea typeface="Calibri"/>
                <a:cs typeface="Calibri"/>
                <a:sym typeface="Calibri"/>
              </a:rPr>
              <a:t>Diese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Aenderungen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hatte</a:t>
            </a:r>
            <a:r>
              <a:rPr lang="en-US" sz="1200" b="0" i="0" u="none" strike="noStrike" cap="none" dirty="0">
                <a:solidFill>
                  <a:schemeClr val="dk1"/>
                </a:solidFill>
                <a:latin typeface="Calibri"/>
                <a:ea typeface="Calibri"/>
                <a:cs typeface="Calibri"/>
                <a:sym typeface="Calibri"/>
              </a:rPr>
              <a:t> 3 </a:t>
            </a:r>
            <a:r>
              <a:rPr lang="en-US" sz="1200" b="0" i="0" u="none" strike="noStrike" cap="none" dirty="0" err="1">
                <a:solidFill>
                  <a:schemeClr val="dk1"/>
                </a:solidFill>
                <a:latin typeface="Calibri"/>
                <a:ea typeface="Calibri"/>
                <a:cs typeface="Calibri"/>
                <a:sym typeface="Calibri"/>
              </a:rPr>
              <a:t>Gemeinsamkeiten</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ct val="25000"/>
              <a:buFont typeface="Calibri"/>
              <a:buAutoNum type="arabicParenR"/>
            </a:pPr>
            <a:r>
              <a:rPr lang="en-US" sz="1200" b="0" i="0" u="none" strike="noStrike" cap="none" dirty="0" err="1">
                <a:solidFill>
                  <a:schemeClr val="dk1"/>
                </a:solidFill>
                <a:latin typeface="Calibri"/>
                <a:ea typeface="Calibri"/>
                <a:cs typeface="Calibri"/>
                <a:sym typeface="Calibri"/>
              </a:rPr>
              <a:t>Eine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stoerende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Technologie</a:t>
            </a:r>
            <a:r>
              <a:rPr lang="en-US" sz="1200" b="0" i="0" u="none" strike="noStrike" cap="none" dirty="0">
                <a:solidFill>
                  <a:schemeClr val="dk1"/>
                </a:solidFill>
                <a:latin typeface="Calibri"/>
                <a:ea typeface="Calibri"/>
                <a:cs typeface="Calibri"/>
                <a:sym typeface="Calibri"/>
              </a:rPr>
              <a:t> (disrupter)</a:t>
            </a:r>
          </a:p>
          <a:p>
            <a:pPr marL="228600" marR="0" lvl="0" indent="-228600" algn="l" rtl="0">
              <a:spcBef>
                <a:spcPts val="0"/>
              </a:spcBef>
              <a:spcAft>
                <a:spcPts val="0"/>
              </a:spcAft>
              <a:buClr>
                <a:schemeClr val="dk1"/>
              </a:buClr>
              <a:buSzPct val="25000"/>
              <a:buFont typeface="Calibri"/>
              <a:buAutoNum type="arabicParenR"/>
            </a:pPr>
            <a:r>
              <a:rPr lang="en-US" sz="1200" b="0" i="0" u="none" strike="noStrike" cap="none" dirty="0" err="1">
                <a:solidFill>
                  <a:schemeClr val="dk1"/>
                </a:solidFill>
                <a:latin typeface="Calibri"/>
                <a:ea typeface="Calibri"/>
                <a:cs typeface="Calibri"/>
                <a:sym typeface="Calibri"/>
              </a:rPr>
              <a:t>Veraenderung</a:t>
            </a:r>
            <a:r>
              <a:rPr lang="en-US" sz="1200" b="0" i="0" u="none" strike="noStrike" cap="none" dirty="0">
                <a:solidFill>
                  <a:schemeClr val="dk1"/>
                </a:solidFill>
                <a:latin typeface="Calibri"/>
                <a:ea typeface="Calibri"/>
                <a:cs typeface="Calibri"/>
                <a:sym typeface="Calibri"/>
              </a:rPr>
              <a:t> des </a:t>
            </a:r>
            <a:r>
              <a:rPr lang="en-US" sz="1200" b="0" i="0" u="none" strike="noStrike" cap="none" dirty="0" err="1">
                <a:solidFill>
                  <a:schemeClr val="dk1"/>
                </a:solidFill>
                <a:latin typeface="Calibri"/>
                <a:ea typeface="Calibri"/>
                <a:cs typeface="Calibri"/>
                <a:sym typeface="Calibri"/>
              </a:rPr>
              <a:t>Konsumentenverhaltens</a:t>
            </a:r>
            <a:endParaRPr lang="en-US" sz="1200" b="0" i="0" u="none" strike="noStrike" cap="none" dirty="0">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ct val="25000"/>
              <a:buFont typeface="Calibri"/>
              <a:buAutoNum type="arabicParenR"/>
            </a:pPr>
            <a:r>
              <a:rPr lang="en-US" sz="1200" b="0" i="0" u="none" strike="noStrike" cap="none" dirty="0" err="1">
                <a:solidFill>
                  <a:schemeClr val="dk1"/>
                </a:solidFill>
                <a:latin typeface="Calibri"/>
                <a:ea typeface="Calibri"/>
                <a:cs typeface="Calibri"/>
                <a:sym typeface="Calibri"/>
              </a:rPr>
              <a:t>Ein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Risiko</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fuer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Marken</a:t>
            </a:r>
            <a:r>
              <a:rPr lang="en-US" sz="1200" b="0" i="0" u="none" strike="noStrike" cap="none" dirty="0">
                <a:solidFill>
                  <a:schemeClr val="dk1"/>
                </a:solidFill>
                <a:latin typeface="Calibri"/>
                <a:ea typeface="Calibri"/>
                <a:cs typeface="Calibri"/>
                <a:sym typeface="Calibri"/>
              </a:rPr>
              <a:t> und </a:t>
            </a:r>
            <a:r>
              <a:rPr lang="en-US" sz="1200" b="0" i="0" u="none" strike="noStrike" cap="none" dirty="0" err="1">
                <a:solidFill>
                  <a:schemeClr val="dk1"/>
                </a:solidFill>
                <a:latin typeface="Calibri"/>
                <a:ea typeface="Calibri"/>
                <a:cs typeface="Calibri"/>
                <a:sym typeface="Calibri"/>
              </a:rPr>
              <a:t>einen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grossen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oekonomischen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Einfluss</a:t>
            </a: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r>
              <a:rPr lang="en-US" sz="1200" b="1" i="0" u="none" strike="noStrike" cap="none" dirty="0" err="1">
                <a:solidFill>
                  <a:schemeClr val="dk1"/>
                </a:solidFill>
                <a:latin typeface="Calibri"/>
                <a:ea typeface="Calibri"/>
                <a:cs typeface="Calibri"/>
                <a:sym typeface="Calibri"/>
              </a:rPr>
              <a:t>Nur</a:t>
            </a:r>
            <a:r>
              <a:rPr lang="en-US" sz="1200" b="1" i="0" u="none" strike="noStrike" cap="none" dirty="0">
                <a:solidFill>
                  <a:schemeClr val="dk1"/>
                </a:solidFill>
                <a:latin typeface="Calibri"/>
                <a:ea typeface="Calibri"/>
                <a:cs typeface="Calibri"/>
                <a:sym typeface="Calibri"/>
              </a:rPr>
              <a:t> die </a:t>
            </a:r>
            <a:r>
              <a:rPr lang="en-US" sz="1200" b="1" i="0" u="none" strike="noStrike" cap="none" dirty="0" err="1">
                <a:solidFill>
                  <a:schemeClr val="dk1"/>
                </a:solidFill>
                <a:latin typeface="Calibri"/>
                <a:ea typeface="Calibri"/>
                <a:cs typeface="Calibri"/>
                <a:sym typeface="Calibri"/>
              </a:rPr>
              <a:t>Unternehmen</a:t>
            </a:r>
            <a:r>
              <a:rPr lang="en-US" sz="1200" b="1" i="0" u="none" strike="noStrike" cap="none" dirty="0">
                <a:solidFill>
                  <a:schemeClr val="dk1"/>
                </a:solidFill>
                <a:latin typeface="Calibri"/>
                <a:ea typeface="Calibri"/>
                <a:cs typeface="Calibri"/>
                <a:sym typeface="Calibri"/>
              </a:rPr>
              <a:t> die </a:t>
            </a:r>
            <a:r>
              <a:rPr lang="en-US" sz="1200" b="1" i="0" u="none" strike="noStrike" cap="none" dirty="0" err="1">
                <a:solidFill>
                  <a:schemeClr val="dk1"/>
                </a:solidFill>
                <a:latin typeface="Calibri"/>
                <a:ea typeface="Calibri"/>
                <a:cs typeface="Calibri"/>
                <a:sym typeface="Calibri"/>
              </a:rPr>
              <a:t>sich</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aendern</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werden</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ueberleben</a:t>
            </a:r>
            <a:r>
              <a:rPr lang="en-US" sz="1200" b="1" i="0" u="none" strike="noStrike" cap="none" dirty="0" smtClean="0">
                <a:solidFill>
                  <a:schemeClr val="dk1"/>
                </a:solidFill>
                <a:latin typeface="Calibri"/>
                <a:ea typeface="Calibri"/>
                <a:cs typeface="Calibri"/>
                <a:sym typeface="Calibri"/>
              </a:rPr>
              <a:t>.</a:t>
            </a:r>
            <a:endParaRPr lang="en-US" sz="1200" b="1" i="0" u="none" strike="noStrike" cap="none" dirty="0">
              <a:solidFill>
                <a:schemeClr val="dk1"/>
              </a:solidFill>
              <a:latin typeface="Calibri"/>
              <a:ea typeface="Calibri"/>
              <a:cs typeface="Calibri"/>
              <a:sym typeface="Calibri"/>
            </a:endParaRPr>
          </a:p>
        </p:txBody>
      </p:sp>
      <p:sp>
        <p:nvSpPr>
          <p:cNvPr id="1046" name="Shape 104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spcBef>
                <a:spcPts val="0"/>
              </a:spcBef>
              <a:buClr>
                <a:schemeClr val="dk1"/>
              </a:buClr>
              <a:buSzPct val="25000"/>
              <a:buFont typeface="Calibri"/>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Shape 10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1" name="Shape 101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600" b="0" i="0" u="none" strike="noStrike" cap="none" dirty="0">
                <a:solidFill>
                  <a:schemeClr val="dk1"/>
                </a:solidFill>
                <a:latin typeface="Calibri"/>
                <a:ea typeface="Calibri"/>
                <a:cs typeface="Calibri"/>
                <a:sym typeface="Calibri"/>
              </a:rPr>
              <a:t>Und </a:t>
            </a:r>
            <a:r>
              <a:rPr lang="en-US" sz="1600" b="0" i="0" u="none" strike="noStrike" cap="none" dirty="0" err="1">
                <a:solidFill>
                  <a:schemeClr val="dk1"/>
                </a:solidFill>
                <a:latin typeface="Calibri"/>
                <a:ea typeface="Calibri"/>
                <a:cs typeface="Calibri"/>
                <a:sym typeface="Calibri"/>
              </a:rPr>
              <a:t>hier</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sind</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Beispiele</a:t>
            </a:r>
            <a:r>
              <a:rPr lang="en-US" sz="1600" b="0" i="0" u="none" strike="noStrike" cap="none" dirty="0">
                <a:solidFill>
                  <a:schemeClr val="dk1"/>
                </a:solidFill>
                <a:latin typeface="Calibri"/>
                <a:ea typeface="Calibri"/>
                <a:cs typeface="Calibri"/>
                <a:sym typeface="Calibri"/>
              </a:rPr>
              <a:t> – </a:t>
            </a:r>
            <a:r>
              <a:rPr lang="en-US" sz="1600" b="0" i="0" u="none" strike="noStrike" cap="none" dirty="0" err="1">
                <a:solidFill>
                  <a:schemeClr val="dk1"/>
                </a:solidFill>
                <a:latin typeface="Calibri"/>
                <a:ea typeface="Calibri"/>
                <a:cs typeface="Calibri"/>
                <a:sym typeface="Calibri"/>
              </a:rPr>
              <a:t>wir</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sind</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mittendrin</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statt</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nur</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dabei</a:t>
            </a:r>
            <a:r>
              <a:rPr lang="en-US" sz="1600" b="0" i="0" u="none" strike="noStrike" cap="none" dirty="0">
                <a:solidFill>
                  <a:schemeClr val="dk1"/>
                </a:solidFill>
                <a:latin typeface="Calibri"/>
                <a:ea typeface="Calibri"/>
                <a:cs typeface="Calibri"/>
                <a:sym typeface="Calibri"/>
              </a:rPr>
              <a:t>!</a:t>
            </a:r>
          </a:p>
          <a:p>
            <a:pPr marL="285750" marR="0" lvl="0" indent="-285750" algn="l" rtl="0">
              <a:spcBef>
                <a:spcPts val="0"/>
              </a:spcBef>
              <a:buClr>
                <a:schemeClr val="dk1"/>
              </a:buClr>
              <a:buSzPct val="100000"/>
              <a:buFont typeface="Arial"/>
              <a:buNone/>
            </a:pP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600" b="0" i="0" u="none" strike="noStrike" cap="none" dirty="0" smtClean="0">
                <a:solidFill>
                  <a:schemeClr val="dk1"/>
                </a:solidFill>
                <a:latin typeface="Calibri"/>
                <a:ea typeface="Calibri"/>
                <a:cs typeface="Calibri"/>
                <a:sym typeface="Calibri"/>
              </a:rPr>
              <a:t>IBM</a:t>
            </a:r>
          </a:p>
          <a:p>
            <a:pPr marL="285750" marR="0" lvl="0" indent="-285750" algn="l" rtl="0">
              <a:spcBef>
                <a:spcPts val="0"/>
              </a:spcBef>
              <a:buClr>
                <a:schemeClr val="dk1"/>
              </a:buClr>
              <a:buSzPct val="100000"/>
              <a:buFont typeface="Arial"/>
              <a:buChar char="•"/>
            </a:pPr>
            <a:endParaRPr lang="en-US" sz="1600" b="0" i="0" u="none" strike="noStrike" cap="none" dirty="0" smtClean="0">
              <a:solidFill>
                <a:schemeClr val="dk1"/>
              </a:solidFill>
              <a:latin typeface="Calibri"/>
              <a:ea typeface="Calibri"/>
              <a:cs typeface="Calibri"/>
              <a:sym typeface="Calibri"/>
            </a:endParaRPr>
          </a:p>
          <a:p>
            <a:pPr marL="0" marR="0" lvl="0" indent="0" algn="l" rtl="0">
              <a:spcBef>
                <a:spcPts val="0"/>
              </a:spcBef>
              <a:buClr>
                <a:schemeClr val="dk1"/>
              </a:buClr>
              <a:buSzPct val="100000"/>
              <a:buFont typeface="Arial"/>
              <a:buNone/>
            </a:pPr>
            <a:r>
              <a:rPr lang="en-US" sz="900" b="1" i="0" u="none" strike="noStrike" kern="1200" cap="none" dirty="0" smtClean="0">
                <a:solidFill>
                  <a:schemeClr val="dk1"/>
                </a:solidFill>
                <a:effectLst/>
                <a:latin typeface="Calibri"/>
                <a:ea typeface="Calibri"/>
                <a:cs typeface="Calibri"/>
                <a:sym typeface="Calibri"/>
              </a:rPr>
              <a:t>IBM and Rocket Fuel have partnered together to provide marketers with the ability to target their IBM Universal Behavior Exchange (UBX) syndicated audiences in paid media channels - including display, mobile, social, and video - through the Rocket Fuel Predictive Marketing Platform.</a:t>
            </a:r>
            <a:endParaRPr lang="en-US" sz="1600" b="1" i="0" u="none" strike="noStrike" cap="none" dirty="0" smtClean="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endParaRPr lang="en-US" sz="16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600" b="0" i="0" u="none" strike="noStrike" cap="none" dirty="0">
                <a:solidFill>
                  <a:schemeClr val="dk1"/>
                </a:solidFill>
                <a:latin typeface="Calibri"/>
                <a:ea typeface="Calibri"/>
                <a:cs typeface="Calibri"/>
                <a:sym typeface="Calibri"/>
              </a:rPr>
              <a:t>Microsoft </a:t>
            </a:r>
          </a:p>
          <a:p>
            <a:pPr marL="285750" marR="0" lvl="0" indent="-285750" algn="l" rtl="0">
              <a:spcBef>
                <a:spcPts val="0"/>
              </a:spcBef>
              <a:buClr>
                <a:schemeClr val="dk1"/>
              </a:buClr>
              <a:buSzPct val="100000"/>
              <a:buFont typeface="Arial"/>
              <a:buChar char="•"/>
            </a:pPr>
            <a:r>
              <a:rPr lang="en-US" sz="1600" b="0" i="0" u="none" strike="noStrike" cap="none" dirty="0">
                <a:solidFill>
                  <a:schemeClr val="dk1"/>
                </a:solidFill>
                <a:latin typeface="Calibri"/>
                <a:ea typeface="Calibri"/>
                <a:cs typeface="Calibri"/>
                <a:sym typeface="Calibri"/>
              </a:rPr>
              <a:t>Siri</a:t>
            </a:r>
          </a:p>
          <a:p>
            <a:pPr marL="285750" marR="0" lvl="0" indent="-285750" algn="l" rtl="0">
              <a:spcBef>
                <a:spcPts val="0"/>
              </a:spcBef>
              <a:buClr>
                <a:schemeClr val="dk1"/>
              </a:buClr>
              <a:buSzPct val="100000"/>
              <a:buFont typeface="Arial"/>
              <a:buChar char="•"/>
            </a:pPr>
            <a:r>
              <a:rPr lang="en-US" sz="1600" b="0" i="0" u="none" strike="noStrike" cap="none" dirty="0">
                <a:solidFill>
                  <a:schemeClr val="dk1"/>
                </a:solidFill>
                <a:latin typeface="Calibri"/>
                <a:ea typeface="Calibri"/>
                <a:cs typeface="Calibri"/>
                <a:sym typeface="Calibri"/>
              </a:rPr>
              <a:t>Facebook</a:t>
            </a:r>
          </a:p>
          <a:p>
            <a:pPr marL="285750" marR="0" lvl="0" indent="-285750" algn="l" rtl="0">
              <a:spcBef>
                <a:spcPts val="0"/>
              </a:spcBef>
              <a:buClr>
                <a:schemeClr val="dk1"/>
              </a:buClr>
              <a:buSzPct val="100000"/>
              <a:buFont typeface="Arial"/>
              <a:buNone/>
            </a:pP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600" b="0" i="0" u="none" strike="noStrike" cap="none" dirty="0" err="1">
                <a:solidFill>
                  <a:schemeClr val="dk1"/>
                </a:solidFill>
                <a:latin typeface="Calibri"/>
                <a:ea typeface="Calibri"/>
                <a:cs typeface="Calibri"/>
                <a:sym typeface="Calibri"/>
              </a:rPr>
              <a:t>Fuehrungskraefte</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haben</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Interesse</a:t>
            </a:r>
            <a:r>
              <a:rPr lang="en-US" sz="1600" b="0" i="0" u="none" strike="noStrike" cap="none" dirty="0">
                <a:solidFill>
                  <a:schemeClr val="dk1"/>
                </a:solidFill>
                <a:latin typeface="Calibri"/>
                <a:ea typeface="Calibri"/>
                <a:cs typeface="Calibri"/>
                <a:sym typeface="Calibri"/>
              </a:rPr>
              <a:t>. AI </a:t>
            </a:r>
            <a:r>
              <a:rPr lang="en-US" sz="1600" b="0" i="0" u="none" strike="noStrike" cap="none" dirty="0" err="1">
                <a:solidFill>
                  <a:schemeClr val="dk1"/>
                </a:solidFill>
                <a:latin typeface="Calibri"/>
                <a:ea typeface="Calibri"/>
                <a:cs typeface="Calibri"/>
                <a:sym typeface="Calibri"/>
              </a:rPr>
              <a:t>als</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Zukunft</a:t>
            </a:r>
            <a:r>
              <a:rPr lang="en-US" sz="1600" b="0" i="0" u="none" strike="noStrike" cap="none" dirty="0">
                <a:solidFill>
                  <a:schemeClr val="dk1"/>
                </a:solidFill>
                <a:latin typeface="Calibri"/>
                <a:ea typeface="Calibri"/>
                <a:cs typeface="Calibri"/>
                <a:sym typeface="Calibri"/>
              </a:rPr>
              <a:t>.</a:t>
            </a:r>
          </a:p>
          <a:p>
            <a:pPr marL="285750" marR="0" lvl="0" indent="-285750" algn="l" rtl="0">
              <a:spcBef>
                <a:spcPts val="0"/>
              </a:spcBef>
              <a:buClr>
                <a:schemeClr val="dk1"/>
              </a:buClr>
              <a:buSzPct val="100000"/>
              <a:buFont typeface="Arial"/>
              <a:buNone/>
            </a:pP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600" b="0" i="0" u="none" strike="noStrike" cap="none" dirty="0">
                <a:solidFill>
                  <a:schemeClr val="dk1"/>
                </a:solidFill>
                <a:latin typeface="Calibri"/>
                <a:ea typeface="Calibri"/>
                <a:cs typeface="Calibri"/>
                <a:sym typeface="Calibri"/>
              </a:rPr>
              <a:t>2010 war RTB </a:t>
            </a:r>
            <a:r>
              <a:rPr lang="en-US" sz="1600" b="0" i="0" u="none" strike="noStrike" cap="none" dirty="0" err="1">
                <a:solidFill>
                  <a:schemeClr val="dk1"/>
                </a:solidFill>
                <a:latin typeface="Calibri"/>
                <a:ea typeface="Calibri"/>
                <a:cs typeface="Calibri"/>
                <a:sym typeface="Calibri"/>
              </a:rPr>
              <a:t>heiss</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dann</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Programmatisch</a:t>
            </a:r>
            <a:r>
              <a:rPr lang="en-US" sz="1600" b="0" i="0" u="none" strike="noStrike" cap="none" dirty="0">
                <a:solidFill>
                  <a:schemeClr val="dk1"/>
                </a:solidFill>
                <a:latin typeface="Calibri"/>
                <a:ea typeface="Calibri"/>
                <a:cs typeface="Calibri"/>
                <a:sym typeface="Calibri"/>
              </a:rPr>
              <a:t>. Predictive </a:t>
            </a:r>
            <a:r>
              <a:rPr lang="en-US" sz="1600" b="0" i="0" u="none" strike="noStrike" cap="none" dirty="0" err="1">
                <a:solidFill>
                  <a:schemeClr val="dk1"/>
                </a:solidFill>
                <a:latin typeface="Calibri"/>
                <a:ea typeface="Calibri"/>
                <a:cs typeface="Calibri"/>
                <a:sym typeface="Calibri"/>
              </a:rPr>
              <a:t>ist</a:t>
            </a:r>
            <a:r>
              <a:rPr lang="en-US" sz="1600" b="0" i="0" u="none" strike="noStrike" cap="none" dirty="0">
                <a:solidFill>
                  <a:schemeClr val="dk1"/>
                </a:solidFill>
                <a:latin typeface="Calibri"/>
                <a:ea typeface="Calibri"/>
                <a:cs typeface="Calibri"/>
                <a:sym typeface="Calibri"/>
              </a:rPr>
              <a:t> die </a:t>
            </a:r>
            <a:r>
              <a:rPr lang="en-US" sz="1600" b="0" i="0" u="none" strike="noStrike" cap="none" dirty="0" err="1">
                <a:solidFill>
                  <a:schemeClr val="dk1"/>
                </a:solidFill>
                <a:latin typeface="Calibri"/>
                <a:ea typeface="Calibri"/>
                <a:cs typeface="Calibri"/>
                <a:sym typeface="Calibri"/>
              </a:rPr>
              <a:t>Zukunft</a:t>
            </a:r>
            <a:r>
              <a:rPr lang="en-US" sz="16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endParaRPr sz="1600" b="0" i="0" u="none" strike="noStrike" cap="none" dirty="0">
              <a:solidFill>
                <a:schemeClr val="dk1"/>
              </a:solidFill>
              <a:latin typeface="Calibri"/>
              <a:ea typeface="Calibri"/>
              <a:cs typeface="Calibri"/>
              <a:sym typeface="Calibri"/>
            </a:endParaRPr>
          </a:p>
        </p:txBody>
      </p:sp>
      <p:sp>
        <p:nvSpPr>
          <p:cNvPr id="1012" name="Shape 101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3" name="Shape 106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900" b="0" i="0" u="none" strike="noStrike" cap="none" dirty="0">
                <a:solidFill>
                  <a:schemeClr val="dk1"/>
                </a:solidFill>
                <a:latin typeface="Calibri"/>
                <a:ea typeface="Calibri"/>
                <a:cs typeface="Calibri"/>
                <a:sym typeface="Calibri"/>
              </a:rPr>
              <a:t>Die </a:t>
            </a:r>
            <a:r>
              <a:rPr lang="en-US" sz="900" b="0" i="0" u="none" strike="noStrike" cap="none" dirty="0" err="1">
                <a:solidFill>
                  <a:schemeClr val="dk1"/>
                </a:solidFill>
                <a:latin typeface="Calibri"/>
                <a:ea typeface="Calibri"/>
                <a:cs typeface="Calibri"/>
                <a:sym typeface="Calibri"/>
              </a:rPr>
              <a:t>Entwicklung</a:t>
            </a:r>
            <a:r>
              <a:rPr lang="en-US" sz="900" b="0" i="0" u="none" strike="noStrike" cap="none" dirty="0">
                <a:solidFill>
                  <a:schemeClr val="dk1"/>
                </a:solidFill>
                <a:latin typeface="Calibri"/>
                <a:ea typeface="Calibri"/>
                <a:cs typeface="Calibri"/>
                <a:sym typeface="Calibri"/>
              </a:rPr>
              <a:t> der </a:t>
            </a:r>
            <a:r>
              <a:rPr lang="en-US" sz="900" b="0" i="0" u="none" strike="noStrike" cap="none" dirty="0" err="1">
                <a:solidFill>
                  <a:schemeClr val="dk1"/>
                </a:solidFill>
                <a:latin typeface="Calibri"/>
                <a:ea typeface="Calibri"/>
                <a:cs typeface="Calibri"/>
                <a:sym typeface="Calibri"/>
              </a:rPr>
              <a:t>digitalen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Kundenerfahrungen</a:t>
            </a:r>
            <a:r>
              <a:rPr lang="en-US" sz="900" b="0" i="0" u="none" strike="noStrike" cap="none" dirty="0">
                <a:solidFill>
                  <a:schemeClr val="dk1"/>
                </a:solidFill>
                <a:latin typeface="Calibri"/>
                <a:ea typeface="Calibri"/>
                <a:cs typeface="Calibri"/>
                <a:sym typeface="Calibri"/>
              </a:rPr>
              <a:t> und </a:t>
            </a:r>
            <a:r>
              <a:rPr lang="en-US" sz="900" b="0" i="0" u="none" strike="noStrike" cap="none" dirty="0" err="1">
                <a:solidFill>
                  <a:schemeClr val="dk1"/>
                </a:solidFill>
                <a:latin typeface="Calibri"/>
                <a:ea typeface="Calibri"/>
                <a:cs typeface="Calibri"/>
                <a:sym typeface="Calibri"/>
              </a:rPr>
              <a:t>Erwartungen</a:t>
            </a:r>
            <a:r>
              <a:rPr lang="en-US" sz="900" b="0" i="0" u="none" strike="noStrike" cap="none" dirty="0">
                <a:solidFill>
                  <a:schemeClr val="dk1"/>
                </a:solidFill>
                <a:latin typeface="Calibri"/>
                <a:ea typeface="Calibri"/>
                <a:cs typeface="Calibri"/>
                <a:sym typeface="Calibri"/>
              </a:rPr>
              <a:t> hat </a:t>
            </a:r>
            <a:r>
              <a:rPr lang="en-US" sz="900" b="0" i="0" u="none" strike="noStrike" cap="none" dirty="0" err="1">
                <a:solidFill>
                  <a:schemeClr val="dk1"/>
                </a:solidFill>
                <a:latin typeface="Calibri"/>
                <a:ea typeface="Calibri"/>
                <a:cs typeface="Calibri"/>
                <a:sym typeface="Calibri"/>
              </a:rPr>
              <a:t>eine</a:t>
            </a:r>
            <a:r>
              <a:rPr lang="en-US" sz="900" b="0" i="0" u="none" strike="noStrike" cap="none" dirty="0">
                <a:solidFill>
                  <a:schemeClr val="dk1"/>
                </a:solidFill>
                <a:latin typeface="Calibri"/>
                <a:ea typeface="Calibri"/>
                <a:cs typeface="Calibri"/>
                <a:sym typeface="Calibri"/>
              </a:rPr>
              <a:t> </a:t>
            </a:r>
            <a:r>
              <a:rPr lang="en-US" sz="900" b="1" i="0" u="none" strike="noStrike" cap="none" dirty="0" err="1">
                <a:solidFill>
                  <a:schemeClr val="dk1"/>
                </a:solidFill>
                <a:latin typeface="Calibri"/>
                <a:ea typeface="Calibri"/>
                <a:cs typeface="Calibri"/>
                <a:sym typeface="Calibri"/>
              </a:rPr>
              <a:t>parallele</a:t>
            </a:r>
            <a:r>
              <a:rPr lang="en-US" sz="900" b="1" i="0" u="none" strike="noStrike" cap="none" dirty="0">
                <a:solidFill>
                  <a:schemeClr val="dk1"/>
                </a:solidFill>
                <a:latin typeface="Calibri"/>
                <a:ea typeface="Calibri"/>
                <a:cs typeface="Calibri"/>
                <a:sym typeface="Calibri"/>
              </a:rPr>
              <a:t> </a:t>
            </a:r>
            <a:r>
              <a:rPr lang="en-US" sz="900" b="1" i="0" u="none" strike="noStrike" cap="none" dirty="0" err="1">
                <a:solidFill>
                  <a:schemeClr val="dk1"/>
                </a:solidFill>
                <a:latin typeface="Calibri"/>
                <a:ea typeface="Calibri"/>
                <a:cs typeface="Calibri"/>
                <a:sym typeface="Calibri"/>
              </a:rPr>
              <a:t>Entwicklung</a:t>
            </a:r>
            <a:r>
              <a:rPr lang="en-US" sz="900" b="1" i="0" u="none" strike="noStrike" cap="none" dirty="0">
                <a:solidFill>
                  <a:schemeClr val="dk1"/>
                </a:solidFill>
                <a:latin typeface="Calibri"/>
                <a:ea typeface="Calibri"/>
                <a:cs typeface="Calibri"/>
                <a:sym typeface="Calibri"/>
              </a:rPr>
              <a:t> </a:t>
            </a:r>
            <a:r>
              <a:rPr lang="en-US" sz="900" b="0" i="0" u="none" strike="noStrike" cap="none" dirty="0">
                <a:solidFill>
                  <a:schemeClr val="dk1"/>
                </a:solidFill>
                <a:latin typeface="Calibri"/>
                <a:ea typeface="Calibri"/>
                <a:cs typeface="Calibri"/>
                <a:sym typeface="Calibri"/>
              </a:rPr>
              <a:t>in der Marketing-Innovation und </a:t>
            </a:r>
            <a:r>
              <a:rPr lang="en-US" sz="900" b="0" i="0" u="none" strike="noStrike" cap="none" dirty="0" err="1">
                <a:solidFill>
                  <a:schemeClr val="dk1"/>
                </a:solidFill>
                <a:latin typeface="Calibri"/>
                <a:ea typeface="Calibri"/>
                <a:cs typeface="Calibri"/>
                <a:sym typeface="Calibri"/>
              </a:rPr>
              <a:t>Veränderung</a:t>
            </a:r>
            <a:r>
              <a:rPr lang="en-US" sz="9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endParaRPr sz="9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900" b="0" i="0" u="none" strike="noStrike" cap="none" dirty="0" err="1">
                <a:solidFill>
                  <a:schemeClr val="dk1"/>
                </a:solidFill>
                <a:latin typeface="Calibri"/>
                <a:ea typeface="Calibri"/>
                <a:cs typeface="Calibri"/>
                <a:sym typeface="Calibri"/>
              </a:rPr>
              <a:t>Siehe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obige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Achse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fuer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Konsumenten</a:t>
            </a:r>
            <a:r>
              <a:rPr lang="en-US" sz="900" b="0" i="0" u="none" strike="noStrike" cap="none" dirty="0">
                <a:solidFill>
                  <a:schemeClr val="dk1"/>
                </a:solidFill>
                <a:latin typeface="Calibri"/>
                <a:ea typeface="Calibri"/>
                <a:cs typeface="Calibri"/>
                <a:sym typeface="Calibri"/>
              </a:rPr>
              <a:t> und </a:t>
            </a:r>
            <a:r>
              <a:rPr lang="en-US" sz="900" b="0" i="0" u="none" strike="noStrike" cap="none" dirty="0" err="1">
                <a:solidFill>
                  <a:schemeClr val="dk1"/>
                </a:solidFill>
                <a:latin typeface="Calibri"/>
                <a:ea typeface="Calibri"/>
                <a:cs typeface="Calibri"/>
                <a:sym typeface="Calibri"/>
              </a:rPr>
              <a:t>unten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fuer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Digitale</a:t>
            </a:r>
            <a:r>
              <a:rPr lang="en-US" sz="900" b="0" i="0" u="none" strike="noStrike" cap="none" dirty="0">
                <a:solidFill>
                  <a:schemeClr val="dk1"/>
                </a:solidFill>
                <a:latin typeface="Calibri"/>
                <a:ea typeface="Calibri"/>
                <a:cs typeface="Calibri"/>
                <a:sym typeface="Calibri"/>
              </a:rPr>
              <a:t> Revolution</a:t>
            </a:r>
          </a:p>
          <a:p>
            <a:pPr marL="228600" marR="0" lvl="0" indent="-228600" algn="l" rtl="0">
              <a:spcBef>
                <a:spcPts val="0"/>
              </a:spcBef>
              <a:buClr>
                <a:schemeClr val="dk1"/>
              </a:buClr>
              <a:buSzPct val="100000"/>
              <a:buFont typeface="Calibri"/>
              <a:buNone/>
            </a:pPr>
            <a:endParaRPr sz="900" b="0" i="0" u="none" strike="noStrike" cap="none" dirty="0">
              <a:solidFill>
                <a:schemeClr val="dk1"/>
              </a:solidFill>
              <a:latin typeface="Calibri"/>
              <a:ea typeface="Calibri"/>
              <a:cs typeface="Calibri"/>
              <a:sym typeface="Calibri"/>
            </a:endParaRPr>
          </a:p>
          <a:p>
            <a:pPr marL="228600" marR="0" lvl="0" indent="-228600" algn="l" rtl="0">
              <a:spcBef>
                <a:spcPts val="0"/>
              </a:spcBef>
              <a:buClr>
                <a:schemeClr val="dk1"/>
              </a:buClr>
              <a:buSzPct val="100000"/>
              <a:buFont typeface="Calibri"/>
              <a:buAutoNum type="arabicPeriod"/>
            </a:pPr>
            <a:r>
              <a:rPr lang="en-US" sz="900" b="0" i="0" u="none" strike="noStrike" cap="none" dirty="0" err="1">
                <a:solidFill>
                  <a:schemeClr val="dk1"/>
                </a:solidFill>
                <a:latin typeface="Calibri"/>
                <a:ea typeface="Calibri"/>
                <a:cs typeface="Calibri"/>
                <a:sym typeface="Calibri"/>
              </a:rPr>
              <a:t>Frühere</a:t>
            </a:r>
            <a:r>
              <a:rPr lang="en-US" sz="900" b="0" i="0" u="none" strike="noStrike" cap="none" dirty="0">
                <a:solidFill>
                  <a:schemeClr val="dk1"/>
                </a:solidFill>
                <a:latin typeface="Calibri"/>
                <a:ea typeface="Calibri"/>
                <a:cs typeface="Calibri"/>
                <a:sym typeface="Calibri"/>
              </a:rPr>
              <a:t> Online-</a:t>
            </a:r>
            <a:r>
              <a:rPr lang="en-US" sz="900" b="0" i="0" u="none" strike="noStrike" cap="none" dirty="0" err="1">
                <a:solidFill>
                  <a:schemeClr val="dk1"/>
                </a:solidFill>
                <a:latin typeface="Calibri"/>
                <a:ea typeface="Calibri"/>
                <a:cs typeface="Calibri"/>
                <a:sym typeface="Calibri"/>
              </a:rPr>
              <a:t>Erfahrungen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wurden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durch</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relativ</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einfache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digitale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Werbetechnologie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unterstützt</a:t>
            </a:r>
            <a:r>
              <a:rPr lang="en-US" sz="900" b="0" i="0" u="none" strike="noStrike" cap="none" dirty="0">
                <a:solidFill>
                  <a:schemeClr val="dk1"/>
                </a:solidFill>
                <a:latin typeface="Calibri"/>
                <a:ea typeface="Calibri"/>
                <a:cs typeface="Calibri"/>
                <a:sym typeface="Calibri"/>
              </a:rPr>
              <a:t>, die den </a:t>
            </a:r>
            <a:r>
              <a:rPr lang="en-US" sz="900" b="0" i="0" u="none" strike="noStrike" cap="none" dirty="0" err="1">
                <a:solidFill>
                  <a:schemeClr val="dk1"/>
                </a:solidFill>
                <a:latin typeface="Calibri"/>
                <a:ea typeface="Calibri"/>
                <a:cs typeface="Calibri"/>
                <a:sym typeface="Calibri"/>
              </a:rPr>
              <a:t>traditionellen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Medienkauf</a:t>
            </a:r>
            <a:r>
              <a:rPr lang="en-US" sz="900" b="0" i="0" u="none" strike="noStrike" cap="none" dirty="0">
                <a:solidFill>
                  <a:schemeClr val="dk1"/>
                </a:solidFill>
                <a:latin typeface="Calibri"/>
                <a:ea typeface="Calibri"/>
                <a:cs typeface="Calibri"/>
                <a:sym typeface="Calibri"/>
              </a:rPr>
              <a:t> und -</a:t>
            </a:r>
            <a:r>
              <a:rPr lang="en-US" sz="900" b="0" i="0" u="none" strike="noStrike" cap="none" dirty="0" err="1">
                <a:solidFill>
                  <a:schemeClr val="dk1"/>
                </a:solidFill>
                <a:latin typeface="Calibri"/>
                <a:ea typeface="Calibri"/>
                <a:cs typeface="Calibri"/>
                <a:sym typeface="Calibri"/>
              </a:rPr>
              <a:t>verkauf</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widerspiegelte</a:t>
            </a:r>
            <a:r>
              <a:rPr lang="en-US" sz="900" b="0" i="0" u="none" strike="noStrike" cap="none" dirty="0">
                <a:solidFill>
                  <a:schemeClr val="dk1"/>
                </a:solidFill>
                <a:latin typeface="Calibri"/>
                <a:ea typeface="Calibri"/>
                <a:cs typeface="Calibri"/>
                <a:sym typeface="Calibri"/>
              </a:rPr>
              <a:t>.</a:t>
            </a:r>
          </a:p>
          <a:p>
            <a:pPr marL="228600" marR="0" lvl="0" indent="-228600" algn="l" rtl="0">
              <a:spcBef>
                <a:spcPts val="0"/>
              </a:spcBef>
              <a:buClr>
                <a:schemeClr val="dk1"/>
              </a:buClr>
              <a:buSzPct val="100000"/>
              <a:buFont typeface="Calibri"/>
              <a:buAutoNum type="arabicPeriod"/>
            </a:pPr>
            <a:r>
              <a:rPr lang="en-US" sz="900" b="0" i="0" u="none" strike="noStrike" cap="none" dirty="0">
                <a:solidFill>
                  <a:schemeClr val="dk1"/>
                </a:solidFill>
                <a:latin typeface="Calibri"/>
                <a:ea typeface="Calibri"/>
                <a:cs typeface="Calibri"/>
                <a:sym typeface="Calibri"/>
              </a:rPr>
              <a:t>Dann </a:t>
            </a:r>
            <a:r>
              <a:rPr lang="en-US" sz="900" b="0" i="0" u="none" strike="noStrike" cap="none" dirty="0" err="1">
                <a:solidFill>
                  <a:schemeClr val="dk1"/>
                </a:solidFill>
                <a:latin typeface="Calibri"/>
                <a:ea typeface="Calibri"/>
                <a:cs typeface="Calibri"/>
                <a:sym typeface="Calibri"/>
              </a:rPr>
              <a:t>kam</a:t>
            </a:r>
            <a:r>
              <a:rPr lang="en-US" sz="900" b="0" i="0" u="none" strike="noStrike" cap="none" dirty="0">
                <a:solidFill>
                  <a:schemeClr val="dk1"/>
                </a:solidFill>
                <a:latin typeface="Calibri"/>
                <a:ea typeface="Calibri"/>
                <a:cs typeface="Calibri"/>
                <a:sym typeface="Calibri"/>
              </a:rPr>
              <a:t> Cost-per-Click und </a:t>
            </a:r>
            <a:r>
              <a:rPr lang="en-US" sz="900" b="0" i="0" u="none" strike="noStrike" cap="none" dirty="0" err="1">
                <a:solidFill>
                  <a:schemeClr val="dk1"/>
                </a:solidFill>
                <a:latin typeface="Calibri"/>
                <a:ea typeface="Calibri"/>
                <a:cs typeface="Calibri"/>
                <a:sym typeface="Calibri"/>
              </a:rPr>
              <a:t>andere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neue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Modelle</a:t>
            </a:r>
            <a:r>
              <a:rPr lang="en-US" sz="900" b="0" i="0" u="none" strike="noStrike" cap="none" dirty="0">
                <a:solidFill>
                  <a:schemeClr val="dk1"/>
                </a:solidFill>
                <a:latin typeface="Calibri"/>
                <a:ea typeface="Calibri"/>
                <a:cs typeface="Calibri"/>
                <a:sym typeface="Calibri"/>
              </a:rPr>
              <a:t>, die </a:t>
            </a:r>
            <a:r>
              <a:rPr lang="en-US" sz="900" b="0" i="0" u="none" strike="noStrike" cap="none" dirty="0" err="1">
                <a:solidFill>
                  <a:schemeClr val="dk1"/>
                </a:solidFill>
                <a:latin typeface="Calibri"/>
                <a:ea typeface="Calibri"/>
                <a:cs typeface="Calibri"/>
                <a:sym typeface="Calibri"/>
              </a:rPr>
              <a:t>Anzahl</a:t>
            </a:r>
            <a:r>
              <a:rPr lang="en-US" sz="900" b="0" i="0" u="none" strike="noStrike" cap="none" dirty="0">
                <a:solidFill>
                  <a:schemeClr val="dk1"/>
                </a:solidFill>
                <a:latin typeface="Calibri"/>
                <a:ea typeface="Calibri"/>
                <a:cs typeface="Calibri"/>
                <a:sym typeface="Calibri"/>
              </a:rPr>
              <a:t> der </a:t>
            </a:r>
            <a:r>
              <a:rPr lang="en-US" sz="900" b="0" i="0" u="none" strike="noStrike" cap="none" dirty="0" err="1">
                <a:solidFill>
                  <a:schemeClr val="dk1"/>
                </a:solidFill>
                <a:latin typeface="Calibri"/>
                <a:ea typeface="Calibri"/>
                <a:cs typeface="Calibri"/>
                <a:sym typeface="Calibri"/>
              </a:rPr>
              <a:t>digitalen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Kanäle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erhöht</a:t>
            </a:r>
            <a:r>
              <a:rPr lang="en-US" sz="900" b="0" i="0" u="none" strike="noStrike" cap="none" dirty="0">
                <a:solidFill>
                  <a:schemeClr val="dk1"/>
                </a:solidFill>
                <a:latin typeface="Calibri"/>
                <a:ea typeface="Calibri"/>
                <a:cs typeface="Calibri"/>
                <a:sym typeface="Calibri"/>
              </a:rPr>
              <a:t>. Grade </a:t>
            </a:r>
            <a:r>
              <a:rPr lang="en-US" sz="900" b="0" i="0" u="none" strike="noStrike" cap="none" dirty="0" err="1">
                <a:solidFill>
                  <a:schemeClr val="dk1"/>
                </a:solidFill>
                <a:latin typeface="Calibri"/>
                <a:ea typeface="Calibri"/>
                <a:cs typeface="Calibri"/>
                <a:sym typeface="Calibri"/>
              </a:rPr>
              <a:t>im</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Mobilbereich</a:t>
            </a:r>
            <a:r>
              <a:rPr lang="en-US" sz="900" b="0" i="0" u="none" strike="noStrike" cap="none" dirty="0">
                <a:solidFill>
                  <a:schemeClr val="dk1"/>
                </a:solidFill>
                <a:latin typeface="Calibri"/>
                <a:ea typeface="Calibri"/>
                <a:cs typeface="Calibri"/>
                <a:sym typeface="Calibri"/>
              </a:rPr>
              <a:t>.</a:t>
            </a:r>
          </a:p>
          <a:p>
            <a:pPr marL="228600" marR="0" lvl="0" indent="-228600" algn="l" rtl="0">
              <a:spcBef>
                <a:spcPts val="0"/>
              </a:spcBef>
              <a:buClr>
                <a:schemeClr val="dk1"/>
              </a:buClr>
              <a:buSzPct val="100000"/>
              <a:buFont typeface="Calibri"/>
              <a:buAutoNum type="arabicPeriod"/>
            </a:pPr>
            <a:r>
              <a:rPr lang="en-US" sz="900" b="0" i="0" u="none" strike="noStrike" cap="none" dirty="0" err="1">
                <a:solidFill>
                  <a:schemeClr val="dk1"/>
                </a:solidFill>
                <a:latin typeface="Calibri"/>
                <a:ea typeface="Calibri"/>
                <a:cs typeface="Calibri"/>
                <a:sym typeface="Calibri"/>
              </a:rPr>
              <a:t>Automatisierung</a:t>
            </a:r>
            <a:r>
              <a:rPr lang="en-US" sz="900" b="0" i="0" u="none" strike="noStrike" cap="none" dirty="0">
                <a:solidFill>
                  <a:schemeClr val="dk1"/>
                </a:solidFill>
                <a:latin typeface="Calibri"/>
                <a:ea typeface="Calibri"/>
                <a:cs typeface="Calibri"/>
                <a:sym typeface="Calibri"/>
              </a:rPr>
              <a:t> und </a:t>
            </a:r>
            <a:r>
              <a:rPr lang="en-US" sz="900" b="0" i="0" u="none" strike="noStrike" cap="none" dirty="0" err="1">
                <a:solidFill>
                  <a:schemeClr val="dk1"/>
                </a:solidFill>
                <a:latin typeface="Calibri"/>
                <a:ea typeface="Calibri"/>
                <a:cs typeface="Calibri"/>
                <a:sym typeface="Calibri"/>
              </a:rPr>
              <a:t>Personalisierung</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verbessert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diese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Kundenerfahrungen</a:t>
            </a:r>
            <a:r>
              <a:rPr lang="en-US" sz="900" b="0" i="0" u="none" strike="noStrike" cap="none" dirty="0">
                <a:solidFill>
                  <a:schemeClr val="dk1"/>
                </a:solidFill>
                <a:latin typeface="Calibri"/>
                <a:ea typeface="Calibri"/>
                <a:cs typeface="Calibri"/>
                <a:sym typeface="Calibri"/>
              </a:rPr>
              <a:t>. </a:t>
            </a:r>
          </a:p>
          <a:p>
            <a:pPr marL="228600" marR="0" lvl="0" indent="-228600" algn="l" rtl="0">
              <a:spcBef>
                <a:spcPts val="0"/>
              </a:spcBef>
              <a:buClr>
                <a:schemeClr val="dk1"/>
              </a:buClr>
              <a:buSzPct val="100000"/>
              <a:buFont typeface="Calibri"/>
              <a:buAutoNum type="arabicPeriod"/>
            </a:pPr>
            <a:r>
              <a:rPr lang="en-US" sz="900" b="0" i="0" u="none" strike="noStrike" cap="none" dirty="0" err="1">
                <a:solidFill>
                  <a:schemeClr val="dk1"/>
                </a:solidFill>
                <a:latin typeface="Calibri"/>
                <a:ea typeface="Calibri"/>
                <a:cs typeface="Calibri"/>
                <a:sym typeface="Calibri"/>
              </a:rPr>
              <a:t>Vermarkter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reagierten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mit</a:t>
            </a:r>
            <a:r>
              <a:rPr lang="en-US" sz="900" b="0" i="0" u="none" strike="noStrike" cap="none" dirty="0">
                <a:solidFill>
                  <a:schemeClr val="dk1"/>
                </a:solidFill>
                <a:latin typeface="Calibri"/>
                <a:ea typeface="Calibri"/>
                <a:cs typeface="Calibri"/>
                <a:sym typeface="Calibri"/>
              </a:rPr>
              <a:t> Attribution Reporting, </a:t>
            </a:r>
            <a:r>
              <a:rPr lang="en-US" sz="900" b="0" i="0" u="none" strike="noStrike" cap="none" dirty="0" err="1">
                <a:solidFill>
                  <a:schemeClr val="dk1"/>
                </a:solidFill>
                <a:latin typeface="Calibri"/>
                <a:ea typeface="Calibri"/>
                <a:cs typeface="Calibri"/>
                <a:sym typeface="Calibri"/>
              </a:rPr>
              <a:t>datengesteuertes</a:t>
            </a:r>
            <a:r>
              <a:rPr lang="en-US" sz="900" b="0" i="0" u="none" strike="noStrike" cap="none" dirty="0">
                <a:solidFill>
                  <a:schemeClr val="dk1"/>
                </a:solidFill>
                <a:latin typeface="Calibri"/>
                <a:ea typeface="Calibri"/>
                <a:cs typeface="Calibri"/>
                <a:sym typeface="Calibri"/>
              </a:rPr>
              <a:t> Ad Targeting und </a:t>
            </a:r>
            <a:r>
              <a:rPr lang="en-US" sz="900" b="0" i="0" u="none" strike="noStrike" cap="none" dirty="0" err="1">
                <a:solidFill>
                  <a:schemeClr val="dk1"/>
                </a:solidFill>
                <a:latin typeface="Calibri"/>
                <a:ea typeface="Calibri"/>
                <a:cs typeface="Calibri"/>
                <a:sym typeface="Calibri"/>
              </a:rPr>
              <a:t>automatisierte</a:t>
            </a:r>
            <a:r>
              <a:rPr lang="en-US" sz="900" b="0" i="0" u="none" strike="noStrike" cap="none" dirty="0">
                <a:solidFill>
                  <a:schemeClr val="dk1"/>
                </a:solidFill>
                <a:latin typeface="Calibri"/>
                <a:ea typeface="Calibri"/>
                <a:cs typeface="Calibri"/>
                <a:sym typeface="Calibri"/>
              </a:rPr>
              <a:t> Delivery </a:t>
            </a:r>
            <a:r>
              <a:rPr lang="en-US" sz="900" b="0" i="0" u="none" strike="noStrike" cap="none" dirty="0" err="1">
                <a:solidFill>
                  <a:schemeClr val="dk1"/>
                </a:solidFill>
                <a:latin typeface="Calibri"/>
                <a:ea typeface="Calibri"/>
                <a:cs typeface="Calibri"/>
                <a:sym typeface="Calibri"/>
              </a:rPr>
              <a:t>Mechanismen</a:t>
            </a:r>
            <a:r>
              <a:rPr lang="en-US" sz="900" b="0" i="0" u="none" strike="noStrike" cap="none" dirty="0">
                <a:solidFill>
                  <a:schemeClr val="dk1"/>
                </a:solidFill>
                <a:latin typeface="Calibri"/>
                <a:ea typeface="Calibri"/>
                <a:cs typeface="Calibri"/>
                <a:sym typeface="Calibri"/>
              </a:rPr>
              <a:t> in </a:t>
            </a:r>
            <a:r>
              <a:rPr lang="en-US" sz="900" b="0" i="0" u="none" strike="noStrike" cap="none" dirty="0" err="1">
                <a:solidFill>
                  <a:schemeClr val="dk1"/>
                </a:solidFill>
                <a:latin typeface="Calibri"/>
                <a:ea typeface="Calibri"/>
                <a:cs typeface="Calibri"/>
                <a:sym typeface="Calibri"/>
              </a:rPr>
              <a:t>einem</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Versuch</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Werbung</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effizienter</a:t>
            </a:r>
            <a:r>
              <a:rPr lang="en-US" sz="900" b="0" i="0" u="none" strike="noStrike" cap="none" dirty="0">
                <a:solidFill>
                  <a:schemeClr val="dk1"/>
                </a:solidFill>
                <a:latin typeface="Calibri"/>
                <a:ea typeface="Calibri"/>
                <a:cs typeface="Calibri"/>
                <a:sym typeface="Calibri"/>
              </a:rPr>
              <a:t> und </a:t>
            </a:r>
            <a:r>
              <a:rPr lang="en-US" sz="900" b="0" i="0" u="none" strike="noStrike" cap="none" dirty="0" err="1">
                <a:solidFill>
                  <a:schemeClr val="dk1"/>
                </a:solidFill>
                <a:latin typeface="Calibri"/>
                <a:ea typeface="Calibri"/>
                <a:cs typeface="Calibri"/>
                <a:sym typeface="Calibri"/>
              </a:rPr>
              <a:t>sinnvoller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machen</a:t>
            </a:r>
            <a:r>
              <a:rPr lang="en-US" sz="9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endParaRPr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Technologie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spielte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eine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zunehmend</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größere</a:t>
            </a:r>
            <a:r>
              <a:rPr lang="en-US" sz="900" b="0" i="0" u="none" strike="noStrike" cap="none" dirty="0">
                <a:solidFill>
                  <a:schemeClr val="dk1"/>
                </a:solidFill>
                <a:latin typeface="Calibri"/>
                <a:ea typeface="Calibri"/>
                <a:cs typeface="Calibri"/>
                <a:sym typeface="Calibri"/>
              </a:rPr>
              <a:t> Rolle und </a:t>
            </a:r>
            <a:r>
              <a:rPr lang="en-US" sz="900" b="0" i="0" u="none" strike="noStrike" cap="none" dirty="0" err="1">
                <a:solidFill>
                  <a:schemeClr val="dk1"/>
                </a:solidFill>
                <a:latin typeface="Calibri"/>
                <a:ea typeface="Calibri"/>
                <a:cs typeface="Calibri"/>
                <a:sym typeface="Calibri"/>
              </a:rPr>
              <a:t>schließlich</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wurden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programmatische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Werkzeuge</a:t>
            </a:r>
            <a:r>
              <a:rPr lang="en-US" sz="900" b="0" i="0" u="none" strike="noStrike" cap="none" dirty="0">
                <a:solidFill>
                  <a:schemeClr val="dk1"/>
                </a:solidFill>
                <a:latin typeface="Calibri"/>
                <a:ea typeface="Calibri"/>
                <a:cs typeface="Calibri"/>
                <a:sym typeface="Calibri"/>
              </a:rPr>
              <a:t> und </a:t>
            </a:r>
            <a:r>
              <a:rPr lang="en-US" sz="900" b="0" i="0" u="none" strike="noStrike" cap="none" dirty="0" err="1">
                <a:solidFill>
                  <a:schemeClr val="dk1"/>
                </a:solidFill>
                <a:latin typeface="Calibri"/>
                <a:ea typeface="Calibri"/>
                <a:cs typeface="Calibri"/>
                <a:sym typeface="Calibri"/>
              </a:rPr>
              <a:t>Techniken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vermehrt</a:t>
            </a:r>
            <a:r>
              <a:rPr lang="en-US" sz="9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endParaRPr sz="9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900" b="0" i="0" u="none" strike="noStrike" cap="none" dirty="0">
                <a:solidFill>
                  <a:schemeClr val="dk1"/>
                </a:solidFill>
                <a:latin typeface="Calibri"/>
                <a:ea typeface="Calibri"/>
                <a:cs typeface="Calibri"/>
                <a:sym typeface="Calibri"/>
              </a:rPr>
              <a:t>Und </a:t>
            </a:r>
            <a:r>
              <a:rPr lang="en-US" sz="900" b="0" i="0" u="none" strike="noStrike" cap="none" dirty="0" err="1">
                <a:solidFill>
                  <a:schemeClr val="dk1"/>
                </a:solidFill>
                <a:latin typeface="Calibri"/>
                <a:ea typeface="Calibri"/>
                <a:cs typeface="Calibri"/>
                <a:sym typeface="Calibri"/>
              </a:rPr>
              <a:t>wie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ist</a:t>
            </a:r>
            <a:r>
              <a:rPr lang="en-US" sz="900" b="0" i="0" u="none" strike="noStrike" cap="none" dirty="0">
                <a:solidFill>
                  <a:schemeClr val="dk1"/>
                </a:solidFill>
                <a:latin typeface="Calibri"/>
                <a:ea typeface="Calibri"/>
                <a:cs typeface="Calibri"/>
                <a:sym typeface="Calibri"/>
              </a:rPr>
              <a:t> das </a:t>
            </a:r>
            <a:r>
              <a:rPr lang="en-US" sz="900" b="0" i="0" u="none" strike="noStrike" cap="none" dirty="0" err="1">
                <a:solidFill>
                  <a:schemeClr val="dk1"/>
                </a:solidFill>
                <a:latin typeface="Calibri"/>
                <a:ea typeface="Calibri"/>
                <a:cs typeface="Calibri"/>
                <a:sym typeface="Calibri"/>
              </a:rPr>
              <a:t>noch</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toppen</a:t>
            </a:r>
            <a:r>
              <a:rPr lang="en-US" sz="9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endParaRPr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Kunden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erwarten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als</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Automatisierung</a:t>
            </a:r>
            <a:r>
              <a:rPr lang="en-US" sz="900" b="0" i="0" u="none" strike="noStrike" cap="none" dirty="0">
                <a:solidFill>
                  <a:schemeClr val="dk1"/>
                </a:solidFill>
                <a:latin typeface="Calibri"/>
                <a:ea typeface="Calibri"/>
                <a:cs typeface="Calibri"/>
                <a:sym typeface="Calibri"/>
              </a:rPr>
              <a:t> und </a:t>
            </a:r>
            <a:r>
              <a:rPr lang="en-US" sz="900" b="0" i="0" u="none" strike="noStrike" cap="none" dirty="0" err="1">
                <a:solidFill>
                  <a:schemeClr val="dk1"/>
                </a:solidFill>
                <a:latin typeface="Calibri"/>
                <a:ea typeface="Calibri"/>
                <a:cs typeface="Calibri"/>
                <a:sym typeface="Calibri"/>
              </a:rPr>
              <a:t>Personalisierung</a:t>
            </a: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Marken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sollen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ihre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Erwartungen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voraussagen</a:t>
            </a:r>
            <a:r>
              <a:rPr lang="en-US" sz="900" b="0" i="0" u="none" strike="noStrike" cap="none" dirty="0">
                <a:solidFill>
                  <a:schemeClr val="dk1"/>
                </a:solidFill>
                <a:latin typeface="Calibri"/>
                <a:ea typeface="Calibri"/>
                <a:cs typeface="Calibri"/>
                <a:sym typeface="Calibri"/>
              </a:rPr>
              <a:t/>
            </a:r>
            <a:br>
              <a:rPr lang="en-US" sz="900" b="0" i="0" u="none" strike="noStrike" cap="none" dirty="0">
                <a:solidFill>
                  <a:schemeClr val="dk1"/>
                </a:solidFill>
                <a:latin typeface="Calibri"/>
                <a:ea typeface="Calibri"/>
                <a:cs typeface="Calibri"/>
                <a:sym typeface="Calibri"/>
              </a:rPr>
            </a:br>
            <a:endParaRPr lang="en-US" sz="9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900" b="1" i="0" u="none" strike="noStrike" cap="none" dirty="0" err="1">
                <a:solidFill>
                  <a:schemeClr val="dk1"/>
                </a:solidFill>
                <a:latin typeface="Calibri"/>
                <a:ea typeface="Calibri"/>
                <a:cs typeface="Calibri"/>
                <a:sym typeface="Calibri"/>
              </a:rPr>
              <a:t>Interaktiv</a:t>
            </a:r>
            <a:r>
              <a:rPr lang="en-US" sz="900" b="1" i="0" u="none" strike="noStrike" cap="none" dirty="0">
                <a:solidFill>
                  <a:schemeClr val="dk1"/>
                </a:solidFill>
                <a:latin typeface="Calibri"/>
                <a:ea typeface="Calibri"/>
                <a:cs typeface="Calibri"/>
                <a:sym typeface="Calibri"/>
              </a:rPr>
              <a:t>: </a:t>
            </a:r>
            <a:r>
              <a:rPr lang="en-US" sz="900" b="1" i="0" u="none" strike="noStrike" cap="none" dirty="0" err="1">
                <a:solidFill>
                  <a:schemeClr val="dk1"/>
                </a:solidFill>
                <a:latin typeface="Calibri"/>
                <a:ea typeface="Calibri"/>
                <a:cs typeface="Calibri"/>
                <a:sym typeface="Calibri"/>
              </a:rPr>
              <a:t>Wer</a:t>
            </a:r>
            <a:r>
              <a:rPr lang="en-US" sz="900" b="1" i="0" u="none" strike="noStrike" cap="none" dirty="0">
                <a:solidFill>
                  <a:schemeClr val="dk1"/>
                </a:solidFill>
                <a:latin typeface="Calibri"/>
                <a:ea typeface="Calibri"/>
                <a:cs typeface="Calibri"/>
                <a:sym typeface="Calibri"/>
              </a:rPr>
              <a:t> </a:t>
            </a:r>
            <a:r>
              <a:rPr lang="en-US" sz="900" b="1" i="0" u="none" strike="noStrike" cap="none" dirty="0" err="1">
                <a:solidFill>
                  <a:schemeClr val="dk1"/>
                </a:solidFill>
                <a:latin typeface="Calibri"/>
                <a:ea typeface="Calibri"/>
                <a:cs typeface="Calibri"/>
                <a:sym typeface="Calibri"/>
              </a:rPr>
              <a:t>kennt</a:t>
            </a:r>
            <a:r>
              <a:rPr lang="en-US" sz="900" b="1" i="0" u="none" strike="noStrike" cap="none" dirty="0">
                <a:solidFill>
                  <a:schemeClr val="dk1"/>
                </a:solidFill>
                <a:latin typeface="Calibri"/>
                <a:ea typeface="Calibri"/>
                <a:cs typeface="Calibri"/>
                <a:sym typeface="Calibri"/>
              </a:rPr>
              <a:t> </a:t>
            </a:r>
            <a:r>
              <a:rPr lang="en-US" sz="900" b="1" i="0" u="none" strike="noStrike" cap="none" dirty="0" err="1">
                <a:solidFill>
                  <a:schemeClr val="dk1"/>
                </a:solidFill>
                <a:latin typeface="Calibri"/>
                <a:ea typeface="Calibri"/>
                <a:cs typeface="Calibri"/>
                <a:sym typeface="Calibri"/>
              </a:rPr>
              <a:t>diese</a:t>
            </a:r>
            <a:r>
              <a:rPr lang="en-US" sz="900" b="1" i="0" u="none" strike="noStrike" cap="none" dirty="0">
                <a:solidFill>
                  <a:schemeClr val="dk1"/>
                </a:solidFill>
                <a:latin typeface="Calibri"/>
                <a:ea typeface="Calibri"/>
                <a:cs typeface="Calibri"/>
                <a:sym typeface="Calibri"/>
              </a:rPr>
              <a:t> </a:t>
            </a:r>
            <a:r>
              <a:rPr lang="en-US" sz="900" b="1" i="0" u="none" strike="noStrike" cap="none" dirty="0" err="1">
                <a:solidFill>
                  <a:schemeClr val="dk1"/>
                </a:solidFill>
                <a:latin typeface="Calibri"/>
                <a:ea typeface="Calibri"/>
                <a:cs typeface="Calibri"/>
                <a:sym typeface="Calibri"/>
              </a:rPr>
              <a:t>Szenarien</a:t>
            </a:r>
            <a:r>
              <a:rPr lang="en-US" sz="900" b="1" i="0" u="none" strike="noStrike" cap="none" dirty="0">
                <a:solidFill>
                  <a:schemeClr val="dk1"/>
                </a:solidFill>
                <a:latin typeface="Calibri"/>
                <a:ea typeface="Calibri"/>
                <a:cs typeface="Calibri"/>
                <a:sym typeface="Calibri"/>
              </a:rPr>
              <a:t> – man muss </a:t>
            </a:r>
            <a:r>
              <a:rPr lang="en-US" sz="900" b="1" i="0" u="none" strike="noStrike" cap="none" dirty="0" err="1">
                <a:solidFill>
                  <a:schemeClr val="dk1"/>
                </a:solidFill>
                <a:latin typeface="Calibri"/>
                <a:ea typeface="Calibri"/>
                <a:cs typeface="Calibri"/>
                <a:sym typeface="Calibri"/>
              </a:rPr>
              <a:t>sich</a:t>
            </a:r>
            <a:r>
              <a:rPr lang="en-US" sz="900" b="1" i="0" u="none" strike="noStrike" cap="none" dirty="0">
                <a:solidFill>
                  <a:schemeClr val="dk1"/>
                </a:solidFill>
                <a:latin typeface="Calibri"/>
                <a:ea typeface="Calibri"/>
                <a:cs typeface="Calibri"/>
                <a:sym typeface="Calibri"/>
              </a:rPr>
              <a:t> </a:t>
            </a:r>
            <a:r>
              <a:rPr lang="en-US" sz="900" b="1" i="0" u="none" strike="noStrike" cap="none" dirty="0" err="1">
                <a:solidFill>
                  <a:schemeClr val="dk1"/>
                </a:solidFill>
                <a:latin typeface="Calibri"/>
                <a:ea typeface="Calibri"/>
                <a:cs typeface="Calibri"/>
                <a:sym typeface="Calibri"/>
              </a:rPr>
              <a:t>dem</a:t>
            </a:r>
            <a:r>
              <a:rPr lang="en-US" sz="900" b="1" i="0" u="none" strike="noStrike" cap="none" dirty="0">
                <a:solidFill>
                  <a:schemeClr val="dk1"/>
                </a:solidFill>
                <a:latin typeface="Calibri"/>
                <a:ea typeface="Calibri"/>
                <a:cs typeface="Calibri"/>
                <a:sym typeface="Calibri"/>
              </a:rPr>
              <a:t> </a:t>
            </a:r>
            <a:r>
              <a:rPr lang="en-US" sz="900" b="1" i="0" u="none" strike="noStrike" cap="none" dirty="0" err="1">
                <a:solidFill>
                  <a:schemeClr val="dk1"/>
                </a:solidFill>
                <a:latin typeface="Calibri"/>
                <a:ea typeface="Calibri"/>
                <a:cs typeface="Calibri"/>
                <a:sym typeface="Calibri"/>
              </a:rPr>
              <a:t>einfach</a:t>
            </a:r>
            <a:r>
              <a:rPr lang="en-US" sz="900" b="1" i="0" u="none" strike="noStrike" cap="none" dirty="0">
                <a:solidFill>
                  <a:schemeClr val="dk1"/>
                </a:solidFill>
                <a:latin typeface="Calibri"/>
                <a:ea typeface="Calibri"/>
                <a:cs typeface="Calibri"/>
                <a:sym typeface="Calibri"/>
              </a:rPr>
              <a:t> mal </a:t>
            </a:r>
            <a:r>
              <a:rPr lang="en-US" sz="900" b="1" i="0" u="none" strike="noStrike" cap="none" dirty="0" err="1">
                <a:solidFill>
                  <a:schemeClr val="dk1"/>
                </a:solidFill>
                <a:latin typeface="Calibri"/>
                <a:ea typeface="Calibri"/>
                <a:cs typeface="Calibri"/>
                <a:sym typeface="Calibri"/>
              </a:rPr>
              <a:t>bewusst</a:t>
            </a:r>
            <a:r>
              <a:rPr lang="en-US" sz="900" b="1" i="0" u="none" strike="noStrike" cap="none" dirty="0">
                <a:solidFill>
                  <a:schemeClr val="dk1"/>
                </a:solidFill>
                <a:latin typeface="Calibri"/>
                <a:ea typeface="Calibri"/>
                <a:cs typeface="Calibri"/>
                <a:sym typeface="Calibri"/>
              </a:rPr>
              <a:t> </a:t>
            </a:r>
            <a:r>
              <a:rPr lang="en-US" sz="900" b="1" i="0" u="none" strike="noStrike" cap="none" dirty="0" err="1">
                <a:solidFill>
                  <a:schemeClr val="dk1"/>
                </a:solidFill>
                <a:latin typeface="Calibri"/>
                <a:ea typeface="Calibri"/>
                <a:cs typeface="Calibri"/>
                <a:sym typeface="Calibri"/>
              </a:rPr>
              <a:t>werden</a:t>
            </a:r>
            <a:r>
              <a:rPr lang="en-US" sz="900" b="1" i="0" u="none" strike="noStrike" cap="none" dirty="0">
                <a:solidFill>
                  <a:schemeClr val="dk1"/>
                </a:solidFill>
                <a:latin typeface="Calibri"/>
                <a:ea typeface="Calibri"/>
                <a:cs typeface="Calibri"/>
                <a:sym typeface="Calibri"/>
              </a:rPr>
              <a:t>:</a:t>
            </a:r>
          </a:p>
          <a:p>
            <a:pPr marL="0" marR="0" lvl="0" indent="0" algn="l" rtl="0">
              <a:spcBef>
                <a:spcPts val="0"/>
              </a:spcBef>
              <a:buClr>
                <a:schemeClr val="dk1"/>
              </a:buClr>
              <a:buSzPct val="25000"/>
              <a:buFont typeface="Arial"/>
              <a:buNone/>
            </a:pPr>
            <a:endParaRPr sz="900" b="1"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Sie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erwarten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dass</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ihr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Telefon</a:t>
            </a:r>
            <a:r>
              <a:rPr lang="en-US" sz="900" b="0" i="0" u="none" strike="noStrike" cap="none" dirty="0">
                <a:solidFill>
                  <a:schemeClr val="dk1"/>
                </a:solidFill>
                <a:latin typeface="Calibri"/>
                <a:ea typeface="Calibri"/>
                <a:cs typeface="Calibri"/>
                <a:sym typeface="Calibri"/>
              </a:rPr>
              <a:t> das </a:t>
            </a:r>
            <a:r>
              <a:rPr lang="en-US" sz="900" b="0" i="0" u="none" strike="noStrike" cap="none" dirty="0" err="1">
                <a:solidFill>
                  <a:schemeClr val="dk1"/>
                </a:solidFill>
                <a:latin typeface="Calibri"/>
                <a:ea typeface="Calibri"/>
                <a:cs typeface="Calibri"/>
                <a:sym typeface="Calibri"/>
              </a:rPr>
              <a:t>nächste</a:t>
            </a:r>
            <a:r>
              <a:rPr lang="en-US" sz="900" b="0" i="0" u="none" strike="noStrike" cap="none" dirty="0">
                <a:solidFill>
                  <a:schemeClr val="dk1"/>
                </a:solidFill>
                <a:latin typeface="Calibri"/>
                <a:ea typeface="Calibri"/>
                <a:cs typeface="Calibri"/>
                <a:sym typeface="Calibri"/>
              </a:rPr>
              <a:t> Wort in </a:t>
            </a:r>
            <a:r>
              <a:rPr lang="en-US" sz="900" b="0" i="0" u="none" strike="noStrike" cap="none" dirty="0" err="1">
                <a:solidFill>
                  <a:schemeClr val="dk1"/>
                </a:solidFill>
                <a:latin typeface="Calibri"/>
                <a:ea typeface="Calibri"/>
                <a:cs typeface="Calibri"/>
                <a:sym typeface="Calibri"/>
              </a:rPr>
              <a:t>ihrer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Textnachricht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erahnt</a:t>
            </a: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Ihr</a:t>
            </a:r>
            <a:r>
              <a:rPr lang="en-US" sz="900" b="0" i="0" u="none" strike="noStrike" cap="none" dirty="0">
                <a:solidFill>
                  <a:schemeClr val="dk1"/>
                </a:solidFill>
                <a:latin typeface="Calibri"/>
                <a:ea typeface="Calibri"/>
                <a:cs typeface="Calibri"/>
                <a:sym typeface="Calibri"/>
              </a:rPr>
              <a:t> GPS den </a:t>
            </a:r>
            <a:r>
              <a:rPr lang="en-US" sz="900" b="0" i="0" u="none" strike="noStrike" cap="none" dirty="0" err="1">
                <a:solidFill>
                  <a:schemeClr val="dk1"/>
                </a:solidFill>
                <a:latin typeface="Calibri"/>
                <a:ea typeface="Calibri"/>
                <a:cs typeface="Calibri"/>
                <a:sym typeface="Calibri"/>
              </a:rPr>
              <a:t>schnellsten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Weg</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zeigt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vorallem</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wenn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Unfall</a:t>
            </a:r>
            <a:r>
              <a:rPr lang="en-US" sz="900" b="0" i="0" u="none" strike="noStrike" cap="none" dirty="0">
                <a:solidFill>
                  <a:schemeClr val="dk1"/>
                </a:solidFill>
                <a:latin typeface="Calibri"/>
                <a:ea typeface="Calibri"/>
                <a:cs typeface="Calibri"/>
                <a:sym typeface="Calibri"/>
              </a:rPr>
              <a:t>/</a:t>
            </a:r>
            <a:r>
              <a:rPr lang="en-US" sz="900" b="0" i="0" u="none" strike="noStrike" cap="none" dirty="0" err="1">
                <a:solidFill>
                  <a:schemeClr val="dk1"/>
                </a:solidFill>
                <a:latin typeface="Calibri"/>
                <a:ea typeface="Calibri"/>
                <a:cs typeface="Calibri"/>
                <a:sym typeface="Calibri"/>
              </a:rPr>
              <a:t>Stau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erwarten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ist</a:t>
            </a:r>
            <a:r>
              <a:rPr lang="en-US" sz="900" b="0" i="0" u="none" strike="noStrike" cap="none" dirty="0">
                <a:solidFill>
                  <a:schemeClr val="dk1"/>
                </a:solidFill>
                <a:latin typeface="Calibri"/>
                <a:ea typeface="Calibri"/>
                <a:cs typeface="Calibri"/>
                <a:sym typeface="Calibri"/>
              </a:rPr>
              <a:t/>
            </a:r>
            <a:br>
              <a:rPr lang="en-US" sz="900" b="0" i="0" u="none" strike="noStrike" cap="none" dirty="0">
                <a:solidFill>
                  <a:schemeClr val="dk1"/>
                </a:solidFill>
                <a:latin typeface="Calibri"/>
                <a:ea typeface="Calibri"/>
                <a:cs typeface="Calibri"/>
                <a:sym typeface="Calibri"/>
              </a:rPr>
            </a:b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a:solidFill>
                  <a:schemeClr val="dk1"/>
                </a:solidFill>
                <a:latin typeface="Calibri"/>
                <a:ea typeface="Calibri"/>
                <a:cs typeface="Calibri"/>
                <a:sym typeface="Calibri"/>
              </a:rPr>
              <a:t>Das </a:t>
            </a:r>
            <a:r>
              <a:rPr lang="en-US" sz="900" b="0" i="0" u="none" strike="noStrike" cap="none" dirty="0" err="1">
                <a:solidFill>
                  <a:schemeClr val="dk1"/>
                </a:solidFill>
                <a:latin typeface="Calibri"/>
                <a:ea typeface="Calibri"/>
                <a:cs typeface="Calibri"/>
                <a:sym typeface="Calibri"/>
              </a:rPr>
              <a:t>koennen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wir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auch</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im</a:t>
            </a:r>
            <a:r>
              <a:rPr lang="en-US" sz="900" b="0" i="0" u="none" strike="noStrike" cap="none" dirty="0">
                <a:solidFill>
                  <a:schemeClr val="dk1"/>
                </a:solidFill>
                <a:latin typeface="Calibri"/>
                <a:ea typeface="Calibri"/>
                <a:cs typeface="Calibri"/>
                <a:sym typeface="Calibri"/>
              </a:rPr>
              <a:t> Marketing</a:t>
            </a:r>
          </a:p>
          <a:p>
            <a:pPr marL="171450" marR="0" lvl="0" indent="-171450" algn="l" rtl="0">
              <a:spcBef>
                <a:spcPts val="0"/>
              </a:spcBef>
              <a:spcAft>
                <a:spcPts val="0"/>
              </a:spcAft>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Zielgerichtet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ansprechend</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vorrahnen</a:t>
            </a:r>
            <a:endParaRPr lang="en-US" sz="900" b="0" i="0" u="none" strike="noStrike" cap="none" dirty="0">
              <a:solidFill>
                <a:schemeClr val="dk1"/>
              </a:solidFill>
              <a:latin typeface="Calibri"/>
              <a:ea typeface="Calibri"/>
              <a:cs typeface="Calibri"/>
              <a:sym typeface="Calibri"/>
            </a:endParaRPr>
          </a:p>
          <a:p>
            <a:pPr marL="0" marR="0" lvl="0" indent="0" algn="l" rtl="0">
              <a:lnSpc>
                <a:spcPct val="117999"/>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17999"/>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064" name="Shape 1064"/>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Shape 92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1" name="Shape 9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900" b="0" i="0" u="none" strike="noStrike" cap="none" dirty="0">
                <a:solidFill>
                  <a:schemeClr val="dk1"/>
                </a:solidFill>
                <a:latin typeface="Calibri"/>
                <a:ea typeface="Calibri"/>
                <a:cs typeface="Calibri"/>
                <a:sym typeface="Calibri"/>
              </a:rPr>
              <a:t>Lassen </a:t>
            </a:r>
            <a:r>
              <a:rPr lang="en-US" sz="900" b="0" i="0" u="none" strike="noStrike" cap="none" dirty="0" err="1">
                <a:solidFill>
                  <a:schemeClr val="dk1"/>
                </a:solidFill>
                <a:latin typeface="Calibri"/>
                <a:ea typeface="Calibri"/>
                <a:cs typeface="Calibri"/>
                <a:sym typeface="Calibri"/>
              </a:rPr>
              <a:t>Sie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uns</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jetzt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aber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einmal</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ueber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Momente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sprechen</a:t>
            </a: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Momente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sind</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wichtig</a:t>
            </a: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Wir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leben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im</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Jetzt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nicht</a:t>
            </a:r>
            <a:r>
              <a:rPr lang="en-US" sz="900" b="0" i="0" u="none" strike="noStrike" cap="none" dirty="0">
                <a:solidFill>
                  <a:schemeClr val="dk1"/>
                </a:solidFill>
                <a:latin typeface="Calibri"/>
                <a:ea typeface="Calibri"/>
                <a:cs typeface="Calibri"/>
                <a:sym typeface="Calibri"/>
              </a:rPr>
              <a:t> in der </a:t>
            </a:r>
            <a:r>
              <a:rPr lang="en-US" sz="900" b="0" i="0" u="none" strike="noStrike" cap="none" dirty="0" err="1">
                <a:solidFill>
                  <a:schemeClr val="dk1"/>
                </a:solidFill>
                <a:latin typeface="Calibri"/>
                <a:ea typeface="Calibri"/>
                <a:cs typeface="Calibri"/>
                <a:sym typeface="Calibri"/>
              </a:rPr>
              <a:t>Vergangenheit</a:t>
            </a: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a:solidFill>
                  <a:schemeClr val="dk1"/>
                </a:solidFill>
                <a:latin typeface="Calibri"/>
                <a:ea typeface="Calibri"/>
                <a:cs typeface="Calibri"/>
                <a:sym typeface="Calibri"/>
              </a:rPr>
              <a:t>Dieses </a:t>
            </a:r>
            <a:r>
              <a:rPr lang="en-US" sz="900" b="0" i="0" u="none" strike="noStrike" cap="none" dirty="0" err="1">
                <a:solidFill>
                  <a:schemeClr val="dk1"/>
                </a:solidFill>
                <a:latin typeface="Calibri"/>
                <a:ea typeface="Calibri"/>
                <a:cs typeface="Calibri"/>
                <a:sym typeface="Calibri"/>
              </a:rPr>
              <a:t>Jetzt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bestimmt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unsere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unmittelbare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Zukunft</a:t>
            </a: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None/>
            </a:pPr>
            <a:endParaRPr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Momente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sind</a:t>
            </a:r>
            <a:r>
              <a:rPr lang="en-US" sz="900" b="0" i="0" u="none" strike="noStrike" cap="none" dirty="0">
                <a:solidFill>
                  <a:schemeClr val="dk1"/>
                </a:solidFill>
                <a:latin typeface="Calibri"/>
                <a:ea typeface="Calibri"/>
                <a:cs typeface="Calibri"/>
                <a:sym typeface="Calibri"/>
              </a:rPr>
              <a:t> morgen </a:t>
            </a:r>
            <a:r>
              <a:rPr lang="en-US" sz="900" b="0" i="0" u="none" strike="noStrike" cap="none" dirty="0" err="1">
                <a:solidFill>
                  <a:schemeClr val="dk1"/>
                </a:solidFill>
                <a:latin typeface="Calibri"/>
                <a:ea typeface="Calibri"/>
                <a:cs typeface="Calibri"/>
                <a:sym typeface="Calibri"/>
              </a:rPr>
              <a:t>schon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alte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Weisheiten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Erinnerungen</a:t>
            </a:r>
            <a:r>
              <a:rPr lang="en-US" sz="900" b="0" i="0" u="none" strike="noStrike" cap="none" dirty="0">
                <a:solidFill>
                  <a:schemeClr val="dk1"/>
                </a:solidFill>
                <a:latin typeface="Calibri"/>
                <a:ea typeface="Calibri"/>
                <a:cs typeface="Calibri"/>
                <a:sym typeface="Calibri"/>
              </a:rPr>
              <a:t>.</a:t>
            </a:r>
          </a:p>
          <a:p>
            <a:pPr marL="171450" marR="0" lvl="0" indent="-171450" algn="l" rtl="0">
              <a:spcBef>
                <a:spcPts val="0"/>
              </a:spcBef>
              <a:buClr>
                <a:schemeClr val="dk1"/>
              </a:buClr>
              <a:buSzPct val="100000"/>
              <a:buFont typeface="Arial"/>
              <a:buNone/>
            </a:pPr>
            <a:endParaRPr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Es</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geht</a:t>
            </a:r>
            <a:r>
              <a:rPr lang="en-US" sz="900" b="0" i="0" u="none" strike="noStrike" cap="none" dirty="0">
                <a:solidFill>
                  <a:schemeClr val="dk1"/>
                </a:solidFill>
                <a:latin typeface="Calibri"/>
                <a:ea typeface="Calibri"/>
                <a:cs typeface="Calibri"/>
                <a:sym typeface="Calibri"/>
              </a:rPr>
              <a:t> um das </a:t>
            </a:r>
            <a:r>
              <a:rPr lang="en-US" sz="900" b="0" i="0" u="none" strike="noStrike" cap="none" dirty="0" err="1">
                <a:solidFill>
                  <a:schemeClr val="dk1"/>
                </a:solidFill>
                <a:latin typeface="Calibri"/>
                <a:ea typeface="Calibri"/>
                <a:cs typeface="Calibri"/>
                <a:sym typeface="Calibri"/>
              </a:rPr>
              <a:t>vorrausschauen</a:t>
            </a:r>
            <a:r>
              <a:rPr lang="en-US" sz="900" b="0" i="0" u="none" strike="noStrike" cap="none" dirty="0">
                <a:solidFill>
                  <a:schemeClr val="dk1"/>
                </a:solidFill>
                <a:latin typeface="Calibri"/>
                <a:ea typeface="Calibri"/>
                <a:cs typeface="Calibri"/>
                <a:sym typeface="Calibri"/>
              </a:rPr>
              <a:t> auf die </a:t>
            </a:r>
            <a:r>
              <a:rPr lang="en-US" sz="900" b="0" i="0" u="none" strike="noStrike" cap="none" dirty="0" err="1">
                <a:solidFill>
                  <a:schemeClr val="dk1"/>
                </a:solidFill>
                <a:latin typeface="Calibri"/>
                <a:ea typeface="Calibri"/>
                <a:cs typeface="Calibri"/>
                <a:sym typeface="Calibri"/>
              </a:rPr>
              <a:t>Momente</a:t>
            </a:r>
            <a:r>
              <a:rPr lang="en-US" sz="900" b="0" i="0" u="none" strike="noStrike" cap="none" dirty="0">
                <a:solidFill>
                  <a:schemeClr val="dk1"/>
                </a:solidFill>
                <a:latin typeface="Calibri"/>
                <a:ea typeface="Calibri"/>
                <a:cs typeface="Calibri"/>
                <a:sym typeface="Calibri"/>
              </a:rPr>
              <a:t> die </a:t>
            </a:r>
            <a:r>
              <a:rPr lang="en-US" sz="900" b="0" i="0" u="none" strike="noStrike" cap="none" dirty="0" err="1">
                <a:solidFill>
                  <a:schemeClr val="dk1"/>
                </a:solidFill>
                <a:latin typeface="Calibri"/>
                <a:ea typeface="Calibri"/>
                <a:cs typeface="Calibri"/>
                <a:sym typeface="Calibri"/>
              </a:rPr>
              <a:t>wichtig</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sind</a:t>
            </a:r>
            <a:r>
              <a:rPr lang="en-US" sz="900" b="0" i="0" u="none" strike="noStrike" cap="none" dirty="0">
                <a:solidFill>
                  <a:schemeClr val="dk1"/>
                </a:solidFill>
                <a:latin typeface="Calibri"/>
                <a:ea typeface="Calibri"/>
                <a:cs typeface="Calibri"/>
                <a:sym typeface="Calibri"/>
              </a:rPr>
              <a:t>.</a:t>
            </a: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Basierend</a:t>
            </a:r>
            <a:r>
              <a:rPr lang="en-US" sz="900" b="0" i="0" u="none" strike="noStrike" cap="none" dirty="0">
                <a:solidFill>
                  <a:schemeClr val="dk1"/>
                </a:solidFill>
                <a:latin typeface="Calibri"/>
                <a:ea typeface="Calibri"/>
                <a:cs typeface="Calibri"/>
                <a:sym typeface="Calibri"/>
              </a:rPr>
              <a:t> auf </a:t>
            </a:r>
            <a:r>
              <a:rPr lang="en-US" sz="900" b="0" i="0" u="none" strike="noStrike" cap="none" dirty="0" err="1">
                <a:solidFill>
                  <a:schemeClr val="dk1"/>
                </a:solidFill>
                <a:latin typeface="Calibri"/>
                <a:ea typeface="Calibri"/>
                <a:cs typeface="Calibri"/>
                <a:sym typeface="Calibri"/>
              </a:rPr>
              <a:t>Erinnerungen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Daten</a:t>
            </a:r>
            <a:r>
              <a:rPr lang="en-US" sz="900" b="0" i="0" u="none" strike="noStrike" cap="none" dirty="0">
                <a:solidFill>
                  <a:schemeClr val="dk1"/>
                </a:solidFill>
                <a:latin typeface="Calibri"/>
                <a:ea typeface="Calibri"/>
                <a:cs typeface="Calibri"/>
                <a:sym typeface="Calibri"/>
              </a:rPr>
              <a:t>.</a:t>
            </a:r>
          </a:p>
          <a:p>
            <a:pPr marL="171450" marR="0" lvl="0" indent="-171450" algn="l" rtl="0">
              <a:spcBef>
                <a:spcPts val="0"/>
              </a:spcBef>
              <a:buClr>
                <a:schemeClr val="dk1"/>
              </a:buClr>
              <a:buSzPct val="100000"/>
              <a:buFont typeface="Arial"/>
              <a:buNone/>
            </a:pPr>
            <a:endParaRPr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None/>
            </a:pPr>
            <a:endParaRPr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a:solidFill>
                  <a:schemeClr val="dk1"/>
                </a:solidFill>
                <a:latin typeface="Calibri"/>
                <a:ea typeface="Calibri"/>
                <a:cs typeface="Calibri"/>
                <a:sym typeface="Calibri"/>
              </a:rPr>
              <a:t>Das </a:t>
            </a:r>
            <a:r>
              <a:rPr lang="en-US" sz="900" b="0" i="0" u="none" strike="noStrike" cap="none" dirty="0" err="1">
                <a:solidFill>
                  <a:schemeClr val="dk1"/>
                </a:solidFill>
                <a:latin typeface="Calibri"/>
                <a:ea typeface="Calibri"/>
                <a:cs typeface="Calibri"/>
                <a:sym typeface="Calibri"/>
              </a:rPr>
              <a:t>ist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genau</a:t>
            </a:r>
            <a:r>
              <a:rPr lang="en-US" sz="900" b="0" i="0" u="none" strike="noStrike" cap="none" dirty="0">
                <a:solidFill>
                  <a:schemeClr val="dk1"/>
                </a:solidFill>
                <a:latin typeface="Calibri"/>
                <a:ea typeface="Calibri"/>
                <a:cs typeface="Calibri"/>
                <a:sym typeface="Calibri"/>
              </a:rPr>
              <a:t> was </a:t>
            </a:r>
            <a:r>
              <a:rPr lang="en-US" sz="900" b="0" i="0" u="none" strike="noStrike" cap="none" dirty="0" err="1">
                <a:solidFill>
                  <a:schemeClr val="dk1"/>
                </a:solidFill>
                <a:latin typeface="Calibri"/>
                <a:ea typeface="Calibri"/>
                <a:cs typeface="Calibri"/>
                <a:sym typeface="Calibri"/>
              </a:rPr>
              <a:t>wir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bei</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Rocketfuel</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machen</a:t>
            </a:r>
            <a:endParaRPr lang="en-US" sz="900" b="0" i="0" u="none" strike="noStrike" cap="none" dirty="0">
              <a:solidFill>
                <a:schemeClr val="dk1"/>
              </a:solidFill>
              <a:latin typeface="Calibri"/>
              <a:ea typeface="Calibri"/>
              <a:cs typeface="Calibri"/>
              <a:sym typeface="Calibri"/>
            </a:endParaRPr>
          </a:p>
        </p:txBody>
      </p:sp>
      <p:sp>
        <p:nvSpPr>
          <p:cNvPr id="922" name="Shape 9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Shape 109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96" name="Shape 109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800" b="0" i="0" u="none" strike="noStrike" cap="none" dirty="0">
                <a:solidFill>
                  <a:schemeClr val="dk1"/>
                </a:solidFill>
                <a:latin typeface="Calibri"/>
                <a:ea typeface="Calibri"/>
                <a:cs typeface="Calibri"/>
                <a:sym typeface="Calibri"/>
              </a:rPr>
              <a:t>Aber </a:t>
            </a:r>
            <a:r>
              <a:rPr lang="en-US" sz="1800" b="0" i="0" u="none" strike="noStrike" cap="none" dirty="0" err="1">
                <a:solidFill>
                  <a:schemeClr val="dk1"/>
                </a:solidFill>
                <a:latin typeface="Calibri"/>
                <a:ea typeface="Calibri"/>
                <a:cs typeface="Calibri"/>
                <a:sym typeface="Calibri"/>
              </a:rPr>
              <a:t>sagt</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ihr</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bereits</a:t>
            </a:r>
            <a:r>
              <a:rPr lang="en-US" sz="1800" b="0" i="0" u="none" strike="noStrike" cap="none" dirty="0">
                <a:solidFill>
                  <a:schemeClr val="dk1"/>
                </a:solidFill>
                <a:latin typeface="Calibri"/>
                <a:ea typeface="Calibri"/>
                <a:cs typeface="Calibri"/>
                <a:sym typeface="Calibri"/>
              </a:rPr>
              <a:t> die </a:t>
            </a:r>
            <a:r>
              <a:rPr lang="en-US" sz="1800" b="0" i="0" u="none" strike="noStrike" cap="none" dirty="0" err="1">
                <a:solidFill>
                  <a:schemeClr val="dk1"/>
                </a:solidFill>
                <a:latin typeface="Calibri"/>
                <a:ea typeface="Calibri"/>
                <a:cs typeface="Calibri"/>
                <a:sym typeface="Calibri"/>
              </a:rPr>
              <a:t>Beduerfnisse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Eurer</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Kunden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voraus</a:t>
            </a:r>
            <a:r>
              <a:rPr lang="en-US" sz="1800" b="0" i="0" u="none" strike="noStrike" cap="none" dirty="0">
                <a:solidFill>
                  <a:schemeClr val="dk1"/>
                </a:solidFill>
                <a:latin typeface="Calibri"/>
                <a:ea typeface="Calibri"/>
                <a:cs typeface="Calibri"/>
                <a:sym typeface="Calibri"/>
              </a:rPr>
              <a:t>?</a:t>
            </a:r>
          </a:p>
          <a:p>
            <a:pPr marL="0" marR="0" lvl="0" indent="0" algn="l" rtl="0">
              <a:spcBef>
                <a:spcPts val="0"/>
              </a:spcBef>
              <a:buClr>
                <a:schemeClr val="dk1"/>
              </a:buClr>
              <a:buSzPct val="25000"/>
              <a:buFont typeface="Calibri"/>
              <a:buNone/>
            </a:pPr>
            <a:endParaRPr sz="1800" b="0" i="0" u="none" strike="noStrike" cap="none" dirty="0">
              <a:solidFill>
                <a:schemeClr val="dk1"/>
              </a:solidFill>
              <a:latin typeface="Calibri"/>
              <a:ea typeface="Calibri"/>
              <a:cs typeface="Calibri"/>
              <a:sym typeface="Calibri"/>
            </a:endParaRPr>
          </a:p>
        </p:txBody>
      </p:sp>
      <p:sp>
        <p:nvSpPr>
          <p:cNvPr id="1097" name="Shape 109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t>25</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Shape 111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8" name="Shape 111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900" b="0" i="0" u="none" strike="noStrike" cap="none" dirty="0" err="1">
                <a:solidFill>
                  <a:schemeClr val="dk1"/>
                </a:solidFill>
                <a:latin typeface="Calibri"/>
                <a:ea typeface="Calibri"/>
                <a:cs typeface="Calibri"/>
                <a:sym typeface="Calibri"/>
              </a:rPr>
              <a:t>Wir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sind</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nicht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eins</a:t>
            </a:r>
            <a:r>
              <a:rPr lang="en-US" sz="9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US" sz="900" b="0" i="0" u="none" strike="noStrike" cap="none" dirty="0" err="1">
                <a:solidFill>
                  <a:schemeClr val="dk1"/>
                </a:solidFill>
                <a:latin typeface="Calibri"/>
                <a:ea typeface="Calibri"/>
                <a:cs typeface="Calibri"/>
                <a:sym typeface="Calibri"/>
              </a:rPr>
              <a:t>Unsere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Momente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aendern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sich</a:t>
            </a:r>
            <a:r>
              <a:rPr lang="en-US" sz="9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US" sz="900" b="0" i="0" u="none" strike="noStrike" cap="none" dirty="0" err="1">
                <a:solidFill>
                  <a:schemeClr val="dk1"/>
                </a:solidFill>
                <a:latin typeface="Calibri"/>
                <a:ea typeface="Calibri"/>
                <a:cs typeface="Calibri"/>
                <a:sym typeface="Calibri"/>
              </a:rPr>
              <a:t>Wir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sind</a:t>
            </a:r>
            <a:r>
              <a:rPr lang="en-US" sz="900" b="0" i="0" u="none" strike="noStrike" cap="none" dirty="0">
                <a:solidFill>
                  <a:schemeClr val="dk1"/>
                </a:solidFill>
                <a:latin typeface="Calibri"/>
                <a:ea typeface="Calibri"/>
                <a:cs typeface="Calibri"/>
                <a:sym typeface="Calibri"/>
              </a:rPr>
              <a:t> auf der </a:t>
            </a:r>
            <a:r>
              <a:rPr lang="en-US" sz="900" b="0" i="0" u="none" strike="noStrike" cap="none" dirty="0" err="1">
                <a:solidFill>
                  <a:schemeClr val="dk1"/>
                </a:solidFill>
                <a:latin typeface="Calibri"/>
                <a:ea typeface="Calibri"/>
                <a:cs typeface="Calibri"/>
                <a:sym typeface="Calibri"/>
              </a:rPr>
              <a:t>Arbeit</a:t>
            </a:r>
            <a:r>
              <a:rPr lang="en-US" sz="9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US" sz="900" b="0" i="0" u="none" strike="noStrike" cap="none" dirty="0">
                <a:solidFill>
                  <a:schemeClr val="dk1"/>
                </a:solidFill>
                <a:latin typeface="Calibri"/>
                <a:ea typeface="Calibri"/>
                <a:cs typeface="Calibri"/>
                <a:sym typeface="Calibri"/>
              </a:rPr>
              <a:t>Auf </a:t>
            </a:r>
            <a:r>
              <a:rPr lang="en-US" sz="900" b="0" i="0" u="none" strike="noStrike" cap="none" dirty="0" err="1">
                <a:solidFill>
                  <a:schemeClr val="dk1"/>
                </a:solidFill>
                <a:latin typeface="Calibri"/>
                <a:ea typeface="Calibri"/>
                <a:cs typeface="Calibri"/>
                <a:sym typeface="Calibri"/>
              </a:rPr>
              <a:t>dem</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Weg</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zur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Arbeite</a:t>
            </a:r>
            <a:r>
              <a:rPr lang="en-US" sz="9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US" sz="900" b="0" i="0" u="none" strike="noStrike" cap="none" dirty="0" err="1">
                <a:solidFill>
                  <a:schemeClr val="dk1"/>
                </a:solidFill>
                <a:latin typeface="Calibri"/>
                <a:ea typeface="Calibri"/>
                <a:cs typeface="Calibri"/>
                <a:sym typeface="Calibri"/>
              </a:rPr>
              <a:t>Beim</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Fussball</a:t>
            </a:r>
            <a:r>
              <a:rPr lang="en-US" sz="9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US" sz="900" b="0" i="0" u="none" strike="noStrike" cap="none" dirty="0" err="1">
                <a:solidFill>
                  <a:schemeClr val="dk1"/>
                </a:solidFill>
                <a:latin typeface="Calibri"/>
                <a:ea typeface="Calibri"/>
                <a:cs typeface="Calibri"/>
                <a:sym typeface="Calibri"/>
              </a:rPr>
              <a:t>Mit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unserer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Familie</a:t>
            </a:r>
            <a:r>
              <a:rPr lang="en-US" sz="9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endParaRPr sz="9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900" b="0" i="0" u="none" strike="noStrike" cap="none" dirty="0" err="1">
                <a:solidFill>
                  <a:schemeClr val="dk1"/>
                </a:solidFill>
                <a:latin typeface="Calibri"/>
                <a:ea typeface="Calibri"/>
                <a:cs typeface="Calibri"/>
                <a:sym typeface="Calibri"/>
              </a:rPr>
              <a:t>Ich</a:t>
            </a:r>
            <a:r>
              <a:rPr lang="en-US" sz="900" b="0" i="0" u="none" strike="noStrike" cap="none" dirty="0">
                <a:solidFill>
                  <a:schemeClr val="dk1"/>
                </a:solidFill>
                <a:latin typeface="Calibri"/>
                <a:ea typeface="Calibri"/>
                <a:cs typeface="Calibri"/>
                <a:sym typeface="Calibri"/>
              </a:rPr>
              <a:t> bin </a:t>
            </a:r>
            <a:r>
              <a:rPr lang="en-US" sz="900" b="0" i="0" u="none" strike="noStrike" cap="none" dirty="0" err="1">
                <a:solidFill>
                  <a:schemeClr val="dk1"/>
                </a:solidFill>
                <a:latin typeface="Calibri"/>
                <a:ea typeface="Calibri"/>
                <a:cs typeface="Calibri"/>
                <a:sym typeface="Calibri"/>
              </a:rPr>
              <a:t>noch</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immer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ich</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Doch</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ich</a:t>
            </a:r>
            <a:r>
              <a:rPr lang="en-US" sz="900" b="0" i="0" u="none" strike="noStrike" cap="none" dirty="0">
                <a:solidFill>
                  <a:schemeClr val="dk1"/>
                </a:solidFill>
                <a:latin typeface="Calibri"/>
                <a:ea typeface="Calibri"/>
                <a:cs typeface="Calibri"/>
                <a:sym typeface="Calibri"/>
              </a:rPr>
              <a:t> bin </a:t>
            </a:r>
            <a:r>
              <a:rPr lang="en-US" sz="900" b="0" i="0" u="none" strike="noStrike" cap="none" dirty="0" err="1">
                <a:solidFill>
                  <a:schemeClr val="dk1"/>
                </a:solidFill>
                <a:latin typeface="Calibri"/>
                <a:ea typeface="Calibri"/>
                <a:cs typeface="Calibri"/>
                <a:sym typeface="Calibri"/>
              </a:rPr>
              <a:t>ein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anderer</a:t>
            </a:r>
            <a:r>
              <a:rPr lang="en-US" sz="900" b="0" i="0" u="none" strike="noStrike" cap="none" dirty="0">
                <a:solidFill>
                  <a:schemeClr val="dk1"/>
                </a:solidFill>
                <a:latin typeface="Calibri"/>
                <a:ea typeface="Calibri"/>
                <a:cs typeface="Calibri"/>
                <a:sym typeface="Calibri"/>
              </a:rPr>
              <a:t> Mensch. </a:t>
            </a:r>
            <a:r>
              <a:rPr lang="en-US" sz="900" b="0" i="0" u="none" strike="noStrike" cap="none" dirty="0" err="1">
                <a:solidFill>
                  <a:schemeClr val="dk1"/>
                </a:solidFill>
                <a:latin typeface="Calibri"/>
                <a:ea typeface="Calibri"/>
                <a:cs typeface="Calibri"/>
                <a:sym typeface="Calibri"/>
              </a:rPr>
              <a:t>Ich</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treffe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Entscheidungen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anders</a:t>
            </a:r>
            <a:r>
              <a:rPr lang="en-US" sz="9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r>
              <a:rPr lang="en-US" sz="900" b="0" i="0" u="none" strike="noStrike" cap="none" dirty="0" err="1">
                <a:solidFill>
                  <a:schemeClr val="dk1"/>
                </a:solidFill>
                <a:latin typeface="Calibri"/>
                <a:ea typeface="Calibri"/>
                <a:cs typeface="Calibri"/>
                <a:sym typeface="Calibri"/>
              </a:rPr>
              <a:t>Andere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Einfluesse</a:t>
            </a:r>
            <a:r>
              <a:rPr lang="en-US" sz="900" b="0" i="0" u="none" strike="noStrike" cap="none" dirty="0">
                <a:solidFill>
                  <a:schemeClr val="dk1"/>
                </a:solidFill>
                <a:latin typeface="Calibri"/>
                <a:ea typeface="Calibri"/>
                <a:cs typeface="Calibri"/>
                <a:sym typeface="Calibri"/>
              </a:rPr>
              <a:t>.</a:t>
            </a:r>
          </a:p>
        </p:txBody>
      </p:sp>
      <p:sp>
        <p:nvSpPr>
          <p:cNvPr id="1119" name="Shape 111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Shape 112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5" name="Shape 112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a:solidFill>
                  <a:schemeClr val="dk1"/>
                </a:solidFill>
                <a:latin typeface="Calibri"/>
                <a:ea typeface="Calibri"/>
                <a:cs typeface="Calibri"/>
                <a:sym typeface="Calibri"/>
              </a:rPr>
              <a:t>Versteht ihr nun, wie AI uns helfen kann, die Leute in dem richtigen Moment mit dem richtigen Produkt anzusprechen</a:t>
            </a:r>
          </a:p>
          <a:p>
            <a:pPr marL="0" marR="0" lvl="0" indent="0" algn="l" rtl="0">
              <a:spcBef>
                <a:spcPts val="0"/>
              </a:spcBef>
              <a:buSzPct val="25000"/>
              <a:buNone/>
            </a:pPr>
            <a:endParaRPr sz="18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800" b="1" i="0" u="none" strike="noStrike" cap="none">
                <a:solidFill>
                  <a:schemeClr val="dk1"/>
                </a:solidFill>
                <a:latin typeface="Calibri"/>
                <a:ea typeface="Calibri"/>
                <a:cs typeface="Calibri"/>
                <a:sym typeface="Calibri"/>
              </a:rPr>
              <a:t>Interactiv:</a:t>
            </a:r>
          </a:p>
          <a:p>
            <a:pPr marL="0" marR="0" lvl="0" indent="0" algn="l" rtl="0">
              <a:spcBef>
                <a:spcPts val="0"/>
              </a:spcBef>
              <a:buSzPct val="25000"/>
              <a:buNone/>
            </a:pPr>
            <a:endParaRPr sz="1800" b="1"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800" b="1" i="0" u="none" strike="noStrike" cap="none">
                <a:solidFill>
                  <a:schemeClr val="dk1"/>
                </a:solidFill>
                <a:latin typeface="Calibri"/>
                <a:ea typeface="Calibri"/>
                <a:cs typeface="Calibri"/>
                <a:sym typeface="Calibri"/>
              </a:rPr>
              <a:t>Wer kommt noch mit? </a:t>
            </a:r>
          </a:p>
          <a:p>
            <a:pPr marL="0" marR="0" lvl="0" indent="0" algn="l" rtl="0">
              <a:spcBef>
                <a:spcPts val="0"/>
              </a:spcBef>
              <a:buSzPct val="25000"/>
              <a:buNone/>
            </a:pPr>
            <a:r>
              <a:rPr lang="en-US" sz="1800" b="1" i="0" u="none" strike="noStrike" cap="none">
                <a:solidFill>
                  <a:schemeClr val="dk1"/>
                </a:solidFill>
                <a:latin typeface="Calibri"/>
                <a:ea typeface="Calibri"/>
                <a:cs typeface="Calibri"/>
                <a:sym typeface="Calibri"/>
              </a:rPr>
              <a:t>Fuer wen macht das noch Sinn?</a:t>
            </a:r>
          </a:p>
        </p:txBody>
      </p:sp>
      <p:sp>
        <p:nvSpPr>
          <p:cNvPr id="1126" name="Shape 112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Shape 113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2" name="Shape 113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1" i="0" u="none" strike="noStrike" cap="none" dirty="0" smtClean="0">
                <a:solidFill>
                  <a:schemeClr val="dk1"/>
                </a:solidFill>
                <a:latin typeface="Calibri"/>
                <a:ea typeface="Calibri"/>
                <a:cs typeface="Calibri"/>
                <a:sym typeface="Calibri"/>
              </a:rPr>
              <a:t>AI </a:t>
            </a:r>
            <a:r>
              <a:rPr lang="en-US" sz="1200" b="1" i="0" u="none" strike="noStrike" cap="none" dirty="0" err="1">
                <a:solidFill>
                  <a:schemeClr val="dk1"/>
                </a:solidFill>
                <a:latin typeface="Calibri"/>
                <a:ea typeface="Calibri"/>
                <a:cs typeface="Calibri"/>
                <a:sym typeface="Calibri"/>
              </a:rPr>
              <a:t>natuerlich</a:t>
            </a:r>
            <a:endParaRPr lang="en-US"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Das </a:t>
            </a:r>
            <a:r>
              <a:rPr lang="en-US" sz="1200" b="0" i="0" u="none" strike="noStrike" cap="none" dirty="0" err="1">
                <a:solidFill>
                  <a:schemeClr val="dk1"/>
                </a:solidFill>
                <a:latin typeface="Calibri"/>
                <a:ea typeface="Calibri"/>
                <a:cs typeface="Calibri"/>
                <a:sym typeface="Calibri"/>
              </a:rPr>
              <a:t>skalieren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dann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ueber</a:t>
            </a:r>
            <a:r>
              <a:rPr lang="en-US" sz="1200" b="0" i="0" u="none" strike="noStrike" cap="none" dirty="0">
                <a:solidFill>
                  <a:schemeClr val="dk1"/>
                </a:solidFill>
                <a:latin typeface="Calibri"/>
                <a:ea typeface="Calibri"/>
                <a:cs typeface="Calibri"/>
                <a:sym typeface="Calibri"/>
              </a:rPr>
              <a:t> AI und machine learning und bums, </a:t>
            </a:r>
            <a:r>
              <a:rPr lang="en-US" sz="1200" b="0" i="0" u="none" strike="noStrike" cap="none" dirty="0" err="1">
                <a:solidFill>
                  <a:schemeClr val="dk1"/>
                </a:solidFill>
                <a:latin typeface="Calibri"/>
                <a:ea typeface="Calibri"/>
                <a:cs typeface="Calibri"/>
                <a:sym typeface="Calibri"/>
              </a:rPr>
              <a:t>haben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ein</a:t>
            </a:r>
            <a:r>
              <a:rPr lang="en-US" sz="1200" b="0" i="0" u="none" strike="noStrike" cap="none" dirty="0">
                <a:solidFill>
                  <a:schemeClr val="dk1"/>
                </a:solidFill>
                <a:latin typeface="Calibri"/>
                <a:ea typeface="Calibri"/>
                <a:cs typeface="Calibri"/>
                <a:sym typeface="Calibri"/>
              </a:rPr>
              <a:t> Segment.</a:t>
            </a:r>
          </a:p>
          <a:p>
            <a:pPr marL="0" marR="0" lvl="0" indent="0" algn="l" rtl="0">
              <a:spcBef>
                <a:spcPts val="0"/>
              </a:spcBef>
              <a:spcAft>
                <a:spcPts val="0"/>
              </a:spcAft>
              <a:buClr>
                <a:schemeClr val="dk1"/>
              </a:buClr>
              <a:buSzPct val="25000"/>
              <a:buFont typeface="Calibri"/>
              <a:buNone/>
            </a:pPr>
            <a:r>
              <a:rPr lang="en-US" sz="1200" b="0" i="0" u="none" strike="noStrike" cap="none" dirty="0" err="1">
                <a:solidFill>
                  <a:schemeClr val="dk1"/>
                </a:solidFill>
                <a:latin typeface="Calibri"/>
                <a:ea typeface="Calibri"/>
                <a:cs typeface="Calibri"/>
                <a:sym typeface="Calibri"/>
              </a:rPr>
              <a:t>Aber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zuallererst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muessen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doch</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einmal</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sicherstellen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dass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mit</a:t>
            </a:r>
            <a:r>
              <a:rPr lang="en-US" sz="1200" b="0" i="0" u="none" strike="noStrike" cap="none" dirty="0">
                <a:solidFill>
                  <a:schemeClr val="dk1"/>
                </a:solidFill>
                <a:latin typeface="Calibri"/>
                <a:ea typeface="Calibri"/>
                <a:cs typeface="Calibri"/>
                <a:sym typeface="Calibri"/>
              </a:rPr>
              <a:t> Menschen </a:t>
            </a:r>
            <a:r>
              <a:rPr lang="en-US" sz="1200" b="0" i="0" u="none" strike="noStrike" cap="none" dirty="0" err="1">
                <a:solidFill>
                  <a:schemeClr val="dk1"/>
                </a:solidFill>
                <a:latin typeface="Calibri"/>
                <a:ea typeface="Calibri"/>
                <a:cs typeface="Calibri"/>
                <a:sym typeface="Calibri"/>
              </a:rPr>
              <a:t>sprechen</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Was </a:t>
            </a:r>
            <a:r>
              <a:rPr lang="en-US" sz="1200" b="0" i="0" u="none" strike="noStrike" cap="none" dirty="0" err="1">
                <a:solidFill>
                  <a:schemeClr val="dk1"/>
                </a:solidFill>
                <a:latin typeface="Calibri"/>
                <a:ea typeface="Calibri"/>
                <a:cs typeface="Calibri"/>
                <a:sym typeface="Calibri"/>
              </a:rPr>
              <a:t>ich</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hier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zeigen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wollte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ist</a:t>
            </a:r>
            <a:r>
              <a:rPr lang="en-US" sz="1200" b="0" i="0" u="none" strike="noStrike" cap="none" dirty="0">
                <a:solidFill>
                  <a:schemeClr val="dk1"/>
                </a:solidFill>
                <a:latin typeface="Calibri"/>
                <a:ea typeface="Calibri"/>
                <a:cs typeface="Calibri"/>
                <a:sym typeface="Calibri"/>
              </a:rPr>
              <a:t> das </a:t>
            </a:r>
            <a:r>
              <a:rPr lang="en-US" sz="1200" b="0" i="0" u="none" strike="noStrike" cap="none" dirty="0" err="1">
                <a:solidFill>
                  <a:schemeClr val="dk1"/>
                </a:solidFill>
                <a:latin typeface="Calibri"/>
                <a:ea typeface="Calibri"/>
                <a:cs typeface="Calibri"/>
                <a:sym typeface="Calibri"/>
              </a:rPr>
              <a:t>Segmentierung</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sie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kennen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nicht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mehr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effektiv</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ist</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ct val="25000"/>
              <a:buFont typeface="Calibri"/>
              <a:buAutoNum type="arabicPeriod"/>
            </a:pPr>
            <a:r>
              <a:rPr lang="en-US" sz="1200" b="1" i="0" u="none" strike="noStrike" cap="none" dirty="0" err="1">
                <a:solidFill>
                  <a:schemeClr val="dk1"/>
                </a:solidFill>
                <a:latin typeface="Calibri"/>
                <a:ea typeface="Calibri"/>
                <a:cs typeface="Calibri"/>
                <a:sym typeface="Calibri"/>
              </a:rPr>
              <a:t>Wir</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sprechen</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mit</a:t>
            </a:r>
            <a:r>
              <a:rPr lang="en-US" sz="1200" b="1" i="0" u="none" strike="noStrike" cap="none" dirty="0">
                <a:solidFill>
                  <a:schemeClr val="dk1"/>
                </a:solidFill>
                <a:latin typeface="Calibri"/>
                <a:ea typeface="Calibri"/>
                <a:cs typeface="Calibri"/>
                <a:sym typeface="Calibri"/>
              </a:rPr>
              <a:t> Menschen.</a:t>
            </a:r>
            <a:br>
              <a:rPr lang="en-US" sz="1200" b="1" i="0" u="none" strike="noStrike" cap="none" dirty="0">
                <a:solidFill>
                  <a:schemeClr val="dk1"/>
                </a:solidFill>
                <a:latin typeface="Calibri"/>
                <a:ea typeface="Calibri"/>
                <a:cs typeface="Calibri"/>
                <a:sym typeface="Calibri"/>
              </a:rPr>
            </a:br>
            <a:r>
              <a:rPr lang="en-US" sz="1200" b="1" i="0" u="none" strike="noStrike" cap="none" dirty="0">
                <a:solidFill>
                  <a:schemeClr val="dk1"/>
                </a:solidFill>
                <a:latin typeface="Calibri"/>
                <a:ea typeface="Calibri"/>
                <a:cs typeface="Calibri"/>
                <a:sym typeface="Calibri"/>
              </a:rPr>
              <a:t> </a:t>
            </a: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10 </a:t>
            </a:r>
            <a:r>
              <a:rPr lang="en-US" sz="1200" b="0" i="0" u="none" strike="noStrike" cap="none" dirty="0" err="1">
                <a:solidFill>
                  <a:schemeClr val="dk1"/>
                </a:solidFill>
                <a:latin typeface="Calibri"/>
                <a:ea typeface="Calibri"/>
                <a:cs typeface="Calibri"/>
                <a:sym typeface="Calibri"/>
              </a:rPr>
              <a:t>Millarden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individuelle</a:t>
            </a:r>
            <a:r>
              <a:rPr lang="en-US" sz="1200" b="0" i="0" u="none" strike="noStrike" cap="none" dirty="0">
                <a:solidFill>
                  <a:schemeClr val="dk1"/>
                </a:solidFill>
                <a:latin typeface="Calibri"/>
                <a:ea typeface="Calibri"/>
                <a:cs typeface="Calibri"/>
                <a:sym typeface="Calibri"/>
              </a:rPr>
              <a:t> Profile und Cluster, 3,2 </a:t>
            </a:r>
            <a:r>
              <a:rPr lang="en-US" sz="1200" b="0" i="0" u="none" strike="noStrike" cap="none" dirty="0" err="1">
                <a:solidFill>
                  <a:schemeClr val="dk1"/>
                </a:solidFill>
                <a:latin typeface="Calibri"/>
                <a:ea typeface="Calibri"/>
                <a:cs typeface="Calibri"/>
                <a:sym typeface="Calibri"/>
              </a:rPr>
              <a:t>Millarden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Haushalte</a:t>
            </a:r>
            <a:r>
              <a:rPr lang="en-US" sz="1200" b="0" i="0" u="none" strike="noStrike" cap="none" dirty="0">
                <a:solidFill>
                  <a:schemeClr val="dk1"/>
                </a:solidFill>
                <a:latin typeface="Calibri"/>
                <a:ea typeface="Calibri"/>
                <a:cs typeface="Calibri"/>
                <a:sym typeface="Calibri"/>
              </a:rPr>
              <a:t>, cross device graph </a:t>
            </a:r>
            <a:r>
              <a:rPr lang="en-US" sz="1200" b="0" i="0" u="none" strike="noStrike" cap="none" dirty="0" err="1">
                <a:solidFill>
                  <a:schemeClr val="dk1"/>
                </a:solidFill>
                <a:latin typeface="Calibri"/>
                <a:ea typeface="Calibri"/>
                <a:cs typeface="Calibri"/>
                <a:sym typeface="Calibri"/>
              </a:rPr>
              <a:t>mit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probablistic</a:t>
            </a:r>
            <a:r>
              <a:rPr lang="en-US" sz="1200" b="0" i="0" u="none" strike="noStrike" cap="none" dirty="0">
                <a:solidFill>
                  <a:schemeClr val="dk1"/>
                </a:solidFill>
                <a:latin typeface="Calibri"/>
                <a:ea typeface="Calibri"/>
                <a:cs typeface="Calibri"/>
                <a:sym typeface="Calibri"/>
              </a:rPr>
              <a:t> und deterministic data. </a:t>
            </a: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Grade </a:t>
            </a:r>
            <a:r>
              <a:rPr lang="en-US" sz="1200" b="0" i="0" u="none" strike="noStrike" cap="none" dirty="0" err="1">
                <a:solidFill>
                  <a:schemeClr val="dk1"/>
                </a:solidFill>
                <a:latin typeface="Calibri"/>
                <a:ea typeface="Calibri"/>
                <a:cs typeface="Calibri"/>
                <a:sym typeface="Calibri"/>
              </a:rPr>
              <a:t>im</a:t>
            </a:r>
            <a:r>
              <a:rPr lang="en-US" sz="1200" b="0" i="0" u="none" strike="noStrike" cap="none" dirty="0">
                <a:solidFill>
                  <a:schemeClr val="dk1"/>
                </a:solidFill>
                <a:latin typeface="Calibri"/>
                <a:ea typeface="Calibri"/>
                <a:cs typeface="Calibri"/>
                <a:sym typeface="Calibri"/>
              </a:rPr>
              <a:t> cookie </a:t>
            </a:r>
            <a:r>
              <a:rPr lang="en-US" sz="1200" b="0" i="0" u="none" strike="noStrike" cap="none" dirty="0" err="1">
                <a:solidFill>
                  <a:schemeClr val="dk1"/>
                </a:solidFill>
                <a:latin typeface="Calibri"/>
                <a:ea typeface="Calibri"/>
                <a:cs typeface="Calibri"/>
                <a:sym typeface="Calibri"/>
              </a:rPr>
              <a:t>losen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Bereich</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sind</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fuehrend</a:t>
            </a:r>
            <a:r>
              <a:rPr lang="en-US" sz="1200" b="0" i="0" u="none" strike="noStrike" cap="none" dirty="0">
                <a:solidFill>
                  <a:schemeClr val="dk1"/>
                </a:solidFill>
                <a:latin typeface="Calibri"/>
                <a:ea typeface="Calibri"/>
                <a:cs typeface="Calibri"/>
                <a:sym typeface="Calibri"/>
              </a:rPr>
              <a:t> und </a:t>
            </a:r>
            <a:r>
              <a:rPr lang="en-US" sz="1200" b="0" i="0" u="none" strike="noStrike" cap="none" dirty="0" err="1">
                <a:solidFill>
                  <a:schemeClr val="dk1"/>
                </a:solidFill>
                <a:latin typeface="Calibri"/>
                <a:ea typeface="Calibri"/>
                <a:cs typeface="Calibri"/>
                <a:sym typeface="Calibri"/>
              </a:rPr>
              <a:t>dazu</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auch</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gleich</a:t>
            </a:r>
            <a:r>
              <a:rPr lang="en-US" sz="1200" b="0" i="0" u="none" strike="noStrike" cap="none" dirty="0">
                <a:solidFill>
                  <a:schemeClr val="dk1"/>
                </a:solidFill>
                <a:latin typeface="Calibri"/>
                <a:ea typeface="Calibri"/>
                <a:cs typeface="Calibri"/>
                <a:sym typeface="Calibri"/>
              </a:rPr>
              <a:t> Nielsen </a:t>
            </a:r>
            <a:r>
              <a:rPr lang="en-US" sz="1200" b="0" i="0" u="none" strike="noStrike" cap="none" dirty="0" err="1">
                <a:solidFill>
                  <a:schemeClr val="dk1"/>
                </a:solidFill>
                <a:latin typeface="Calibri"/>
                <a:ea typeface="Calibri"/>
                <a:cs typeface="Calibri"/>
                <a:sym typeface="Calibri"/>
              </a:rPr>
              <a:t>zertifiziert</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2. Weiss, </a:t>
            </a:r>
            <a:r>
              <a:rPr lang="en-US" sz="1200" b="1" i="0" u="none" strike="noStrike" cap="none" dirty="0" err="1">
                <a:solidFill>
                  <a:schemeClr val="dk1"/>
                </a:solidFill>
                <a:latin typeface="Calibri"/>
                <a:ea typeface="Calibri"/>
                <a:cs typeface="Calibri"/>
                <a:sym typeface="Calibri"/>
              </a:rPr>
              <a:t>dass</a:t>
            </a:r>
            <a:r>
              <a:rPr lang="en-US" sz="1200" b="1" i="0" u="none" strike="noStrike" cap="none" dirty="0">
                <a:solidFill>
                  <a:schemeClr val="dk1"/>
                </a:solidFill>
                <a:latin typeface="Calibri"/>
                <a:ea typeface="Calibri"/>
                <a:cs typeface="Calibri"/>
                <a:sym typeface="Calibri"/>
              </a:rPr>
              <a:t> Du </a:t>
            </a:r>
            <a:r>
              <a:rPr lang="en-US" sz="1200" b="1" i="0" u="none" strike="noStrike" cap="none" dirty="0" err="1">
                <a:solidFill>
                  <a:schemeClr val="dk1"/>
                </a:solidFill>
                <a:latin typeface="Calibri"/>
                <a:ea typeface="Calibri"/>
                <a:cs typeface="Calibri"/>
                <a:sym typeface="Calibri"/>
              </a:rPr>
              <a:t>mit</a:t>
            </a:r>
            <a:r>
              <a:rPr lang="en-US" sz="1200" b="1" i="0" u="none" strike="noStrike" cap="none" dirty="0">
                <a:solidFill>
                  <a:schemeClr val="dk1"/>
                </a:solidFill>
                <a:latin typeface="Calibri"/>
                <a:ea typeface="Calibri"/>
                <a:cs typeface="Calibri"/>
                <a:sym typeface="Calibri"/>
              </a:rPr>
              <a:t> Menschen und </a:t>
            </a:r>
            <a:r>
              <a:rPr lang="en-US" sz="1200" b="1" i="0" u="none" strike="noStrike" cap="none" dirty="0" err="1">
                <a:solidFill>
                  <a:schemeClr val="dk1"/>
                </a:solidFill>
                <a:latin typeface="Calibri"/>
                <a:ea typeface="Calibri"/>
                <a:cs typeface="Calibri"/>
                <a:sym typeface="Calibri"/>
              </a:rPr>
              <a:t>nicht</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Computern</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redest</a:t>
            </a:r>
            <a:r>
              <a:rPr lang="en-US" sz="1200" b="1" i="0" u="none" strike="noStrike" cap="none" dirty="0">
                <a:solidFill>
                  <a:schemeClr val="dk1"/>
                </a:solidFill>
                <a:latin typeface="Calibri"/>
                <a:ea typeface="Calibri"/>
                <a:cs typeface="Calibri"/>
                <a:sym typeface="Calibri"/>
              </a:rPr>
              <a:t>.</a:t>
            </a:r>
            <a:br>
              <a:rPr lang="en-US" sz="1200" b="1" i="0" u="none" strike="noStrike" cap="none" dirty="0">
                <a:solidFill>
                  <a:schemeClr val="dk1"/>
                </a:solidFill>
                <a:latin typeface="Calibri"/>
                <a:ea typeface="Calibri"/>
                <a:cs typeface="Calibri"/>
                <a:sym typeface="Calibri"/>
              </a:rPr>
            </a:br>
            <a:r>
              <a:rPr lang="en-US" sz="1200" b="1" i="0" u="none" strike="noStrike" cap="none" dirty="0">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US" sz="1200" b="0" i="0" u="none" strike="noStrike" cap="none" dirty="0" err="1">
                <a:solidFill>
                  <a:schemeClr val="dk1"/>
                </a:solidFill>
                <a:latin typeface="Calibri"/>
                <a:ea typeface="Calibri"/>
                <a:cs typeface="Calibri"/>
                <a:sym typeface="Calibri"/>
              </a:rPr>
              <a:t>Wir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sind</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ein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vertrauenswuerdiger</a:t>
            </a:r>
            <a:r>
              <a:rPr lang="en-US" sz="1200" b="0" i="0" u="none" strike="noStrike" cap="none" dirty="0">
                <a:solidFill>
                  <a:schemeClr val="dk1"/>
                </a:solidFill>
                <a:latin typeface="Calibri"/>
                <a:ea typeface="Calibri"/>
                <a:cs typeface="Calibri"/>
                <a:sym typeface="Calibri"/>
              </a:rPr>
              <a:t> Partner </a:t>
            </a:r>
            <a:r>
              <a:rPr lang="en-US" sz="1200" b="0" i="0" u="none" strike="noStrike" cap="none" dirty="0" err="1">
                <a:solidFill>
                  <a:schemeClr val="dk1"/>
                </a:solidFill>
                <a:latin typeface="Calibri"/>
                <a:ea typeface="Calibri"/>
                <a:cs typeface="Calibri"/>
                <a:sym typeface="Calibri"/>
              </a:rPr>
              <a:t>wenn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darum</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geht</a:t>
            </a:r>
            <a:r>
              <a:rPr lang="en-US" sz="1200" b="0" i="0" u="none" strike="noStrike" cap="none" dirty="0">
                <a:solidFill>
                  <a:schemeClr val="dk1"/>
                </a:solidFill>
                <a:latin typeface="Calibri"/>
                <a:ea typeface="Calibri"/>
                <a:cs typeface="Calibri"/>
                <a:sym typeface="Calibri"/>
              </a:rPr>
              <a:t> </a:t>
            </a:r>
            <a:r>
              <a:rPr lang="en-US" sz="1200" b="1" i="0" u="none" strike="noStrike" cap="none" dirty="0">
                <a:solidFill>
                  <a:schemeClr val="dk1"/>
                </a:solidFill>
                <a:latin typeface="Calibri"/>
                <a:ea typeface="Calibri"/>
                <a:cs typeface="Calibri"/>
                <a:sym typeface="Calibri"/>
              </a:rPr>
              <a:t>Bot und Fraud / </a:t>
            </a:r>
            <a:r>
              <a:rPr lang="en-US" sz="1200" b="1" i="0" u="none" strike="noStrike" cap="none" dirty="0" err="1">
                <a:solidFill>
                  <a:schemeClr val="dk1"/>
                </a:solidFill>
                <a:latin typeface="Calibri"/>
                <a:ea typeface="Calibri"/>
                <a:cs typeface="Calibri"/>
                <a:sym typeface="Calibri"/>
              </a:rPr>
              <a:t>Betrug</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zu</a:t>
            </a:r>
            <a:r>
              <a:rPr lang="en-US" sz="1200" b="1"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entdecken</a:t>
            </a: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Traffic Scanner </a:t>
            </a:r>
            <a:r>
              <a:rPr lang="en-US" sz="1200" b="0" i="0" u="none" strike="noStrike" cap="none" dirty="0" err="1">
                <a:solidFill>
                  <a:schemeClr val="dk1"/>
                </a:solidFill>
                <a:latin typeface="Calibri"/>
                <a:ea typeface="Calibri"/>
                <a:cs typeface="Calibri"/>
                <a:sym typeface="Calibri"/>
              </a:rPr>
              <a:t>ist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ein</a:t>
            </a:r>
            <a:r>
              <a:rPr lang="en-US" sz="1200" b="0" i="0" u="none" strike="noStrike" cap="none" dirty="0">
                <a:solidFill>
                  <a:schemeClr val="dk1"/>
                </a:solidFill>
                <a:latin typeface="Calibri"/>
                <a:ea typeface="Calibri"/>
                <a:cs typeface="Calibri"/>
                <a:sym typeface="Calibri"/>
              </a:rPr>
              <a:t> Open Source Project und </a:t>
            </a:r>
            <a:r>
              <a:rPr lang="en-US" sz="1200" b="0" i="0" u="none" strike="noStrike" cap="none" dirty="0" err="1">
                <a:solidFill>
                  <a:schemeClr val="dk1"/>
                </a:solidFill>
                <a:latin typeface="Calibri"/>
                <a:ea typeface="Calibri"/>
                <a:cs typeface="Calibri"/>
                <a:sym typeface="Calibri"/>
              </a:rPr>
              <a:t>sind</a:t>
            </a:r>
            <a:r>
              <a:rPr lang="en-US" sz="1200" b="0" i="0" u="none" strike="noStrike" cap="none" dirty="0">
                <a:solidFill>
                  <a:schemeClr val="dk1"/>
                </a:solidFill>
                <a:latin typeface="Calibri"/>
                <a:ea typeface="Calibri"/>
                <a:cs typeface="Calibri"/>
                <a:sym typeface="Calibri"/>
              </a:rPr>
              <a:t> TAG </a:t>
            </a:r>
            <a:r>
              <a:rPr lang="en-US" sz="1200" b="0" i="0" u="none" strike="noStrike" cap="none" dirty="0" err="1">
                <a:solidFill>
                  <a:schemeClr val="dk1"/>
                </a:solidFill>
                <a:latin typeface="Calibri"/>
                <a:ea typeface="Calibri"/>
                <a:cs typeface="Calibri"/>
                <a:sym typeface="Calibri"/>
              </a:rPr>
              <a:t>zertifiziert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gegen</a:t>
            </a:r>
            <a:r>
              <a:rPr lang="en-US" sz="1200" b="0" i="0" u="none" strike="noStrike" cap="none" dirty="0">
                <a:solidFill>
                  <a:schemeClr val="dk1"/>
                </a:solidFill>
                <a:latin typeface="Calibri"/>
                <a:ea typeface="Calibri"/>
                <a:cs typeface="Calibri"/>
                <a:sym typeface="Calibri"/>
              </a:rPr>
              <a:t> Fraud.</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dirty="0" err="1">
                <a:solidFill>
                  <a:schemeClr val="dk1"/>
                </a:solidFill>
                <a:latin typeface="Calibri"/>
                <a:ea typeface="Calibri"/>
                <a:cs typeface="Calibri"/>
                <a:sym typeface="Calibri"/>
              </a:rPr>
              <a:t>Wir</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stellen</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sicher</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dass</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ihr</a:t>
            </a:r>
            <a:r>
              <a:rPr lang="en-US" sz="1200" b="1" i="0" u="none" strike="noStrike" cap="none" dirty="0">
                <a:solidFill>
                  <a:schemeClr val="dk1"/>
                </a:solidFill>
                <a:latin typeface="Calibri"/>
                <a:ea typeface="Calibri"/>
                <a:cs typeface="Calibri"/>
                <a:sym typeface="Calibri"/>
              </a:rPr>
              <a:t> </a:t>
            </a:r>
          </a:p>
          <a:p>
            <a:pPr marL="171450" marR="0" lvl="0" indent="-171450" algn="l" rtl="0">
              <a:spcBef>
                <a:spcPts val="0"/>
              </a:spcBef>
              <a:spcAft>
                <a:spcPts val="0"/>
              </a:spcAft>
              <a:buClr>
                <a:schemeClr val="dk1"/>
              </a:buClr>
              <a:buSzPct val="25000"/>
              <a:buFont typeface="Calibri"/>
              <a:buChar char="•"/>
            </a:pPr>
            <a:r>
              <a:rPr lang="en-US" sz="1200" b="0" i="0" u="none" strike="noStrike" cap="none" dirty="0">
                <a:solidFill>
                  <a:schemeClr val="dk1"/>
                </a:solidFill>
                <a:latin typeface="Calibri"/>
                <a:ea typeface="Calibri"/>
                <a:cs typeface="Calibri"/>
                <a:sym typeface="Calibri"/>
              </a:rPr>
              <a:t>Menschen und </a:t>
            </a:r>
            <a:r>
              <a:rPr lang="en-US" sz="1200" b="0" i="0" u="none" strike="noStrike" cap="none" dirty="0" err="1">
                <a:solidFill>
                  <a:schemeClr val="dk1"/>
                </a:solidFill>
                <a:latin typeface="Calibri"/>
                <a:ea typeface="Calibri"/>
                <a:cs typeface="Calibri"/>
                <a:sym typeface="Calibri"/>
              </a:rPr>
              <a:t>keine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Roboter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angeht</a:t>
            </a: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Calibri"/>
              <a:buChar char="•"/>
            </a:pPr>
            <a:r>
              <a:rPr lang="en-US" sz="1200" b="0" i="0" u="none" strike="noStrike" cap="none" dirty="0">
                <a:solidFill>
                  <a:schemeClr val="dk1"/>
                </a:solidFill>
                <a:latin typeface="Calibri"/>
                <a:ea typeface="Calibri"/>
                <a:cs typeface="Calibri"/>
                <a:sym typeface="Calibri"/>
              </a:rPr>
              <a:t>Fraud/</a:t>
            </a:r>
            <a:r>
              <a:rPr lang="en-US" sz="1200" b="0" i="0" u="none" strike="noStrike" cap="none" dirty="0" err="1">
                <a:solidFill>
                  <a:schemeClr val="dk1"/>
                </a:solidFill>
                <a:latin typeface="Calibri"/>
                <a:ea typeface="Calibri"/>
                <a:cs typeface="Calibri"/>
                <a:sym typeface="Calibri"/>
              </a:rPr>
              <a:t>Betrug</a:t>
            </a:r>
            <a:r>
              <a:rPr lang="en-US" sz="1200" b="0" i="0" u="none" strike="noStrike" cap="none" dirty="0">
                <a:solidFill>
                  <a:schemeClr val="dk1"/>
                </a:solidFill>
                <a:latin typeface="Calibri"/>
                <a:ea typeface="Calibri"/>
                <a:cs typeface="Calibri"/>
                <a:sym typeface="Calibri"/>
              </a:rPr>
              <a:t> minimal </a:t>
            </a:r>
            <a:r>
              <a:rPr lang="en-US" sz="1200" b="0" i="0" u="none" strike="noStrike" cap="none" dirty="0" err="1">
                <a:solidFill>
                  <a:schemeClr val="dk1"/>
                </a:solidFill>
                <a:latin typeface="Calibri"/>
                <a:ea typeface="Calibri"/>
                <a:cs typeface="Calibri"/>
                <a:sym typeface="Calibri"/>
              </a:rPr>
              <a:t>gehalten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wird</a:t>
            </a: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r>
              <a:rPr lang="en-US" sz="1200" b="1" i="0" u="none" strike="noStrike" cap="none" dirty="0" err="1">
                <a:solidFill>
                  <a:schemeClr val="dk1"/>
                </a:solidFill>
                <a:latin typeface="Calibri"/>
                <a:ea typeface="Calibri"/>
                <a:cs typeface="Calibri"/>
                <a:sym typeface="Calibri"/>
              </a:rPr>
              <a:t>Relevante</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Loesungen</a:t>
            </a:r>
            <a:r>
              <a:rPr lang="en-US" sz="1200" b="1" i="0" u="none" strike="noStrike" cap="none" dirty="0">
                <a:solidFill>
                  <a:schemeClr val="dk1"/>
                </a:solidFill>
                <a:latin typeface="Calibri"/>
                <a:ea typeface="Calibri"/>
                <a:cs typeface="Calibri"/>
                <a:sym typeface="Calibri"/>
              </a:rPr>
              <a:t> und </a:t>
            </a:r>
            <a:r>
              <a:rPr lang="en-US" sz="1200" b="1" i="0" u="none" strike="noStrike" cap="none" dirty="0" err="1">
                <a:solidFill>
                  <a:schemeClr val="dk1"/>
                </a:solidFill>
                <a:latin typeface="Calibri"/>
                <a:ea typeface="Calibri"/>
                <a:cs typeface="Calibri"/>
                <a:sym typeface="Calibri"/>
              </a:rPr>
              <a:t>Anwendungen</a:t>
            </a:r>
            <a:endParaRPr lang="en-US" sz="1200" b="1"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ct val="25000"/>
              <a:buFont typeface="Calibri"/>
              <a:buAutoNum type="arabicPeriod"/>
            </a:pPr>
            <a:r>
              <a:rPr lang="en-US" sz="1200" b="0" i="0" u="none" strike="noStrike" cap="none" dirty="0">
                <a:solidFill>
                  <a:schemeClr val="dk1"/>
                </a:solidFill>
                <a:latin typeface="Calibri"/>
                <a:ea typeface="Calibri"/>
                <a:cs typeface="Calibri"/>
                <a:sym typeface="Calibri"/>
              </a:rPr>
              <a:t>Cross Device Optimization | cross device </a:t>
            </a:r>
            <a:r>
              <a:rPr lang="en-US" sz="1200" b="0" i="0" u="none" strike="noStrike" cap="none" dirty="0" err="1">
                <a:solidFill>
                  <a:schemeClr val="dk1"/>
                </a:solidFill>
                <a:latin typeface="Calibri"/>
                <a:ea typeface="Calibri"/>
                <a:cs typeface="Calibri"/>
                <a:sym typeface="Calibri"/>
              </a:rPr>
              <a:t>optimisation</a:t>
            </a:r>
            <a:endParaRPr lang="en-US" sz="12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ct val="25000"/>
              <a:buFont typeface="Calibri"/>
              <a:buAutoNum type="arabicPeriod"/>
            </a:pPr>
            <a:r>
              <a:rPr lang="en-US" sz="1200" b="0" i="0" u="none" strike="noStrike" cap="none" dirty="0">
                <a:solidFill>
                  <a:schemeClr val="dk1"/>
                </a:solidFill>
                <a:latin typeface="Calibri"/>
                <a:ea typeface="Calibri"/>
                <a:cs typeface="Calibri"/>
                <a:sym typeface="Calibri"/>
              </a:rPr>
              <a:t>Universal IDs | </a:t>
            </a:r>
            <a:r>
              <a:rPr lang="en-US" sz="1200" b="0" i="0" u="none" strike="noStrike" cap="none" dirty="0" err="1">
                <a:solidFill>
                  <a:schemeClr val="dk1"/>
                </a:solidFill>
                <a:latin typeface="Calibri"/>
                <a:ea typeface="Calibri"/>
                <a:cs typeface="Calibri"/>
                <a:sym typeface="Calibri"/>
              </a:rPr>
              <a:t>Universelle</a:t>
            </a:r>
            <a:r>
              <a:rPr lang="en-US" sz="1200" b="0" i="0" u="none" strike="noStrike" cap="none" dirty="0">
                <a:solidFill>
                  <a:schemeClr val="dk1"/>
                </a:solidFill>
                <a:latin typeface="Calibri"/>
                <a:ea typeface="Calibri"/>
                <a:cs typeface="Calibri"/>
                <a:sym typeface="Calibri"/>
              </a:rPr>
              <a:t> IDs</a:t>
            </a:r>
          </a:p>
          <a:p>
            <a:pPr marL="228600" marR="0" lvl="0" indent="-228600" algn="l" rtl="0">
              <a:lnSpc>
                <a:spcPct val="100000"/>
              </a:lnSpc>
              <a:spcBef>
                <a:spcPts val="0"/>
              </a:spcBef>
              <a:spcAft>
                <a:spcPts val="0"/>
              </a:spcAft>
              <a:buClr>
                <a:schemeClr val="dk1"/>
              </a:buClr>
              <a:buSzPct val="25000"/>
              <a:buFont typeface="Calibri"/>
              <a:buAutoNum type="arabicPeriod"/>
            </a:pPr>
            <a:r>
              <a:rPr lang="en-US" sz="1200" b="0" i="0" u="none" strike="noStrike" cap="none" dirty="0">
                <a:solidFill>
                  <a:schemeClr val="dk1"/>
                </a:solidFill>
                <a:latin typeface="Calibri"/>
                <a:ea typeface="Calibri"/>
                <a:cs typeface="Calibri"/>
                <a:sym typeface="Calibri"/>
              </a:rPr>
              <a:t>CPQA: KPI based on long term value to the company (</a:t>
            </a:r>
            <a:r>
              <a:rPr lang="en-US" sz="1200" b="0" i="0" u="none" strike="noStrike" cap="none" dirty="0" err="1">
                <a:solidFill>
                  <a:schemeClr val="dk1"/>
                </a:solidFill>
                <a:latin typeface="Calibri"/>
                <a:ea typeface="Calibri"/>
                <a:cs typeface="Calibri"/>
                <a:sym typeface="Calibri"/>
              </a:rPr>
              <a:t>e.g</a:t>
            </a:r>
            <a:r>
              <a:rPr lang="en-US" sz="1200" b="0" i="0" u="none" strike="noStrike" cap="none" dirty="0">
                <a:solidFill>
                  <a:schemeClr val="dk1"/>
                </a:solidFill>
                <a:latin typeface="Calibri"/>
                <a:ea typeface="Calibri"/>
                <a:cs typeface="Calibri"/>
                <a:sym typeface="Calibri"/>
              </a:rPr>
              <a:t>, LTV), and can only be tracked through Universal ID. | LTV </a:t>
            </a:r>
            <a:r>
              <a:rPr lang="en-US" sz="1200" b="0" i="0" u="none" strike="noStrike" cap="none" dirty="0" err="1">
                <a:solidFill>
                  <a:schemeClr val="dk1"/>
                </a:solidFill>
                <a:latin typeface="Calibri"/>
                <a:ea typeface="Calibri"/>
                <a:cs typeface="Calibri"/>
                <a:sym typeface="Calibri"/>
              </a:rPr>
              <a:t>anstatt</a:t>
            </a:r>
            <a:r>
              <a:rPr lang="en-US" sz="1200" b="0" i="0" u="none" strike="noStrike" cap="none" dirty="0">
                <a:solidFill>
                  <a:schemeClr val="dk1"/>
                </a:solidFill>
                <a:latin typeface="Calibri"/>
                <a:ea typeface="Calibri"/>
                <a:cs typeface="Calibri"/>
                <a:sym typeface="Calibri"/>
              </a:rPr>
              <a:t> CPA</a:t>
            </a:r>
          </a:p>
          <a:p>
            <a:pPr marL="228600" marR="0" lvl="0" indent="-228600" algn="l" rtl="0">
              <a:lnSpc>
                <a:spcPct val="100000"/>
              </a:lnSpc>
              <a:spcBef>
                <a:spcPts val="0"/>
              </a:spcBef>
              <a:spcAft>
                <a:spcPts val="0"/>
              </a:spcAft>
              <a:buClr>
                <a:schemeClr val="dk1"/>
              </a:buClr>
              <a:buSzPct val="25000"/>
              <a:buFont typeface="Calibri"/>
              <a:buAutoNum type="arabicPeriod"/>
            </a:pPr>
            <a:r>
              <a:rPr lang="en-US" sz="1200" b="0" i="0" u="none" strike="noStrike" cap="none" dirty="0">
                <a:solidFill>
                  <a:schemeClr val="dk1"/>
                </a:solidFill>
                <a:latin typeface="Calibri"/>
                <a:ea typeface="Calibri"/>
                <a:cs typeface="Calibri"/>
                <a:sym typeface="Calibri"/>
              </a:rPr>
              <a:t>Audience Guarantee | </a:t>
            </a:r>
            <a:r>
              <a:rPr lang="en-US" sz="1200" b="0" i="0" u="none" strike="noStrike" cap="none" dirty="0" err="1">
                <a:solidFill>
                  <a:schemeClr val="dk1"/>
                </a:solidFill>
                <a:latin typeface="Calibri"/>
                <a:ea typeface="Calibri"/>
                <a:cs typeface="Calibri"/>
                <a:sym typeface="Calibri"/>
              </a:rPr>
              <a:t>Garantierte</a:t>
            </a:r>
            <a:r>
              <a:rPr lang="en-US" sz="1200" b="0" i="0" u="none" strike="noStrike" cap="none" dirty="0">
                <a:solidFill>
                  <a:schemeClr val="dk1"/>
                </a:solidFill>
                <a:latin typeface="Calibri"/>
                <a:ea typeface="Calibri"/>
                <a:cs typeface="Calibri"/>
                <a:sym typeface="Calibri"/>
              </a:rPr>
              <a:t> Audiences</a:t>
            </a:r>
          </a:p>
          <a:p>
            <a:pPr marL="228600" marR="0" lvl="0" indent="-228600" algn="l" rtl="0">
              <a:lnSpc>
                <a:spcPct val="100000"/>
              </a:lnSpc>
              <a:spcBef>
                <a:spcPts val="0"/>
              </a:spcBef>
              <a:spcAft>
                <a:spcPts val="0"/>
              </a:spcAft>
              <a:buClr>
                <a:schemeClr val="dk1"/>
              </a:buClr>
              <a:buSzPct val="25000"/>
              <a:buFont typeface="Calibri"/>
              <a:buAutoNum type="arabicPeriod"/>
            </a:pPr>
            <a:r>
              <a:rPr lang="en-US" sz="1200" b="0" i="0" u="none" strike="noStrike" cap="none" dirty="0">
                <a:solidFill>
                  <a:schemeClr val="dk1"/>
                </a:solidFill>
                <a:latin typeface="Calibri"/>
                <a:ea typeface="Calibri"/>
                <a:cs typeface="Calibri"/>
                <a:sym typeface="Calibri"/>
              </a:rPr>
              <a:t>Reports: Top Customer Report | Top Customer Report</a:t>
            </a:r>
          </a:p>
          <a:p>
            <a:pPr marL="228600" marR="0" lvl="0" indent="-228600" algn="l" rtl="0">
              <a:lnSpc>
                <a:spcPct val="100000"/>
              </a:lnSpc>
              <a:spcBef>
                <a:spcPts val="0"/>
              </a:spcBef>
              <a:spcAft>
                <a:spcPts val="0"/>
              </a:spcAft>
              <a:buClr>
                <a:schemeClr val="dk1"/>
              </a:buClr>
              <a:buSzPct val="25000"/>
              <a:buFont typeface="Calibri"/>
              <a:buAutoNum type="arabicPeriod"/>
            </a:pPr>
            <a:r>
              <a:rPr lang="en-US" sz="1200" b="0" i="0" u="none" strike="noStrike" cap="none" dirty="0">
                <a:solidFill>
                  <a:schemeClr val="dk1"/>
                </a:solidFill>
                <a:latin typeface="Calibri"/>
                <a:ea typeface="Calibri"/>
                <a:cs typeface="Calibri"/>
                <a:sym typeface="Calibri"/>
              </a:rPr>
              <a:t>Reports: Cross-Device Overlap | </a:t>
            </a:r>
            <a:r>
              <a:rPr lang="en-US" sz="1200" b="0" i="0" u="none" strike="noStrike" cap="none" dirty="0" err="1">
                <a:solidFill>
                  <a:schemeClr val="dk1"/>
                </a:solidFill>
                <a:latin typeface="Calibri"/>
                <a:ea typeface="Calibri"/>
                <a:cs typeface="Calibri"/>
                <a:sym typeface="Calibri"/>
              </a:rPr>
              <a:t>Ueberlappung</a:t>
            </a:r>
            <a:r>
              <a:rPr lang="en-US" sz="1200" b="0" i="0" u="none" strike="noStrike" cap="none" dirty="0">
                <a:solidFill>
                  <a:schemeClr val="dk1"/>
                </a:solidFill>
                <a:latin typeface="Calibri"/>
                <a:ea typeface="Calibri"/>
                <a:cs typeface="Calibri"/>
                <a:sym typeface="Calibri"/>
              </a:rPr>
              <a:t> von cross device</a:t>
            </a:r>
          </a:p>
          <a:p>
            <a:pPr marL="228600" marR="0" lvl="0" indent="-228600" algn="l" rtl="0">
              <a:lnSpc>
                <a:spcPct val="100000"/>
              </a:lnSpc>
              <a:spcBef>
                <a:spcPts val="0"/>
              </a:spcBef>
              <a:spcAft>
                <a:spcPts val="0"/>
              </a:spcAft>
              <a:buClr>
                <a:schemeClr val="dk1"/>
              </a:buClr>
              <a:buSzPct val="25000"/>
              <a:buFont typeface="Calibri"/>
              <a:buAutoNum type="arabicPeriod"/>
            </a:pPr>
            <a:r>
              <a:rPr lang="en-US" sz="1200" b="0" i="0" u="none" strike="noStrike" cap="none" dirty="0">
                <a:solidFill>
                  <a:schemeClr val="dk1"/>
                </a:solidFill>
                <a:latin typeface="Calibri"/>
                <a:ea typeface="Calibri"/>
                <a:cs typeface="Calibri"/>
                <a:sym typeface="Calibri"/>
              </a:rPr>
              <a:t>Reports: Audience Inspector | Inspection von Audiences</a:t>
            </a:r>
          </a:p>
          <a:p>
            <a:pPr marL="228600" marR="0" lvl="0" indent="-228600" algn="l" rtl="0">
              <a:lnSpc>
                <a:spcPct val="100000"/>
              </a:lnSpc>
              <a:spcBef>
                <a:spcPts val="0"/>
              </a:spcBef>
              <a:spcAft>
                <a:spcPts val="0"/>
              </a:spcAft>
              <a:buClr>
                <a:schemeClr val="dk1"/>
              </a:buClr>
              <a:buSzPct val="25000"/>
              <a:buFont typeface="Calibri"/>
              <a:buAutoNum type="arabicPeriod"/>
            </a:pPr>
            <a:r>
              <a:rPr lang="en-US" sz="1200" b="0" i="0" u="none" strike="noStrike" cap="none" dirty="0">
                <a:solidFill>
                  <a:schemeClr val="dk1"/>
                </a:solidFill>
                <a:latin typeface="Calibri"/>
                <a:ea typeface="Calibri"/>
                <a:cs typeface="Calibri"/>
                <a:sym typeface="Calibri"/>
              </a:rPr>
              <a:t>Reports: Audience Insights | Insights</a:t>
            </a:r>
          </a:p>
          <a:p>
            <a:pPr marL="228600" marR="0" lvl="0" indent="-228600" algn="l" rtl="0">
              <a:lnSpc>
                <a:spcPct val="100000"/>
              </a:lnSpc>
              <a:spcBef>
                <a:spcPts val="0"/>
              </a:spcBef>
              <a:spcAft>
                <a:spcPts val="0"/>
              </a:spcAft>
              <a:buClr>
                <a:schemeClr val="dk1"/>
              </a:buClr>
              <a:buSzPct val="25000"/>
              <a:buFont typeface="Calibri"/>
              <a:buAutoNum type="arabicPeriod"/>
            </a:pPr>
            <a:r>
              <a:rPr lang="en-US" sz="1200" b="0" i="0" u="none" strike="noStrike" cap="none" dirty="0" err="1">
                <a:solidFill>
                  <a:schemeClr val="dk1"/>
                </a:solidFill>
                <a:latin typeface="Calibri"/>
                <a:ea typeface="Calibri"/>
                <a:cs typeface="Calibri"/>
                <a:sym typeface="Calibri"/>
              </a:rPr>
              <a:t>LiveRamp</a:t>
            </a:r>
            <a:r>
              <a:rPr lang="en-US" sz="1200" b="0" i="0" u="none" strike="noStrike" cap="none" dirty="0">
                <a:solidFill>
                  <a:schemeClr val="dk1"/>
                </a:solidFill>
                <a:latin typeface="Calibri"/>
                <a:ea typeface="Calibri"/>
                <a:cs typeface="Calibri"/>
                <a:sym typeface="Calibri"/>
              </a:rPr>
              <a:t> Identity Link | </a:t>
            </a:r>
            <a:r>
              <a:rPr lang="en-US" sz="1200" b="0" i="0" u="none" strike="noStrike" cap="none" dirty="0" err="1">
                <a:solidFill>
                  <a:schemeClr val="dk1"/>
                </a:solidFill>
                <a:latin typeface="Calibri"/>
                <a:ea typeface="Calibri"/>
                <a:cs typeface="Calibri"/>
                <a:sym typeface="Calibri"/>
              </a:rPr>
              <a:t>LiveRamp</a:t>
            </a:r>
            <a:r>
              <a:rPr lang="en-US" sz="1200" b="0" i="0" u="none" strike="noStrike" cap="none" dirty="0">
                <a:solidFill>
                  <a:schemeClr val="dk1"/>
                </a:solidFill>
                <a:latin typeface="Calibri"/>
                <a:ea typeface="Calibri"/>
                <a:cs typeface="Calibri"/>
                <a:sym typeface="Calibri"/>
              </a:rPr>
              <a:t> Link</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133" name="Shape 1133"/>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spcBef>
                <a:spcPts val="0"/>
              </a:spcBef>
              <a:buClr>
                <a:schemeClr val="dk1"/>
              </a:buClr>
              <a:buSzPct val="25000"/>
              <a:buFont typeface="Calibri"/>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Shape 11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61" name="Shape 116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1" i="0" u="none" strike="noStrike" cap="none" dirty="0" err="1" smtClean="0">
                <a:solidFill>
                  <a:schemeClr val="dk1"/>
                </a:solidFill>
                <a:latin typeface="Calibri"/>
                <a:ea typeface="Calibri"/>
                <a:cs typeface="Calibri"/>
                <a:sym typeface="Calibri"/>
              </a:rPr>
              <a:t>Interaktiv</a:t>
            </a:r>
            <a:r>
              <a:rPr lang="en-US" sz="1200" b="1" i="0" u="none" strike="noStrike" cap="none" dirty="0" smtClean="0">
                <a:solidFill>
                  <a:schemeClr val="dk1"/>
                </a:solidFill>
                <a:latin typeface="Calibri"/>
                <a:ea typeface="Calibri"/>
                <a:cs typeface="Calibri"/>
                <a:sym typeface="Calibri"/>
              </a:rPr>
              <a:t>:</a:t>
            </a:r>
          </a:p>
          <a:p>
            <a:pPr marL="171450" marR="0" lvl="0" indent="-171450" algn="l" rtl="0">
              <a:spcBef>
                <a:spcPts val="0"/>
              </a:spcBef>
              <a:spcAft>
                <a:spcPts val="0"/>
              </a:spcAft>
              <a:buClr>
                <a:schemeClr val="dk1"/>
              </a:buClr>
              <a:buSzPct val="25000"/>
              <a:buFont typeface="Calibri"/>
              <a:buNone/>
            </a:pPr>
            <a:endParaRPr lang="en-US" sz="1200" b="1" i="0" u="none" strike="noStrike" cap="none" dirty="0" smtClean="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Calibri"/>
              <a:buChar char="-"/>
            </a:pPr>
            <a:r>
              <a:rPr lang="en-US" sz="1200" b="1" i="0" u="none" strike="noStrike" cap="none" dirty="0" err="1" smtClean="0">
                <a:solidFill>
                  <a:schemeClr val="dk1"/>
                </a:solidFill>
                <a:latin typeface="Calibri"/>
                <a:ea typeface="Calibri"/>
                <a:cs typeface="Calibri"/>
                <a:sym typeface="Calibri"/>
              </a:rPr>
              <a:t>Einmal</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alle</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aufstehen</a:t>
            </a:r>
            <a:r>
              <a:rPr lang="en-US" sz="1200" b="1" i="0" u="none" strike="noStrike" cap="none" dirty="0" smtClean="0">
                <a:solidFill>
                  <a:schemeClr val="dk1"/>
                </a:solidFill>
                <a:latin typeface="Calibri"/>
                <a:ea typeface="Calibri"/>
                <a:cs typeface="Calibri"/>
                <a:sym typeface="Calibri"/>
              </a:rPr>
              <a:t>. Nun </a:t>
            </a:r>
            <a:r>
              <a:rPr lang="en-US" sz="1200" b="1" i="0" u="none" strike="noStrike" cap="none" dirty="0" err="1" smtClean="0">
                <a:solidFill>
                  <a:schemeClr val="dk1"/>
                </a:solidFill>
                <a:latin typeface="Calibri"/>
                <a:ea typeface="Calibri"/>
                <a:cs typeface="Calibri"/>
                <a:sym typeface="Calibri"/>
              </a:rPr>
              <a:t>moechte</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ich</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dass</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sich</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alle</a:t>
            </a:r>
            <a:r>
              <a:rPr lang="en-US" sz="1200" b="1" i="0" u="none" strike="noStrike" cap="none" dirty="0" smtClean="0">
                <a:solidFill>
                  <a:schemeClr val="dk1"/>
                </a:solidFill>
                <a:latin typeface="Calibri"/>
                <a:ea typeface="Calibri"/>
                <a:cs typeface="Calibri"/>
                <a:sym typeface="Calibri"/>
              </a:rPr>
              <a:t> die NICHT </a:t>
            </a:r>
            <a:r>
              <a:rPr lang="en-US" sz="1200" b="1" i="0" u="none" strike="noStrike" cap="none" dirty="0" err="1" smtClean="0">
                <a:solidFill>
                  <a:schemeClr val="dk1"/>
                </a:solidFill>
                <a:latin typeface="Calibri"/>
                <a:ea typeface="Calibri"/>
                <a:cs typeface="Calibri"/>
                <a:sym typeface="Calibri"/>
              </a:rPr>
              <a:t>zwischen</a:t>
            </a:r>
            <a:r>
              <a:rPr lang="en-US" sz="1200" b="1" i="0" u="none" strike="noStrike" cap="none" dirty="0" smtClean="0">
                <a:solidFill>
                  <a:schemeClr val="dk1"/>
                </a:solidFill>
                <a:latin typeface="Calibri"/>
                <a:ea typeface="Calibri"/>
                <a:cs typeface="Calibri"/>
                <a:sym typeface="Calibri"/>
              </a:rPr>
              <a:t> 35-40 </a:t>
            </a:r>
            <a:r>
              <a:rPr lang="en-US" sz="1200" b="1" i="0" u="none" strike="noStrike" cap="none" dirty="0" err="1" smtClean="0">
                <a:solidFill>
                  <a:schemeClr val="dk1"/>
                </a:solidFill>
                <a:latin typeface="Calibri"/>
                <a:ea typeface="Calibri"/>
                <a:cs typeface="Calibri"/>
                <a:sym typeface="Calibri"/>
              </a:rPr>
              <a:t>sind</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hinsetzen</a:t>
            </a:r>
            <a:r>
              <a:rPr lang="en-US" sz="1200" b="1" i="0" u="none" strike="noStrike" cap="none" dirty="0" smtClean="0">
                <a:solidFill>
                  <a:schemeClr val="dk1"/>
                </a:solidFill>
                <a:latin typeface="Calibri"/>
                <a:ea typeface="Calibri"/>
                <a:cs typeface="Calibri"/>
                <a:sym typeface="Calibri"/>
              </a:rPr>
              <a:t>. </a:t>
            </a:r>
          </a:p>
          <a:p>
            <a:pPr marL="171450" marR="0" lvl="0" indent="-171450" algn="l" rtl="0">
              <a:spcBef>
                <a:spcPts val="0"/>
              </a:spcBef>
              <a:spcAft>
                <a:spcPts val="0"/>
              </a:spcAft>
              <a:buClr>
                <a:schemeClr val="dk1"/>
              </a:buClr>
              <a:buSzPct val="25000"/>
              <a:buFont typeface="Calibri"/>
              <a:buChar char="-"/>
            </a:pPr>
            <a:r>
              <a:rPr lang="en-US" sz="1200" b="1" i="0" u="none" strike="noStrike" cap="none" dirty="0" smtClean="0">
                <a:solidFill>
                  <a:schemeClr val="dk1"/>
                </a:solidFill>
                <a:latin typeface="Calibri"/>
                <a:ea typeface="Calibri"/>
                <a:cs typeface="Calibri"/>
                <a:sym typeface="Calibri"/>
              </a:rPr>
              <a:t>Nun </a:t>
            </a:r>
            <a:r>
              <a:rPr lang="en-US" sz="1200" b="1" i="0" u="none" strike="noStrike" cap="none" dirty="0" err="1" smtClean="0">
                <a:solidFill>
                  <a:schemeClr val="dk1"/>
                </a:solidFill>
                <a:latin typeface="Calibri"/>
                <a:ea typeface="Calibri"/>
                <a:cs typeface="Calibri"/>
                <a:sym typeface="Calibri"/>
              </a:rPr>
              <a:t>alle</a:t>
            </a:r>
            <a:r>
              <a:rPr lang="en-US" sz="1200" b="1" i="0" u="none" strike="noStrike" cap="none" dirty="0" smtClean="0">
                <a:solidFill>
                  <a:schemeClr val="dk1"/>
                </a:solidFill>
                <a:latin typeface="Calibri"/>
                <a:ea typeface="Calibri"/>
                <a:cs typeface="Calibri"/>
                <a:sym typeface="Calibri"/>
              </a:rPr>
              <a:t> Frauen </a:t>
            </a:r>
            <a:r>
              <a:rPr lang="en-US" sz="1200" b="1" i="0" u="none" strike="noStrike" cap="none" dirty="0" err="1" smtClean="0">
                <a:solidFill>
                  <a:schemeClr val="dk1"/>
                </a:solidFill>
                <a:latin typeface="Calibri"/>
                <a:ea typeface="Calibri"/>
                <a:cs typeface="Calibri"/>
                <a:sym typeface="Calibri"/>
              </a:rPr>
              <a:t>hinsetzen</a:t>
            </a:r>
            <a:endParaRPr lang="en-US" sz="1200" b="1" i="0" u="none" strike="noStrike" cap="none" dirty="0" smtClean="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Calibri"/>
              <a:buNone/>
            </a:pPr>
            <a:endParaRPr lang="en-US" sz="1200" b="1" i="0" u="none" strike="noStrike" cap="none" dirty="0" smtClean="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Calibri"/>
              <a:buChar char="-"/>
            </a:pPr>
            <a:r>
              <a:rPr lang="en-US" sz="1200" b="1" i="0" u="none" strike="noStrike" cap="none" dirty="0" smtClean="0">
                <a:solidFill>
                  <a:schemeClr val="dk1"/>
                </a:solidFill>
                <a:latin typeface="Calibri"/>
                <a:ea typeface="Calibri"/>
                <a:cs typeface="Calibri"/>
                <a:sym typeface="Calibri"/>
              </a:rPr>
              <a:t>Von den </a:t>
            </a:r>
            <a:r>
              <a:rPr lang="en-US" sz="1200" b="1" i="0" u="none" strike="noStrike" cap="none" dirty="0" err="1" smtClean="0">
                <a:solidFill>
                  <a:schemeClr val="dk1"/>
                </a:solidFill>
                <a:latin typeface="Calibri"/>
                <a:ea typeface="Calibri"/>
                <a:cs typeface="Calibri"/>
                <a:sym typeface="Calibri"/>
              </a:rPr>
              <a:t>uebriggebliebenen</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gehe</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ich</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davon</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aus</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dass</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ihr</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alle</a:t>
            </a:r>
            <a:r>
              <a:rPr lang="en-US" sz="1200" b="1" i="0" u="none" strike="noStrike" cap="none" dirty="0" smtClean="0">
                <a:solidFill>
                  <a:schemeClr val="dk1"/>
                </a:solidFill>
                <a:latin typeface="Calibri"/>
                <a:ea typeface="Calibri"/>
                <a:cs typeface="Calibri"/>
                <a:sym typeface="Calibri"/>
              </a:rPr>
              <a:t> in </a:t>
            </a:r>
            <a:r>
              <a:rPr lang="en-US" sz="1200" b="1" i="0" u="none" strike="noStrike" cap="none" dirty="0" err="1" smtClean="0">
                <a:solidFill>
                  <a:schemeClr val="dk1"/>
                </a:solidFill>
                <a:latin typeface="Calibri"/>
                <a:ea typeface="Calibri"/>
                <a:cs typeface="Calibri"/>
                <a:sym typeface="Calibri"/>
              </a:rPr>
              <a:t>ein</a:t>
            </a:r>
            <a:r>
              <a:rPr lang="en-US" sz="1200" b="1" i="0" u="none" strike="noStrike" cap="none" dirty="0" smtClean="0">
                <a:solidFill>
                  <a:schemeClr val="dk1"/>
                </a:solidFill>
                <a:latin typeface="Calibri"/>
                <a:ea typeface="Calibri"/>
                <a:cs typeface="Calibri"/>
                <a:sym typeface="Calibri"/>
              </a:rPr>
              <a:t> Segment </a:t>
            </a:r>
            <a:r>
              <a:rPr lang="en-US" sz="1200" b="1" i="0" u="none" strike="noStrike" cap="none" dirty="0" err="1" smtClean="0">
                <a:solidFill>
                  <a:schemeClr val="dk1"/>
                </a:solidFill>
                <a:latin typeface="Calibri"/>
                <a:ea typeface="Calibri"/>
                <a:cs typeface="Calibri"/>
                <a:sym typeface="Calibri"/>
              </a:rPr>
              <a:t>passt</a:t>
            </a:r>
            <a:r>
              <a:rPr lang="en-US" sz="1200" b="1" i="0" u="none" strike="noStrike" cap="none" dirty="0" smtClean="0">
                <a:solidFill>
                  <a:schemeClr val="dk1"/>
                </a:solidFill>
                <a:latin typeface="Calibri"/>
                <a:ea typeface="Calibri"/>
                <a:cs typeface="Calibri"/>
                <a:sym typeface="Calibri"/>
              </a:rPr>
              <a:t> und </a:t>
            </a:r>
            <a:r>
              <a:rPr lang="en-US" sz="1200" b="1" i="0" u="none" strike="noStrike" cap="none" dirty="0" err="1" smtClean="0">
                <a:solidFill>
                  <a:schemeClr val="dk1"/>
                </a:solidFill>
                <a:latin typeface="Calibri"/>
                <a:ea typeface="Calibri"/>
                <a:cs typeface="Calibri"/>
                <a:sym typeface="Calibri"/>
              </a:rPr>
              <a:t>aehnliche</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Interesse</a:t>
            </a:r>
            <a:r>
              <a:rPr lang="en-US" sz="1200" b="1" i="0" u="none" strike="noStrike" cap="none" dirty="0" smtClean="0">
                <a:solidFill>
                  <a:schemeClr val="dk1"/>
                </a:solidFill>
                <a:latin typeface="Calibri"/>
                <a:ea typeface="Calibri"/>
                <a:cs typeface="Calibri"/>
                <a:sym typeface="Calibri"/>
              </a:rPr>
              <a:t> </a:t>
            </a:r>
            <a:r>
              <a:rPr lang="en-US" sz="1200" b="1" i="0" u="none" strike="noStrike" cap="none" dirty="0" err="1" smtClean="0">
                <a:solidFill>
                  <a:schemeClr val="dk1"/>
                </a:solidFill>
                <a:latin typeface="Calibri"/>
                <a:ea typeface="Calibri"/>
                <a:cs typeface="Calibri"/>
                <a:sym typeface="Calibri"/>
              </a:rPr>
              <a:t>haben</a:t>
            </a:r>
            <a:r>
              <a:rPr lang="en-US" sz="1200" b="1" i="0" u="none" strike="noStrike" cap="none" dirty="0" smtClean="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smtClean="0">
                <a:solidFill>
                  <a:schemeClr val="dk1"/>
                </a:solidFill>
                <a:latin typeface="Calibri"/>
                <a:ea typeface="Calibri"/>
                <a:cs typeface="Calibri"/>
                <a:sym typeface="Calibri"/>
              </a:rPr>
              <a:t>WICHTIG DRITTDATEN </a:t>
            </a:r>
            <a:r>
              <a:rPr lang="en-US" sz="1200" b="0" i="0" u="none" strike="noStrike" cap="none" dirty="0" err="1" smtClean="0">
                <a:solidFill>
                  <a:schemeClr val="dk1"/>
                </a:solidFill>
                <a:latin typeface="Calibri"/>
                <a:ea typeface="Calibri"/>
                <a:cs typeface="Calibri"/>
                <a:sym typeface="Calibri"/>
              </a:rPr>
              <a:t>gucken</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zurueck</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nicht</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wie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wir</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Momente</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vorhersagen</a:t>
            </a:r>
            <a:r>
              <a:rPr lang="en-US" sz="1200" b="0" i="0" u="none" strike="noStrike" cap="none" baseline="0" dirty="0" smtClean="0">
                <a:solidFill>
                  <a:schemeClr val="dk1"/>
                </a:solidFill>
                <a:latin typeface="Calibri"/>
                <a:ea typeface="Calibri"/>
                <a:cs typeface="Calibri"/>
                <a:sym typeface="Calibri"/>
              </a:rPr>
              <a:t> (Future)</a:t>
            </a:r>
            <a:endParaRPr lang="en-US" sz="1200" b="0" i="0" u="none" strike="noStrike" cap="none" dirty="0" smtClean="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Arial"/>
              <a:buChar char="•"/>
            </a:pPr>
            <a:endParaRPr lang="en-US" sz="1200" b="0" i="0" u="none" strike="noStrike" cap="none" dirty="0" smtClean="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Arial"/>
              <a:buChar char="•"/>
            </a:pPr>
            <a:r>
              <a:rPr lang="en-US" sz="1200" b="0" i="0" u="none" strike="noStrike" cap="none" dirty="0" err="1" smtClean="0">
                <a:solidFill>
                  <a:schemeClr val="dk1"/>
                </a:solidFill>
                <a:latin typeface="Calibri"/>
                <a:ea typeface="Calibri"/>
                <a:cs typeface="Calibri"/>
                <a:sym typeface="Calibri"/>
              </a:rPr>
              <a:t>Wir</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muessen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uns</a:t>
            </a:r>
            <a:r>
              <a:rPr lang="en-US" sz="1200" b="0" i="0" u="none" strike="noStrike" cap="none" dirty="0">
                <a:solidFill>
                  <a:schemeClr val="dk1"/>
                </a:solidFill>
                <a:latin typeface="Calibri"/>
                <a:ea typeface="Calibri"/>
                <a:cs typeface="Calibri"/>
                <a:sym typeface="Calibri"/>
              </a:rPr>
              <a:t> von </a:t>
            </a:r>
            <a:r>
              <a:rPr lang="en-US" sz="1200" b="0" i="0" u="none" strike="noStrike" cap="none" dirty="0" err="1">
                <a:solidFill>
                  <a:schemeClr val="dk1"/>
                </a:solidFill>
                <a:latin typeface="Calibri"/>
                <a:ea typeface="Calibri"/>
                <a:cs typeface="Calibri"/>
                <a:sym typeface="Calibri"/>
              </a:rPr>
              <a:t>Segmenten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trennen</a:t>
            </a:r>
            <a:r>
              <a:rPr lang="en-US" sz="1200" b="0" i="0" u="none" strike="noStrike" cap="none" dirty="0">
                <a:solidFill>
                  <a:schemeClr val="dk1"/>
                </a:solidFill>
                <a:latin typeface="Calibri"/>
                <a:ea typeface="Calibri"/>
                <a:cs typeface="Calibri"/>
                <a:sym typeface="Calibri"/>
              </a:rPr>
              <a:t> und </a:t>
            </a:r>
            <a:r>
              <a:rPr lang="en-US" sz="1200" b="0" i="0" u="none" strike="noStrike" cap="none" dirty="0" err="1">
                <a:solidFill>
                  <a:schemeClr val="dk1"/>
                </a:solidFill>
                <a:latin typeface="Calibri"/>
                <a:ea typeface="Calibri"/>
                <a:cs typeface="Calibri"/>
                <a:sym typeface="Calibri"/>
              </a:rPr>
              <a:t>Momente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Denken</a:t>
            </a:r>
            <a:endParaRPr lang="en-US"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Zielgruppensegmente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sind</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statisch</a:t>
            </a:r>
            <a:r>
              <a:rPr lang="en-US" sz="1200" b="0" i="0" u="none" strike="noStrike" cap="none" dirty="0">
                <a:solidFill>
                  <a:schemeClr val="dk1"/>
                </a:solidFill>
                <a:latin typeface="Calibri"/>
                <a:ea typeface="Calibri"/>
                <a:cs typeface="Calibri"/>
                <a:sym typeface="Calibri"/>
              </a:rPr>
              <a:t> und </a:t>
            </a:r>
            <a:r>
              <a:rPr lang="en-US" sz="1200" b="0" i="0" u="none" strike="noStrike" cap="none" dirty="0" err="1">
                <a:solidFill>
                  <a:schemeClr val="dk1"/>
                </a:solidFill>
                <a:latin typeface="Calibri"/>
                <a:ea typeface="Calibri"/>
                <a:cs typeface="Calibri"/>
                <a:sym typeface="Calibri"/>
              </a:rPr>
              <a:t>basieren</a:t>
            </a:r>
            <a:r>
              <a:rPr lang="en-US" sz="1200" b="0" i="0" u="none" strike="noStrike" cap="none" dirty="0">
                <a:solidFill>
                  <a:schemeClr val="dk1"/>
                </a:solidFill>
                <a:latin typeface="Calibri"/>
                <a:ea typeface="Calibri"/>
                <a:cs typeface="Calibri"/>
                <a:sym typeface="Calibri"/>
              </a:rPr>
              <a:t> auf </a:t>
            </a:r>
            <a:r>
              <a:rPr lang="en-US" sz="1200" b="0" i="0" u="none" strike="noStrike" cap="none" dirty="0" err="1">
                <a:solidFill>
                  <a:schemeClr val="dk1"/>
                </a:solidFill>
                <a:latin typeface="Calibri"/>
                <a:ea typeface="Calibri"/>
                <a:cs typeface="Calibri"/>
                <a:sym typeface="Calibri"/>
              </a:rPr>
              <a:t>historischen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Daten</a:t>
            </a:r>
            <a:endParaRPr lang="en-US"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Momente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sind</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vorausschauend</a:t>
            </a:r>
            <a:endParaRPr lang="en-US"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Momente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habe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verschiedene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Modelle</a:t>
            </a:r>
            <a:r>
              <a:rPr lang="en-US" sz="1200" b="0" i="0" u="none" strike="noStrike" cap="none" dirty="0">
                <a:solidFill>
                  <a:schemeClr val="dk1"/>
                </a:solidFill>
                <a:latin typeface="Calibri"/>
                <a:ea typeface="Calibri"/>
                <a:cs typeface="Calibri"/>
                <a:sym typeface="Calibri"/>
              </a:rPr>
              <a:t> und Attribute</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Rocket Fuel Moment Scoring </a:t>
            </a:r>
            <a:r>
              <a:rPr lang="en-US" sz="1200" b="0" i="0" u="none" strike="noStrike" cap="none" dirty="0" err="1">
                <a:solidFill>
                  <a:schemeClr val="dk1"/>
                </a:solidFill>
                <a:latin typeface="Calibri"/>
                <a:ea typeface="Calibri"/>
                <a:cs typeface="Calibri"/>
                <a:sym typeface="Calibri"/>
              </a:rPr>
              <a:t>optimiert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Medien</a:t>
            </a:r>
            <a:r>
              <a:rPr lang="en-US" sz="1200" b="0" i="0" u="none" strike="noStrike" cap="none" dirty="0">
                <a:solidFill>
                  <a:schemeClr val="dk1"/>
                </a:solidFill>
                <a:latin typeface="Calibri"/>
                <a:ea typeface="Calibri"/>
                <a:cs typeface="Calibri"/>
                <a:sym typeface="Calibri"/>
              </a:rPr>
              <a:t> / </a:t>
            </a:r>
            <a:r>
              <a:rPr lang="en-US" sz="1200" b="0" i="0" u="none" strike="noStrike" cap="none" dirty="0" err="1">
                <a:solidFill>
                  <a:schemeClr val="dk1"/>
                </a:solidFill>
                <a:latin typeface="Calibri"/>
                <a:ea typeface="Calibri"/>
                <a:cs typeface="Calibri"/>
                <a:sym typeface="Calibri"/>
              </a:rPr>
              <a:t>Kreativ</a:t>
            </a:r>
            <a:r>
              <a:rPr lang="en-US" sz="1200" b="0" i="0" u="none" strike="noStrike" cap="none" dirty="0">
                <a:solidFill>
                  <a:schemeClr val="dk1"/>
                </a:solidFill>
                <a:latin typeface="Calibri"/>
                <a:ea typeface="Calibri"/>
                <a:cs typeface="Calibri"/>
                <a:sym typeface="Calibri"/>
              </a:rPr>
              <a:t> in </a:t>
            </a:r>
            <a:r>
              <a:rPr lang="en-US" sz="1200" b="0" i="0" u="none" strike="noStrike" cap="none" dirty="0" err="1">
                <a:solidFill>
                  <a:schemeClr val="dk1"/>
                </a:solidFill>
                <a:latin typeface="Calibri"/>
                <a:ea typeface="Calibri"/>
                <a:cs typeface="Calibri"/>
                <a:sym typeface="Calibri"/>
              </a:rPr>
              <a:t>Echtzeit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mit</a:t>
            </a:r>
            <a:r>
              <a:rPr lang="en-US" sz="1200" b="0" i="0" u="none" strike="noStrike" cap="none" dirty="0">
                <a:solidFill>
                  <a:schemeClr val="dk1"/>
                </a:solidFill>
                <a:latin typeface="Calibri"/>
                <a:ea typeface="Calibri"/>
                <a:cs typeface="Calibri"/>
                <a:sym typeface="Calibri"/>
              </a:rPr>
              <a:t> 26 AI </a:t>
            </a:r>
            <a:r>
              <a:rPr lang="en-US" sz="1200" b="0" i="0" u="none" strike="noStrike" cap="none" dirty="0" err="1">
                <a:solidFill>
                  <a:schemeClr val="dk1"/>
                </a:solidFill>
                <a:latin typeface="Calibri"/>
                <a:ea typeface="Calibri"/>
                <a:cs typeface="Calibri"/>
                <a:sym typeface="Calibri"/>
              </a:rPr>
              <a:t>Modellen</a:t>
            </a:r>
            <a:r>
              <a:rPr lang="en-US" sz="1200" b="0" i="0" u="none" strike="noStrike" cap="none" dirty="0">
                <a:solidFill>
                  <a:schemeClr val="dk1"/>
                </a:solidFill>
                <a:latin typeface="Calibri"/>
                <a:ea typeface="Calibri"/>
                <a:cs typeface="Calibri"/>
                <a:sym typeface="Calibri"/>
              </a:rPr>
              <a:t> pro </a:t>
            </a:r>
            <a:r>
              <a:rPr lang="en-US" sz="1200" b="0" i="0" u="none" strike="noStrike" cap="none" dirty="0" err="1">
                <a:solidFill>
                  <a:schemeClr val="dk1"/>
                </a:solidFill>
                <a:latin typeface="Calibri"/>
                <a:ea typeface="Calibri"/>
                <a:cs typeface="Calibri"/>
                <a:sym typeface="Calibri"/>
              </a:rPr>
              <a:t>Kampagne</a:t>
            </a:r>
            <a:endParaRPr lang="en-US"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500.000 Attribute </a:t>
            </a:r>
            <a:r>
              <a:rPr lang="en-US" sz="1200" b="0" i="0" u="none" strike="noStrike" cap="none" dirty="0" err="1">
                <a:solidFill>
                  <a:schemeClr val="dk1"/>
                </a:solidFill>
                <a:latin typeface="Calibri"/>
                <a:ea typeface="Calibri"/>
                <a:cs typeface="Calibri"/>
                <a:sym typeface="Calibri"/>
              </a:rPr>
              <a:t>werden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analysiert</a:t>
            </a:r>
            <a:r>
              <a:rPr lang="en-US" sz="1200" b="0" i="0" u="none" strike="noStrike" cap="none" dirty="0">
                <a:solidFill>
                  <a:schemeClr val="dk1"/>
                </a:solidFill>
                <a:latin typeface="Calibri"/>
                <a:ea typeface="Calibri"/>
                <a:cs typeface="Calibri"/>
                <a:sym typeface="Calibri"/>
              </a:rPr>
              <a:t>, um 120 </a:t>
            </a:r>
            <a:r>
              <a:rPr lang="en-US" sz="1200" b="0" i="0" u="none" strike="noStrike" cap="none" dirty="0" err="1">
                <a:solidFill>
                  <a:schemeClr val="dk1"/>
                </a:solidFill>
                <a:latin typeface="Calibri"/>
                <a:ea typeface="Calibri"/>
                <a:cs typeface="Calibri"/>
                <a:sym typeface="Calibri"/>
              </a:rPr>
              <a:t>Milliarden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tägliche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Beobachtungen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erzielen</a:t>
            </a:r>
            <a:r>
              <a:rPr lang="en-US"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Das </a:t>
            </a:r>
            <a:r>
              <a:rPr lang="en-US" sz="1200" b="0" i="0" u="none" strike="noStrike" cap="none" dirty="0" err="1">
                <a:solidFill>
                  <a:schemeClr val="dk1"/>
                </a:solidFill>
                <a:latin typeface="Calibri"/>
                <a:ea typeface="Calibri"/>
                <a:cs typeface="Calibri"/>
                <a:sym typeface="Calibri"/>
              </a:rPr>
              <a:t>nennen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wir</a:t>
            </a:r>
            <a:r>
              <a:rPr lang="en-US" sz="1200" b="0" i="0" u="none" strike="noStrike" cap="none" dirty="0">
                <a:solidFill>
                  <a:schemeClr val="dk1"/>
                </a:solidFill>
                <a:latin typeface="Calibri"/>
                <a:ea typeface="Calibri"/>
                <a:cs typeface="Calibri"/>
                <a:sym typeface="Calibri"/>
              </a:rPr>
              <a:t> Moment Scoring.</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1" i="0" u="none" strike="noStrike" cap="none" dirty="0" err="1">
                <a:solidFill>
                  <a:schemeClr val="dk1"/>
                </a:solidFill>
                <a:latin typeface="Calibri"/>
                <a:ea typeface="Calibri"/>
                <a:cs typeface="Calibri"/>
                <a:sym typeface="Calibri"/>
              </a:rPr>
              <a:t>Wir</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gewinnen</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hier</a:t>
            </a:r>
            <a:r>
              <a:rPr lang="en-US" sz="1200" b="1" i="0" u="none" strike="noStrike" cap="none" dirty="0">
                <a:solidFill>
                  <a:schemeClr val="dk1"/>
                </a:solidFill>
                <a:latin typeface="Calibri"/>
                <a:ea typeface="Calibri"/>
                <a:cs typeface="Calibri"/>
                <a:sym typeface="Calibri"/>
              </a:rPr>
              <a:t> </a:t>
            </a:r>
          </a:p>
          <a:p>
            <a:pPr marL="171450" marR="0" lvl="0" indent="-171450" algn="l" rtl="0">
              <a:lnSpc>
                <a:spcPct val="100000"/>
              </a:lnSpc>
              <a:spcBef>
                <a:spcPts val="0"/>
              </a:spcBef>
              <a:spcAft>
                <a:spcPts val="0"/>
              </a:spcAft>
              <a:buClr>
                <a:schemeClr val="dk1"/>
              </a:buClr>
              <a:buSzPct val="25000"/>
              <a:buFont typeface="Calibri"/>
              <a:buChar char="•"/>
            </a:pPr>
            <a:r>
              <a:rPr lang="en-US" sz="1200" b="0" i="0" u="none" strike="noStrike" cap="none" dirty="0" err="1">
                <a:solidFill>
                  <a:schemeClr val="dk1"/>
                </a:solidFill>
                <a:latin typeface="Calibri"/>
                <a:ea typeface="Calibri"/>
                <a:cs typeface="Calibri"/>
                <a:sym typeface="Calibri"/>
              </a:rPr>
              <a:t>mit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unserer</a:t>
            </a:r>
            <a:r>
              <a:rPr lang="en-US" sz="1200" b="0" i="0" u="none" strike="noStrike" cap="none" dirty="0">
                <a:solidFill>
                  <a:schemeClr val="dk1"/>
                </a:solidFill>
                <a:latin typeface="Calibri"/>
                <a:ea typeface="Calibri"/>
                <a:cs typeface="Calibri"/>
                <a:sym typeface="Calibri"/>
              </a:rPr>
              <a:t> AI die 26 </a:t>
            </a:r>
            <a:r>
              <a:rPr lang="en-US" sz="1200" b="0" i="0" u="none" strike="noStrike" cap="none" dirty="0" err="1">
                <a:solidFill>
                  <a:schemeClr val="dk1"/>
                </a:solidFill>
                <a:latin typeface="Calibri"/>
                <a:ea typeface="Calibri"/>
                <a:cs typeface="Calibri"/>
                <a:sym typeface="Calibri"/>
              </a:rPr>
              <a:t>Echtzeitmodelle</a:t>
            </a:r>
            <a:r>
              <a:rPr lang="en-US" sz="1200" b="0" i="0" u="none" strike="noStrike" cap="none" dirty="0">
                <a:solidFill>
                  <a:schemeClr val="dk1"/>
                </a:solidFill>
                <a:latin typeface="Calibri"/>
                <a:ea typeface="Calibri"/>
                <a:cs typeface="Calibri"/>
                <a:sym typeface="Calibri"/>
              </a:rPr>
              <a:t> auf Basis von 120 </a:t>
            </a:r>
            <a:r>
              <a:rPr lang="en-US" sz="1200" b="0" i="0" u="none" strike="noStrike" cap="none" dirty="0" err="1">
                <a:solidFill>
                  <a:schemeClr val="dk1"/>
                </a:solidFill>
                <a:latin typeface="Calibri"/>
                <a:ea typeface="Calibri"/>
                <a:cs typeface="Calibri"/>
                <a:sym typeface="Calibri"/>
              </a:rPr>
              <a:t>Milliarden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Beobachtungen</a:t>
            </a:r>
            <a:r>
              <a:rPr lang="en-US" sz="1200" b="0" i="0" u="none" strike="noStrike" cap="none" dirty="0">
                <a:solidFill>
                  <a:schemeClr val="dk1"/>
                </a:solidFill>
                <a:latin typeface="Calibri"/>
                <a:ea typeface="Calibri"/>
                <a:cs typeface="Calibri"/>
                <a:sym typeface="Calibri"/>
              </a:rPr>
              <a:t> etc. </a:t>
            </a:r>
            <a:r>
              <a:rPr lang="en-US" sz="1200" b="0" i="0" u="none" strike="noStrike" cap="none" dirty="0" err="1">
                <a:solidFill>
                  <a:schemeClr val="dk1"/>
                </a:solidFill>
                <a:latin typeface="Calibri"/>
                <a:ea typeface="Calibri"/>
                <a:cs typeface="Calibri"/>
                <a:sym typeface="Calibri"/>
              </a:rPr>
              <a:t>erstellt</a:t>
            </a:r>
            <a:r>
              <a:rPr lang="en-US" sz="1200" b="0" i="0" u="none" strike="noStrike" cap="none" dirty="0">
                <a:solidFill>
                  <a:schemeClr val="dk1"/>
                </a:solidFill>
                <a:latin typeface="Calibri"/>
                <a:ea typeface="Calibri"/>
                <a:cs typeface="Calibri"/>
                <a:sym typeface="Calibri"/>
              </a:rPr>
              <a:t> hat. </a:t>
            </a:r>
          </a:p>
          <a:p>
            <a:pPr marL="171450" marR="0" lvl="0" indent="-171450" algn="l" rtl="0">
              <a:lnSpc>
                <a:spcPct val="100000"/>
              </a:lnSpc>
              <a:spcBef>
                <a:spcPts val="0"/>
              </a:spcBef>
              <a:spcAft>
                <a:spcPts val="0"/>
              </a:spcAft>
              <a:buClr>
                <a:schemeClr val="dk1"/>
              </a:buClr>
              <a:buSzPct val="25000"/>
              <a:buFont typeface="Calibri"/>
              <a:buChar char="•"/>
            </a:pPr>
            <a:r>
              <a:rPr lang="en-US" sz="1200" b="0" i="0" u="none" strike="noStrike" cap="none" dirty="0">
                <a:solidFill>
                  <a:schemeClr val="dk1"/>
                </a:solidFill>
                <a:latin typeface="Calibri"/>
                <a:ea typeface="Calibri"/>
                <a:cs typeface="Calibri"/>
                <a:sym typeface="Calibri"/>
              </a:rPr>
              <a:t>Oracle </a:t>
            </a:r>
            <a:r>
              <a:rPr lang="en-US" sz="1200" b="0" i="0" u="none" strike="noStrike" cap="none" dirty="0" err="1">
                <a:solidFill>
                  <a:schemeClr val="dk1"/>
                </a:solidFill>
                <a:latin typeface="Calibri"/>
                <a:ea typeface="Calibri"/>
                <a:cs typeface="Calibri"/>
                <a:sym typeface="Calibri"/>
              </a:rPr>
              <a:t>sendet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Daten</a:t>
            </a:r>
            <a:r>
              <a:rPr lang="en-US" sz="1200" b="0" i="0" u="none" strike="noStrike" cap="none" dirty="0">
                <a:solidFill>
                  <a:schemeClr val="dk1"/>
                </a:solidFill>
                <a:latin typeface="Calibri"/>
                <a:ea typeface="Calibri"/>
                <a:cs typeface="Calibri"/>
                <a:sym typeface="Calibri"/>
              </a:rPr>
              <a:t> an </a:t>
            </a:r>
            <a:r>
              <a:rPr lang="en-US" sz="1200" b="0" i="0" u="none" strike="noStrike" cap="none" dirty="0" err="1">
                <a:solidFill>
                  <a:schemeClr val="dk1"/>
                </a:solidFill>
                <a:latin typeface="Calibri"/>
                <a:ea typeface="Calibri"/>
                <a:cs typeface="Calibri"/>
                <a:sym typeface="Calibri"/>
              </a:rPr>
              <a:t>Datacratic</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oder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DataLogix</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zur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Modellierung</a:t>
            </a:r>
            <a:r>
              <a:rPr lang="en-US" sz="1200" b="0" i="0" u="none" strike="noStrike" cap="none" dirty="0">
                <a:solidFill>
                  <a:schemeClr val="dk1"/>
                </a:solidFill>
                <a:latin typeface="Calibri"/>
                <a:ea typeface="Calibri"/>
                <a:cs typeface="Calibri"/>
                <a:sym typeface="Calibri"/>
              </a:rPr>
              <a:t> - die </a:t>
            </a:r>
            <a:r>
              <a:rPr lang="en-US" sz="1200" b="0" i="0" u="none" strike="noStrike" cap="none" dirty="0" err="1">
                <a:solidFill>
                  <a:schemeClr val="dk1"/>
                </a:solidFill>
                <a:latin typeface="Calibri"/>
                <a:ea typeface="Calibri"/>
                <a:cs typeface="Calibri"/>
                <a:sym typeface="Calibri"/>
              </a:rPr>
              <a:t>Verzögerung</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ist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ineffizient</a:t>
            </a:r>
            <a:endParaRPr lang="en-US"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Calibri"/>
              <a:buChar char="•"/>
            </a:pPr>
            <a:r>
              <a:rPr lang="en-US" sz="1200" b="0" i="0" u="none" strike="noStrike" cap="none" dirty="0" err="1">
                <a:solidFill>
                  <a:schemeClr val="dk1"/>
                </a:solidFill>
                <a:latin typeface="Calibri"/>
                <a:ea typeface="Calibri"/>
                <a:cs typeface="Calibri"/>
                <a:sym typeface="Calibri"/>
              </a:rPr>
              <a:t>proprietären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Eignung</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Modelle</a:t>
            </a:r>
            <a:r>
              <a:rPr lang="en-US" sz="1200" b="0" i="0" u="none" strike="noStrike" cap="none" dirty="0">
                <a:solidFill>
                  <a:schemeClr val="dk1"/>
                </a:solidFill>
                <a:latin typeface="Calibri"/>
                <a:ea typeface="Calibri"/>
                <a:cs typeface="Calibri"/>
                <a:sym typeface="Calibri"/>
              </a:rPr>
              <a:t> und </a:t>
            </a:r>
            <a:r>
              <a:rPr lang="en-US" sz="1200" b="0" i="0" u="none" strike="noStrike" cap="none" dirty="0" err="1">
                <a:solidFill>
                  <a:schemeClr val="dk1"/>
                </a:solidFill>
                <a:latin typeface="Calibri"/>
                <a:ea typeface="Calibri"/>
                <a:cs typeface="Calibri"/>
                <a:sym typeface="Calibri"/>
              </a:rPr>
              <a:t>Finanzindustrie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Regulierung</a:t>
            </a:r>
            <a:r>
              <a:rPr lang="en-US" sz="1200" b="0" i="0" u="none" strike="noStrike" cap="none" dirty="0">
                <a:solidFill>
                  <a:schemeClr val="dk1"/>
                </a:solidFill>
                <a:latin typeface="Calibri"/>
                <a:ea typeface="Calibri"/>
                <a:cs typeface="Calibri"/>
                <a:sym typeface="Calibri"/>
              </a:rPr>
              <a:t> und Compliance </a:t>
            </a:r>
            <a:r>
              <a:rPr lang="en-US" sz="1200" b="0" i="0" u="none" strike="noStrike" cap="none" dirty="0" err="1">
                <a:solidFill>
                  <a:schemeClr val="dk1"/>
                </a:solidFill>
                <a:latin typeface="Calibri"/>
                <a:ea typeface="Calibri"/>
                <a:cs typeface="Calibri"/>
                <a:sym typeface="Calibri"/>
              </a:rPr>
              <a:t>sind</a:t>
            </a:r>
            <a:r>
              <a:rPr lang="en-US" sz="1200" b="0" i="0" u="none" strike="noStrike" cap="none" dirty="0">
                <a:solidFill>
                  <a:schemeClr val="dk1"/>
                </a:solidFill>
                <a:latin typeface="Calibri"/>
                <a:ea typeface="Calibri"/>
                <a:cs typeface="Calibri"/>
                <a:sym typeface="Calibri"/>
              </a:rPr>
              <a:t> in </a:t>
            </a:r>
            <a:r>
              <a:rPr lang="en-US" sz="1200" b="0" i="0" u="none" strike="noStrike" cap="none" dirty="0" err="1">
                <a:solidFill>
                  <a:schemeClr val="dk1"/>
                </a:solidFill>
                <a:latin typeface="Calibri"/>
                <a:ea typeface="Calibri"/>
                <a:cs typeface="Calibri"/>
                <a:sym typeface="Calibri"/>
              </a:rPr>
              <a:t>unserer</a:t>
            </a:r>
            <a:r>
              <a:rPr lang="en-US" sz="1200" b="0" i="0" u="none" strike="noStrike" cap="none" dirty="0">
                <a:solidFill>
                  <a:schemeClr val="dk1"/>
                </a:solidFill>
                <a:latin typeface="Calibri"/>
                <a:ea typeface="Calibri"/>
                <a:cs typeface="Calibri"/>
                <a:sym typeface="Calibri"/>
              </a:rPr>
              <a:t> AI </a:t>
            </a:r>
            <a:r>
              <a:rPr lang="en-US" sz="1200" b="0" i="0" u="none" strike="noStrike" cap="none" dirty="0" err="1">
                <a:solidFill>
                  <a:schemeClr val="dk1"/>
                </a:solidFill>
                <a:latin typeface="Calibri"/>
                <a:ea typeface="Calibri"/>
                <a:cs typeface="Calibri"/>
                <a:sym typeface="Calibri"/>
              </a:rPr>
              <a:t>eingebaut</a:t>
            </a:r>
            <a:endParaRPr lang="en-US"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Calibri"/>
              <a:buChar char="•"/>
            </a:pPr>
            <a:r>
              <a:rPr lang="en-US" sz="1200" b="0" i="0" u="none" strike="noStrike" cap="none" dirty="0">
                <a:solidFill>
                  <a:schemeClr val="dk1"/>
                </a:solidFill>
                <a:latin typeface="Calibri"/>
                <a:ea typeface="Calibri"/>
                <a:cs typeface="Calibri"/>
                <a:sym typeface="Calibri"/>
              </a:rPr>
              <a:t>Marketing, das </a:t>
            </a:r>
            <a:r>
              <a:rPr lang="en-US" sz="1200" b="0" i="0" u="none" strike="noStrike" cap="none" dirty="0" err="1">
                <a:solidFill>
                  <a:schemeClr val="dk1"/>
                </a:solidFill>
                <a:latin typeface="Calibri"/>
                <a:ea typeface="Calibri"/>
                <a:cs typeface="Calibri"/>
                <a:sym typeface="Calibri"/>
              </a:rPr>
              <a:t>lernt</a:t>
            </a:r>
            <a:r>
              <a:rPr lang="en-US" sz="1200" b="0" i="0" u="none" strike="noStrike" cap="none" dirty="0">
                <a:solidFill>
                  <a:schemeClr val="dk1"/>
                </a:solidFill>
                <a:latin typeface="Calibri"/>
                <a:ea typeface="Calibri"/>
                <a:cs typeface="Calibri"/>
                <a:sym typeface="Calibri"/>
              </a:rPr>
              <a:t> und die </a:t>
            </a:r>
            <a:r>
              <a:rPr lang="en-US" sz="1200" b="0" i="0" u="none" strike="noStrike" cap="none" dirty="0" err="1">
                <a:solidFill>
                  <a:schemeClr val="dk1"/>
                </a:solidFill>
                <a:latin typeface="Calibri"/>
                <a:ea typeface="Calibri"/>
                <a:cs typeface="Calibri"/>
                <a:sym typeface="Calibri"/>
              </a:rPr>
              <a:t>dazugehörige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transparenten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Modelle</a:t>
            </a:r>
            <a:endParaRPr lang="en-US"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Calibri"/>
              <a:buChar char="•"/>
            </a:pPr>
            <a:r>
              <a:rPr lang="en-US" sz="1200" b="0" i="0" u="none" strike="noStrike" cap="none" dirty="0" err="1">
                <a:solidFill>
                  <a:schemeClr val="dk1"/>
                </a:solidFill>
                <a:latin typeface="Calibri"/>
                <a:ea typeface="Calibri"/>
                <a:cs typeface="Calibri"/>
                <a:sym typeface="Calibri"/>
              </a:rPr>
              <a:t>unser</a:t>
            </a:r>
            <a:r>
              <a:rPr lang="en-US" sz="1200" b="0" i="0" u="none" strike="noStrike" cap="none" dirty="0">
                <a:solidFill>
                  <a:schemeClr val="dk1"/>
                </a:solidFill>
                <a:latin typeface="Calibri"/>
                <a:ea typeface="Calibri"/>
                <a:cs typeface="Calibri"/>
                <a:sym typeface="Calibri"/>
              </a:rPr>
              <a:t> AI-Ansatz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Brand Safety, Ad-Collision und </a:t>
            </a:r>
            <a:r>
              <a:rPr lang="en-US" sz="1200" b="0" i="0" u="none" strike="noStrike" cap="none" dirty="0" err="1">
                <a:solidFill>
                  <a:schemeClr val="dk1"/>
                </a:solidFill>
                <a:latin typeface="Calibri"/>
                <a:ea typeface="Calibri"/>
                <a:cs typeface="Calibri"/>
                <a:sym typeface="Calibri"/>
              </a:rPr>
              <a:t>voller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Transparenz</a:t>
            </a:r>
            <a:r>
              <a:rPr lang="en-US" sz="1200" b="0" i="0" u="none" strike="noStrike" cap="none" dirty="0">
                <a:solidFill>
                  <a:schemeClr val="dk1"/>
                </a:solidFill>
                <a:latin typeface="Calibri"/>
                <a:ea typeface="Calibri"/>
                <a:cs typeface="Calibri"/>
                <a:sym typeface="Calibri"/>
              </a:rPr>
              <a:t> von AI-</a:t>
            </a:r>
            <a:r>
              <a:rPr lang="en-US" sz="1200" b="0" i="0" u="none" strike="noStrike" cap="none" dirty="0" err="1">
                <a:solidFill>
                  <a:schemeClr val="dk1"/>
                </a:solidFill>
                <a:latin typeface="Calibri"/>
                <a:ea typeface="Calibri"/>
                <a:cs typeface="Calibri"/>
                <a:sym typeface="Calibri"/>
              </a:rPr>
              <a:t>Modellen</a:t>
            </a:r>
            <a:r>
              <a:rPr lang="en-US" sz="1200" b="0" i="0" u="none" strike="noStrike" cap="none" dirty="0">
                <a:solidFill>
                  <a:schemeClr val="dk1"/>
                </a:solidFill>
                <a:latin typeface="Calibri"/>
                <a:ea typeface="Calibri"/>
                <a:cs typeface="Calibri"/>
                <a:sym typeface="Calibri"/>
              </a:rPr>
              <a:t> und </a:t>
            </a:r>
            <a:r>
              <a:rPr lang="en-US" sz="1200" b="0" i="0" u="none" strike="noStrike" cap="none" dirty="0" err="1">
                <a:solidFill>
                  <a:schemeClr val="dk1"/>
                </a:solidFill>
                <a:latin typeface="Calibri"/>
                <a:ea typeface="Calibri"/>
                <a:cs typeface="Calibri"/>
                <a:sym typeface="Calibri"/>
              </a:rPr>
              <a:t>Intelligenz</a:t>
            </a: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r>
              <a:rPr lang="en-US" sz="1200" b="1" i="0" u="none" strike="noStrike" cap="none" dirty="0" err="1">
                <a:solidFill>
                  <a:schemeClr val="dk1"/>
                </a:solidFill>
                <a:latin typeface="Calibri"/>
                <a:ea typeface="Calibri"/>
                <a:cs typeface="Calibri"/>
                <a:sym typeface="Calibri"/>
              </a:rPr>
              <a:t>Wir</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loesen</a:t>
            </a:r>
            <a:r>
              <a:rPr lang="en-US" sz="1200" b="1" i="0" u="none" strike="noStrike" cap="none" dirty="0">
                <a:solidFill>
                  <a:schemeClr val="dk1"/>
                </a:solidFill>
                <a:latin typeface="Calibri"/>
                <a:ea typeface="Calibri"/>
                <a:cs typeface="Calibri"/>
                <a:sym typeface="Calibri"/>
              </a:rPr>
              <a:t> die </a:t>
            </a:r>
            <a:r>
              <a:rPr lang="en-US" sz="1200" b="1" i="0" u="none" strike="noStrike" cap="none" dirty="0" err="1">
                <a:solidFill>
                  <a:schemeClr val="dk1"/>
                </a:solidFill>
                <a:latin typeface="Calibri"/>
                <a:ea typeface="Calibri"/>
                <a:cs typeface="Calibri"/>
                <a:sym typeface="Calibri"/>
              </a:rPr>
              <a:t>folgenden</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Herausforderungen</a:t>
            </a: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endParaRPr lang="en-US"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Calibri"/>
              <a:buChar char="•"/>
            </a:pPr>
            <a:r>
              <a:rPr lang="en-US" sz="1200" b="0" i="0" u="none" strike="noStrike" cap="none" dirty="0" err="1">
                <a:solidFill>
                  <a:schemeClr val="dk1"/>
                </a:solidFill>
                <a:latin typeface="Calibri"/>
                <a:ea typeface="Calibri"/>
                <a:cs typeface="Calibri"/>
                <a:sym typeface="Calibri"/>
              </a:rPr>
              <a:t>Bessere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Kampagnen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Perofrmance</a:t>
            </a:r>
            <a:r>
              <a:rPr lang="en-US" sz="1200" b="0" i="0" u="none" strike="noStrike" cap="none" dirty="0">
                <a:solidFill>
                  <a:schemeClr val="dk1"/>
                </a:solidFill>
                <a:latin typeface="Calibri"/>
                <a:ea typeface="Calibri"/>
                <a:cs typeface="Calibri"/>
                <a:sym typeface="Calibri"/>
              </a:rPr>
              <a:t> / ROI</a:t>
            </a:r>
          </a:p>
          <a:p>
            <a:pPr marL="171450" marR="0" lvl="0" indent="-171450" algn="l" rtl="0">
              <a:lnSpc>
                <a:spcPct val="100000"/>
              </a:lnSpc>
              <a:spcBef>
                <a:spcPts val="0"/>
              </a:spcBef>
              <a:spcAft>
                <a:spcPts val="0"/>
              </a:spcAft>
              <a:buClr>
                <a:schemeClr val="dk1"/>
              </a:buClr>
              <a:buSzPct val="25000"/>
              <a:buFont typeface="Calibri"/>
              <a:buChar char="•"/>
            </a:pPr>
            <a:r>
              <a:rPr lang="en-US" sz="1200" b="0" i="0" u="none" strike="noStrike" cap="none" dirty="0" err="1">
                <a:solidFill>
                  <a:schemeClr val="dk1"/>
                </a:solidFill>
                <a:latin typeface="Calibri"/>
                <a:ea typeface="Calibri"/>
                <a:cs typeface="Calibri"/>
                <a:sym typeface="Calibri"/>
              </a:rPr>
              <a:t>Mangel</a:t>
            </a:r>
            <a:r>
              <a:rPr lang="en-US" sz="1200" b="0" i="0" u="none" strike="noStrike" cap="none" dirty="0">
                <a:solidFill>
                  <a:schemeClr val="dk1"/>
                </a:solidFill>
                <a:latin typeface="Calibri"/>
                <a:ea typeface="Calibri"/>
                <a:cs typeface="Calibri"/>
                <a:sym typeface="Calibri"/>
              </a:rPr>
              <a:t> an </a:t>
            </a:r>
            <a:r>
              <a:rPr lang="en-US" sz="1200" b="0" i="0" u="none" strike="noStrike" cap="none" dirty="0" err="1">
                <a:solidFill>
                  <a:schemeClr val="dk1"/>
                </a:solidFill>
                <a:latin typeface="Calibri"/>
                <a:ea typeface="Calibri"/>
                <a:cs typeface="Calibri"/>
                <a:sym typeface="Calibri"/>
              </a:rPr>
              <a:t>Sichtbarkeit</a:t>
            </a:r>
            <a:r>
              <a:rPr lang="en-US" sz="1200" b="0" i="0" u="none" strike="noStrike" cap="none" dirty="0">
                <a:solidFill>
                  <a:schemeClr val="dk1"/>
                </a:solidFill>
                <a:latin typeface="Calibri"/>
                <a:ea typeface="Calibri"/>
                <a:cs typeface="Calibri"/>
                <a:sym typeface="Calibri"/>
              </a:rPr>
              <a:t> / Diagnose </a:t>
            </a:r>
          </a:p>
          <a:p>
            <a:pPr marL="171450" marR="0" lvl="0" indent="-171450" algn="l" rtl="0">
              <a:lnSpc>
                <a:spcPct val="100000"/>
              </a:lnSpc>
              <a:spcBef>
                <a:spcPts val="0"/>
              </a:spcBef>
              <a:spcAft>
                <a:spcPts val="0"/>
              </a:spcAft>
              <a:buClr>
                <a:schemeClr val="dk1"/>
              </a:buClr>
              <a:buSzPct val="25000"/>
              <a:buFont typeface="Calibri"/>
              <a:buChar char="•"/>
            </a:pPr>
            <a:r>
              <a:rPr lang="en-US" sz="1200" b="0" i="0" u="none" strike="noStrike" cap="none" dirty="0">
                <a:solidFill>
                  <a:schemeClr val="dk1"/>
                </a:solidFill>
                <a:latin typeface="Calibri"/>
                <a:ea typeface="Calibri"/>
                <a:cs typeface="Calibri"/>
                <a:sym typeface="Calibri"/>
              </a:rPr>
              <a:t>Brand Safety</a:t>
            </a:r>
          </a:p>
          <a:p>
            <a:pPr marL="171450" marR="0" lvl="0" indent="-171450" algn="l" rtl="0">
              <a:lnSpc>
                <a:spcPct val="100000"/>
              </a:lnSpc>
              <a:spcBef>
                <a:spcPts val="0"/>
              </a:spcBef>
              <a:spcAft>
                <a:spcPts val="0"/>
              </a:spcAft>
              <a:buClr>
                <a:schemeClr val="dk1"/>
              </a:buClr>
              <a:buSzPct val="25000"/>
              <a:buFont typeface="Calibri"/>
              <a:buChar char="•"/>
            </a:pPr>
            <a:r>
              <a:rPr lang="en-US" sz="1200" b="0" i="0" u="none" strike="noStrike" cap="none" dirty="0" err="1">
                <a:solidFill>
                  <a:schemeClr val="dk1"/>
                </a:solidFill>
                <a:latin typeface="Calibri"/>
                <a:ea typeface="Calibri"/>
                <a:cs typeface="Calibri"/>
                <a:sym typeface="Calibri"/>
              </a:rPr>
              <a:t>Viewability</a:t>
            </a: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r>
              <a:rPr lang="en-US" sz="1200" b="1" i="0" u="none" strike="noStrike" cap="none" dirty="0" err="1">
                <a:solidFill>
                  <a:schemeClr val="dk1"/>
                </a:solidFill>
                <a:latin typeface="Calibri"/>
                <a:ea typeface="Calibri"/>
                <a:cs typeface="Calibri"/>
                <a:sym typeface="Calibri"/>
              </a:rPr>
              <a:t>Revelante</a:t>
            </a:r>
            <a:r>
              <a:rPr lang="en-US" sz="1200" b="1"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Loesungen</a:t>
            </a:r>
            <a:r>
              <a:rPr lang="en-US" sz="1200" b="1" i="0" u="none" strike="noStrike" cap="none" dirty="0">
                <a:solidFill>
                  <a:schemeClr val="dk1"/>
                </a:solidFill>
                <a:latin typeface="Calibri"/>
                <a:ea typeface="Calibri"/>
                <a:cs typeface="Calibri"/>
                <a:sym typeface="Calibri"/>
              </a:rPr>
              <a:t> und </a:t>
            </a:r>
            <a:r>
              <a:rPr lang="en-US" sz="1200" b="1" i="0" u="none" strike="noStrike" cap="none" dirty="0" err="1">
                <a:solidFill>
                  <a:schemeClr val="dk1"/>
                </a:solidFill>
                <a:latin typeface="Calibri"/>
                <a:ea typeface="Calibri"/>
                <a:cs typeface="Calibri"/>
                <a:sym typeface="Calibri"/>
              </a:rPr>
              <a:t>Funktionen</a:t>
            </a:r>
            <a:r>
              <a:rPr lang="en-US" sz="1200" b="1" i="0" u="none" strike="noStrike" cap="none" dirty="0">
                <a:solidFill>
                  <a:schemeClr val="dk1"/>
                </a:solidFill>
                <a:latin typeface="Calibri"/>
                <a:ea typeface="Calibri"/>
                <a:cs typeface="Calibri"/>
                <a:sym typeface="Calibri"/>
              </a:rPr>
              <a:t>:</a:t>
            </a: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Moment Scoring</a:t>
            </a: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Report: Marketing that Learns Chart</a:t>
            </a:r>
          </a:p>
          <a:p>
            <a:pPr marL="171450" marR="0" lvl="0" indent="-171450" algn="l" rtl="0">
              <a:lnSpc>
                <a:spcPct val="100000"/>
              </a:lnSpc>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Owned: Bid Landscape – </a:t>
            </a:r>
            <a:r>
              <a:rPr lang="en-US" sz="1200" b="0" i="0" u="none" strike="noStrike" cap="none" dirty="0" err="1">
                <a:solidFill>
                  <a:schemeClr val="dk1"/>
                </a:solidFill>
                <a:latin typeface="Calibri"/>
                <a:ea typeface="Calibri"/>
                <a:cs typeface="Calibri"/>
                <a:sym typeface="Calibri"/>
              </a:rPr>
              <a:t>dynamischer</a:t>
            </a:r>
            <a:r>
              <a:rPr lang="en-US" sz="1200" b="0" i="0" u="none" strike="noStrike" cap="none" dirty="0">
                <a:solidFill>
                  <a:schemeClr val="dk1"/>
                </a:solidFill>
                <a:latin typeface="Calibri"/>
                <a:ea typeface="Calibri"/>
                <a:cs typeface="Calibri"/>
                <a:sym typeface="Calibri"/>
              </a:rPr>
              <a:t> TKP um die Impression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kaufen</a:t>
            </a:r>
            <a:r>
              <a:rPr lang="en-US" sz="1200" b="0" i="0" u="none" strike="noStrike" cap="none" dirty="0">
                <a:solidFill>
                  <a:schemeClr val="dk1"/>
                </a:solidFill>
                <a:latin typeface="Calibri"/>
                <a:ea typeface="Calibri"/>
                <a:cs typeface="Calibri"/>
                <a:sym typeface="Calibri"/>
              </a:rPr>
              <a:t>, die Sinn </a:t>
            </a:r>
            <a:r>
              <a:rPr lang="en-US" sz="1200" b="0" i="0" u="none" strike="noStrike" cap="none" dirty="0" err="1">
                <a:solidFill>
                  <a:schemeClr val="dk1"/>
                </a:solidFill>
                <a:latin typeface="Calibri"/>
                <a:ea typeface="Calibri"/>
                <a:cs typeface="Calibri"/>
                <a:sym typeface="Calibri"/>
              </a:rPr>
              <a:t>macht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bei</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gegebenen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Preis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kein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flacher</a:t>
            </a:r>
            <a:r>
              <a:rPr lang="en-US" sz="1200" b="0" i="0" u="none" strike="noStrike" cap="none" dirty="0">
                <a:solidFill>
                  <a:schemeClr val="dk1"/>
                </a:solidFill>
                <a:latin typeface="Calibri"/>
                <a:ea typeface="Calibri"/>
                <a:cs typeface="Calibri"/>
                <a:sym typeface="Calibri"/>
              </a:rPr>
              <a:t> CPM)</a:t>
            </a: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Report: Attribute Discovery</a:t>
            </a: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Models: Look-a-like Model Tool</a:t>
            </a:r>
          </a:p>
          <a:p>
            <a:pPr marL="171450" marR="0" lvl="0" indent="-171450" algn="l" rtl="0">
              <a:spcBef>
                <a:spcPts val="0"/>
              </a:spcBef>
              <a:spcAft>
                <a:spcPts val="0"/>
              </a:spcAft>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Arial"/>
              <a:buNone/>
            </a:pPr>
            <a:r>
              <a:rPr lang="en-US" sz="1200" b="0" i="0" u="none" strike="noStrike" cap="none" dirty="0" smtClean="0">
                <a:solidFill>
                  <a:schemeClr val="dk1"/>
                </a:solidFill>
                <a:latin typeface="Calibri"/>
                <a:ea typeface="Calibri"/>
                <a:cs typeface="Calibri"/>
                <a:sym typeface="Calibri"/>
              </a:rPr>
              <a:t>----</a:t>
            </a:r>
            <a:endParaRPr lang="en-US" sz="1200" b="0" i="0" u="none" strike="noStrike" cap="none" dirty="0">
              <a:solidFill>
                <a:schemeClr val="dk1"/>
              </a:solidFill>
              <a:latin typeface="Calibri"/>
              <a:ea typeface="Calibri"/>
              <a:cs typeface="Calibri"/>
              <a:sym typeface="Calibri"/>
            </a:endParaRPr>
          </a:p>
        </p:txBody>
      </p:sp>
      <p:sp>
        <p:nvSpPr>
          <p:cNvPr id="1162" name="Shape 1162"/>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spcBef>
                <a:spcPts val="0"/>
              </a:spcBef>
              <a:buClr>
                <a:schemeClr val="dk1"/>
              </a:buClr>
              <a:buSzPct val="25000"/>
              <a:buFont typeface="Calibri"/>
              <a:buNone/>
            </a:pPr>
            <a:fld id="{00000000-1234-1234-1234-123412341234}" type="slidenum">
              <a:rPr lang="en-US" sz="1200">
                <a:solidFill>
                  <a:schemeClr val="dk1"/>
                </a:solidFill>
                <a:latin typeface="Calibri"/>
                <a:ea typeface="Calibri"/>
                <a:cs typeface="Calibri"/>
                <a:sym typeface="Calibri"/>
              </a:rPr>
              <a:t>29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72" name="Shape 87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900" b="1" i="0" u="none" strike="noStrike" cap="none" dirty="0" err="1">
                <a:solidFill>
                  <a:schemeClr val="dk1"/>
                </a:solidFill>
                <a:latin typeface="Calibri"/>
                <a:ea typeface="Calibri"/>
                <a:cs typeface="Calibri"/>
                <a:sym typeface="Calibri"/>
              </a:rPr>
              <a:t>Wer</a:t>
            </a:r>
            <a:r>
              <a:rPr lang="en-US" sz="900" b="1" i="0" u="none" strike="noStrike" cap="none" dirty="0">
                <a:solidFill>
                  <a:schemeClr val="dk1"/>
                </a:solidFill>
                <a:latin typeface="Calibri"/>
                <a:ea typeface="Calibri"/>
                <a:cs typeface="Calibri"/>
                <a:sym typeface="Calibri"/>
              </a:rPr>
              <a:t> </a:t>
            </a:r>
            <a:r>
              <a:rPr lang="en-US" sz="900" b="1" i="0" u="none" strike="noStrike" cap="none" dirty="0" err="1">
                <a:solidFill>
                  <a:schemeClr val="dk1"/>
                </a:solidFill>
                <a:latin typeface="Calibri"/>
                <a:ea typeface="Calibri"/>
                <a:cs typeface="Calibri"/>
                <a:sym typeface="Calibri"/>
              </a:rPr>
              <a:t>kann</a:t>
            </a:r>
            <a:r>
              <a:rPr lang="en-US" sz="900" b="1" i="0" u="none" strike="noStrike" cap="none" dirty="0">
                <a:solidFill>
                  <a:schemeClr val="dk1"/>
                </a:solidFill>
                <a:latin typeface="Calibri"/>
                <a:ea typeface="Calibri"/>
                <a:cs typeface="Calibri"/>
                <a:sym typeface="Calibri"/>
              </a:rPr>
              <a:t> </a:t>
            </a:r>
            <a:r>
              <a:rPr lang="en-US" sz="900" b="1" i="0" u="none" strike="noStrike" cap="none" dirty="0" err="1">
                <a:solidFill>
                  <a:schemeClr val="dk1"/>
                </a:solidFill>
                <a:latin typeface="Calibri"/>
                <a:ea typeface="Calibri"/>
                <a:cs typeface="Calibri"/>
                <a:sym typeface="Calibri"/>
              </a:rPr>
              <a:t>sich</a:t>
            </a:r>
            <a:r>
              <a:rPr lang="en-US" sz="900" b="1" i="0" u="none" strike="noStrike" cap="none" dirty="0">
                <a:solidFill>
                  <a:schemeClr val="dk1"/>
                </a:solidFill>
                <a:latin typeface="Calibri"/>
                <a:ea typeface="Calibri"/>
                <a:cs typeface="Calibri"/>
                <a:sym typeface="Calibri"/>
              </a:rPr>
              <a:t> </a:t>
            </a:r>
            <a:r>
              <a:rPr lang="en-US" sz="900" b="1" i="0" u="none" strike="noStrike" cap="none" dirty="0" err="1">
                <a:solidFill>
                  <a:schemeClr val="dk1"/>
                </a:solidFill>
                <a:latin typeface="Calibri"/>
                <a:ea typeface="Calibri"/>
                <a:cs typeface="Calibri"/>
                <a:sym typeface="Calibri"/>
              </a:rPr>
              <a:t>etwas</a:t>
            </a:r>
            <a:r>
              <a:rPr lang="en-US" sz="900" b="1" i="0" u="none" strike="noStrike" cap="none" dirty="0">
                <a:solidFill>
                  <a:schemeClr val="dk1"/>
                </a:solidFill>
                <a:latin typeface="Calibri"/>
                <a:ea typeface="Calibri"/>
                <a:cs typeface="Calibri"/>
                <a:sym typeface="Calibri"/>
              </a:rPr>
              <a:t> </a:t>
            </a:r>
            <a:r>
              <a:rPr lang="en-US" sz="900" b="1" i="0" u="none" strike="noStrike" cap="none" dirty="0" err="1">
                <a:solidFill>
                  <a:schemeClr val="dk1"/>
                </a:solidFill>
                <a:latin typeface="Calibri"/>
                <a:ea typeface="Calibri"/>
                <a:cs typeface="Calibri"/>
                <a:sym typeface="Calibri"/>
              </a:rPr>
              <a:t>unter</a:t>
            </a:r>
            <a:r>
              <a:rPr lang="en-US" sz="900" b="1" i="0" u="none" strike="noStrike" cap="none" dirty="0">
                <a:solidFill>
                  <a:schemeClr val="dk1"/>
                </a:solidFill>
                <a:latin typeface="Calibri"/>
                <a:ea typeface="Calibri"/>
                <a:cs typeface="Calibri"/>
                <a:sym typeface="Calibri"/>
              </a:rPr>
              <a:t> AI </a:t>
            </a:r>
            <a:r>
              <a:rPr lang="en-US" sz="900" b="1" i="0" u="none" strike="noStrike" cap="none" dirty="0" err="1">
                <a:solidFill>
                  <a:schemeClr val="dk1"/>
                </a:solidFill>
                <a:latin typeface="Calibri"/>
                <a:ea typeface="Calibri"/>
                <a:cs typeface="Calibri"/>
                <a:sym typeface="Calibri"/>
              </a:rPr>
              <a:t>vorstellen</a:t>
            </a:r>
            <a:r>
              <a:rPr lang="en-US" sz="900" b="1" i="0" u="none" strike="noStrike" cap="none" dirty="0">
                <a:solidFill>
                  <a:schemeClr val="dk1"/>
                </a:solidFill>
                <a:latin typeface="Calibri"/>
                <a:ea typeface="Calibri"/>
                <a:cs typeface="Calibri"/>
                <a:sym typeface="Calibri"/>
              </a:rPr>
              <a:t>?</a:t>
            </a:r>
          </a:p>
          <a:p>
            <a:pPr marL="0" marR="0" lvl="0" indent="0" algn="l" rtl="0">
              <a:spcBef>
                <a:spcPts val="0"/>
              </a:spcBef>
              <a:buClr>
                <a:schemeClr val="dk1"/>
              </a:buClr>
              <a:buSzPct val="25000"/>
              <a:buFont typeface="Arial"/>
              <a:buNone/>
            </a:pPr>
            <a:endParaRPr sz="900" b="1"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900" b="1" i="0" u="none" strike="noStrike" cap="none" dirty="0">
                <a:solidFill>
                  <a:schemeClr val="dk1"/>
                </a:solidFill>
                <a:latin typeface="Calibri"/>
                <a:ea typeface="Calibri"/>
                <a:cs typeface="Calibri"/>
                <a:sym typeface="Calibri"/>
              </a:rPr>
              <a:t>Interactive – show hands, </a:t>
            </a:r>
            <a:r>
              <a:rPr lang="en-US" sz="900" b="1" i="0" u="none" strike="noStrike" cap="none" dirty="0" err="1">
                <a:solidFill>
                  <a:schemeClr val="dk1"/>
                </a:solidFill>
                <a:latin typeface="Calibri"/>
                <a:ea typeface="Calibri"/>
                <a:cs typeface="Calibri"/>
                <a:sym typeface="Calibri"/>
              </a:rPr>
              <a:t>wer</a:t>
            </a:r>
            <a:r>
              <a:rPr lang="en-US" sz="900" b="1" i="0" u="none" strike="noStrike" cap="none" dirty="0">
                <a:solidFill>
                  <a:schemeClr val="dk1"/>
                </a:solidFill>
                <a:latin typeface="Calibri"/>
                <a:ea typeface="Calibri"/>
                <a:cs typeface="Calibri"/>
                <a:sym typeface="Calibri"/>
              </a:rPr>
              <a:t> </a:t>
            </a:r>
            <a:r>
              <a:rPr lang="en-US" sz="900" b="1" i="0" u="none" strike="noStrike" cap="none" dirty="0" err="1">
                <a:solidFill>
                  <a:schemeClr val="dk1"/>
                </a:solidFill>
                <a:latin typeface="Calibri"/>
                <a:ea typeface="Calibri"/>
                <a:cs typeface="Calibri"/>
                <a:sym typeface="Calibri"/>
              </a:rPr>
              <a:t>kam</a:t>
            </a:r>
            <a:r>
              <a:rPr lang="en-US" sz="900" b="1" i="0" u="none" strike="noStrike" cap="none" dirty="0">
                <a:solidFill>
                  <a:schemeClr val="dk1"/>
                </a:solidFill>
                <a:latin typeface="Calibri"/>
                <a:ea typeface="Calibri"/>
                <a:cs typeface="Calibri"/>
                <a:sym typeface="Calibri"/>
              </a:rPr>
              <a:t> </a:t>
            </a:r>
            <a:r>
              <a:rPr lang="en-US" sz="900" b="1" i="0" u="none" strike="noStrike" cap="none" dirty="0" err="1">
                <a:solidFill>
                  <a:schemeClr val="dk1"/>
                </a:solidFill>
                <a:latin typeface="Calibri"/>
                <a:ea typeface="Calibri"/>
                <a:cs typeface="Calibri"/>
                <a:sym typeface="Calibri"/>
              </a:rPr>
              <a:t>mit</a:t>
            </a:r>
            <a:r>
              <a:rPr lang="en-US" sz="900" b="1" i="0" u="none" strike="noStrike" cap="none" dirty="0">
                <a:solidFill>
                  <a:schemeClr val="dk1"/>
                </a:solidFill>
                <a:latin typeface="Calibri"/>
                <a:ea typeface="Calibri"/>
                <a:cs typeface="Calibri"/>
                <a:sym typeface="Calibri"/>
              </a:rPr>
              <a:t> AI </a:t>
            </a:r>
            <a:r>
              <a:rPr lang="en-US" sz="900" b="1" i="0" u="none" strike="noStrike" cap="none" dirty="0" err="1">
                <a:solidFill>
                  <a:schemeClr val="dk1"/>
                </a:solidFill>
                <a:latin typeface="Calibri"/>
                <a:ea typeface="Calibri"/>
                <a:cs typeface="Calibri"/>
                <a:sym typeface="Calibri"/>
              </a:rPr>
              <a:t>schonmal</a:t>
            </a:r>
            <a:r>
              <a:rPr lang="en-US" sz="900" b="1" i="0" u="none" strike="noStrike" cap="none" dirty="0">
                <a:solidFill>
                  <a:schemeClr val="dk1"/>
                </a:solidFill>
                <a:latin typeface="Calibri"/>
                <a:ea typeface="Calibri"/>
                <a:cs typeface="Calibri"/>
                <a:sym typeface="Calibri"/>
              </a:rPr>
              <a:t> in </a:t>
            </a:r>
            <a:r>
              <a:rPr lang="en-US" sz="900" b="1" i="0" u="none" strike="noStrike" cap="none" dirty="0" err="1">
                <a:solidFill>
                  <a:schemeClr val="dk1"/>
                </a:solidFill>
                <a:latin typeface="Calibri"/>
                <a:ea typeface="Calibri"/>
                <a:cs typeface="Calibri"/>
                <a:sym typeface="Calibri"/>
              </a:rPr>
              <a:t>Beruehrung</a:t>
            </a:r>
            <a:r>
              <a:rPr lang="en-US" sz="900" b="1" i="0" u="none" strike="noStrike" cap="none" dirty="0">
                <a:solidFill>
                  <a:schemeClr val="dk1"/>
                </a:solidFill>
                <a:latin typeface="Calibri"/>
                <a:ea typeface="Calibri"/>
                <a:cs typeface="Calibri"/>
                <a:sym typeface="Calibri"/>
              </a:rPr>
              <a:t>?</a:t>
            </a:r>
          </a:p>
          <a:p>
            <a:pPr marL="171450" marR="0" lvl="0" indent="-171450" algn="l" rtl="0">
              <a:spcBef>
                <a:spcPts val="0"/>
              </a:spcBef>
              <a:buClr>
                <a:schemeClr val="dk1"/>
              </a:buClr>
              <a:buSzPct val="100000"/>
              <a:buFont typeface="Arial"/>
              <a:buNone/>
            </a:pPr>
            <a:endParaRPr sz="900" b="1"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None/>
            </a:pPr>
            <a:endParaRPr sz="900" b="1"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Künstliche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Intelligenz</a:t>
            </a:r>
            <a:r>
              <a:rPr lang="en-US" sz="900" b="0" i="0" u="none" strike="noStrike" cap="none" dirty="0">
                <a:solidFill>
                  <a:schemeClr val="dk1"/>
                </a:solidFill>
                <a:latin typeface="Calibri"/>
                <a:ea typeface="Calibri"/>
                <a:cs typeface="Calibri"/>
                <a:sym typeface="Calibri"/>
              </a:rPr>
              <a:t> (KI, </a:t>
            </a:r>
            <a:r>
              <a:rPr lang="en-US" sz="900" b="0" i="0" u="none" strike="noStrike" cap="none" dirty="0" err="1">
                <a:solidFill>
                  <a:schemeClr val="dk1"/>
                </a:solidFill>
                <a:latin typeface="Calibri"/>
                <a:ea typeface="Calibri"/>
                <a:cs typeface="Calibri"/>
                <a:sym typeface="Calibri"/>
              </a:rPr>
              <a:t>auch</a:t>
            </a:r>
            <a:r>
              <a:rPr lang="en-US" sz="900" b="0" i="0" u="none" strike="noStrike" cap="none" dirty="0">
                <a:solidFill>
                  <a:schemeClr val="dk1"/>
                </a:solidFill>
                <a:latin typeface="Calibri"/>
                <a:ea typeface="Calibri"/>
                <a:cs typeface="Calibri"/>
                <a:sym typeface="Calibri"/>
              </a:rPr>
              <a:t> </a:t>
            </a:r>
            <a:r>
              <a:rPr lang="en-US" sz="900" b="0" i="1" u="none" strike="noStrike" cap="none" dirty="0" err="1">
                <a:solidFill>
                  <a:schemeClr val="dk1"/>
                </a:solidFill>
                <a:latin typeface="Calibri"/>
                <a:ea typeface="Calibri"/>
                <a:cs typeface="Calibri"/>
                <a:sym typeface="Calibri"/>
              </a:rPr>
              <a:t>artifizielle</a:t>
            </a:r>
            <a:r>
              <a:rPr lang="en-US" sz="900" b="0" i="1" u="none" strike="noStrike" cap="none" dirty="0">
                <a:solidFill>
                  <a:schemeClr val="dk1"/>
                </a:solidFill>
                <a:latin typeface="Calibri"/>
                <a:ea typeface="Calibri"/>
                <a:cs typeface="Calibri"/>
                <a:sym typeface="Calibri"/>
              </a:rPr>
              <a:t> </a:t>
            </a:r>
            <a:r>
              <a:rPr lang="en-US" sz="900" b="0" i="1" u="none" strike="noStrike" cap="none" dirty="0" err="1">
                <a:solidFill>
                  <a:schemeClr val="dk1"/>
                </a:solidFill>
                <a:latin typeface="Calibri"/>
                <a:ea typeface="Calibri"/>
                <a:cs typeface="Calibri"/>
                <a:sym typeface="Calibri"/>
              </a:rPr>
              <a:t>Intelligenz</a:t>
            </a:r>
            <a:r>
              <a:rPr lang="en-US" sz="900" b="0" i="0" u="none" strike="noStrike" cap="none" dirty="0">
                <a:solidFill>
                  <a:schemeClr val="dk1"/>
                </a:solidFill>
                <a:latin typeface="Calibri"/>
                <a:ea typeface="Calibri"/>
                <a:cs typeface="Calibri"/>
                <a:sym typeface="Calibri"/>
              </a:rPr>
              <a:t>, </a:t>
            </a:r>
            <a:r>
              <a:rPr lang="en-US" sz="900" b="0" i="1" u="none" strike="noStrike" cap="none" dirty="0">
                <a:solidFill>
                  <a:schemeClr val="dk1"/>
                </a:solidFill>
                <a:latin typeface="Calibri"/>
                <a:ea typeface="Calibri"/>
                <a:cs typeface="Calibri"/>
                <a:sym typeface="Calibri"/>
              </a:rPr>
              <a:t>AI</a:t>
            </a:r>
          </a:p>
          <a:p>
            <a:pPr marL="171450" marR="0" lvl="0" indent="-171450" algn="l" rtl="0">
              <a:spcBef>
                <a:spcPts val="0"/>
              </a:spcBef>
              <a:buClr>
                <a:schemeClr val="dk1"/>
              </a:buClr>
              <a:buSzPct val="100000"/>
              <a:buFont typeface="Arial"/>
              <a:buChar char="•"/>
            </a:pPr>
            <a:r>
              <a:rPr lang="en-US" sz="900" b="0" i="0" u="sng" strike="noStrike" cap="none" dirty="0" err="1">
                <a:solidFill>
                  <a:schemeClr val="dk1"/>
                </a:solidFill>
                <a:latin typeface="Calibri"/>
                <a:ea typeface="Calibri"/>
                <a:cs typeface="Calibri"/>
                <a:sym typeface="Calibri"/>
              </a:rPr>
              <a:t>Automatisierung</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intelligenten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Verhaltens</a:t>
            </a: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Versuch</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eine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menschenähnliche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Intelligenz</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nachzubilden</a:t>
            </a: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Einen</a:t>
            </a:r>
            <a:r>
              <a:rPr lang="en-US" sz="900" b="0" i="0" u="none" strike="noStrike" cap="none" dirty="0">
                <a:solidFill>
                  <a:schemeClr val="dk1"/>
                </a:solidFill>
                <a:latin typeface="Calibri"/>
                <a:ea typeface="Calibri"/>
                <a:cs typeface="Calibri"/>
                <a:sym typeface="Calibri"/>
              </a:rPr>
              <a:t> “Computer”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bauen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oder</a:t>
            </a:r>
            <a:r>
              <a:rPr lang="en-US" sz="900" b="0" i="0" u="none" strike="noStrike" cap="none" dirty="0">
                <a:solidFill>
                  <a:schemeClr val="dk1"/>
                </a:solidFill>
                <a:latin typeface="Calibri"/>
                <a:ea typeface="Calibri"/>
                <a:cs typeface="Calibri"/>
                <a:sym typeface="Calibri"/>
              </a:rPr>
              <a:t> so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programmieren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dass</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eigenständig</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Probleme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bearbeiten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kann</a:t>
            </a:r>
            <a:r>
              <a:rPr lang="en-US" sz="900" b="0" i="0" u="none" strike="noStrike" cap="none" dirty="0">
                <a:solidFill>
                  <a:schemeClr val="dk1"/>
                </a:solidFill>
                <a:latin typeface="Calibri"/>
                <a:ea typeface="Calibri"/>
                <a:cs typeface="Calibri"/>
                <a:sym typeface="Calibri"/>
              </a:rPr>
              <a:t/>
            </a:r>
            <a:br>
              <a:rPr lang="en-US" sz="900" b="0" i="0" u="none" strike="noStrike" cap="none" dirty="0">
                <a:solidFill>
                  <a:schemeClr val="dk1"/>
                </a:solidFill>
                <a:latin typeface="Calibri"/>
                <a:ea typeface="Calibri"/>
                <a:cs typeface="Calibri"/>
                <a:sym typeface="Calibri"/>
              </a:rPr>
            </a:br>
            <a:endParaRPr lang="en-US" sz="9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900" b="0" i="1" u="none" strike="noStrike" cap="none" dirty="0" err="1">
                <a:solidFill>
                  <a:schemeClr val="dk1"/>
                </a:solidFill>
                <a:latin typeface="Calibri"/>
                <a:ea typeface="Calibri"/>
                <a:cs typeface="Calibri"/>
                <a:sym typeface="Calibri"/>
              </a:rPr>
              <a:t>Verallgemeinerung</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meist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einfache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Algorithmen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intelligentes</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Verhalten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simuliert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werden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soll</a:t>
            </a:r>
            <a:r>
              <a:rPr lang="en-US" sz="900" b="0" i="0" u="none" strike="noStrike" cap="none" dirty="0">
                <a:solidFill>
                  <a:schemeClr val="dk1"/>
                </a:solidFill>
                <a:latin typeface="Calibri"/>
                <a:ea typeface="Calibri"/>
                <a:cs typeface="Calibri"/>
                <a:sym typeface="Calibri"/>
              </a:rPr>
              <a:t> </a:t>
            </a:r>
            <a:br>
              <a:rPr lang="en-US" sz="900" b="0" i="0" u="none" strike="noStrike" cap="none" dirty="0">
                <a:solidFill>
                  <a:schemeClr val="dk1"/>
                </a:solidFill>
                <a:latin typeface="Calibri"/>
                <a:ea typeface="Calibri"/>
                <a:cs typeface="Calibri"/>
                <a:sym typeface="Calibri"/>
              </a:rPr>
            </a:br>
            <a:r>
              <a:rPr lang="en-US" sz="900" b="0" i="0" u="none" strike="noStrike" cap="none" dirty="0">
                <a:solidFill>
                  <a:schemeClr val="dk1"/>
                </a:solidFill>
                <a:latin typeface="Calibri"/>
                <a:ea typeface="Calibri"/>
                <a:cs typeface="Calibri"/>
                <a:sym typeface="Calibri"/>
              </a:rPr>
              <a:t/>
            </a:r>
            <a:br>
              <a:rPr lang="en-US" sz="900" b="0" i="0" u="none" strike="noStrike" cap="none" dirty="0">
                <a:solidFill>
                  <a:schemeClr val="dk1"/>
                </a:solidFill>
                <a:latin typeface="Calibri"/>
                <a:ea typeface="Calibri"/>
                <a:cs typeface="Calibri"/>
                <a:sym typeface="Calibri"/>
              </a:rPr>
            </a:b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smtClean="0">
                <a:solidFill>
                  <a:schemeClr val="dk1"/>
                </a:solidFill>
                <a:latin typeface="Calibri"/>
                <a:ea typeface="Calibri"/>
                <a:cs typeface="Calibri"/>
                <a:sym typeface="Calibri"/>
              </a:rPr>
              <a:t>AI</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Fähigkeit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eines</a:t>
            </a:r>
            <a:r>
              <a:rPr lang="en-US" sz="900" b="0" i="0" u="none" strike="noStrike" cap="none" dirty="0">
                <a:solidFill>
                  <a:schemeClr val="dk1"/>
                </a:solidFill>
                <a:latin typeface="Calibri"/>
                <a:ea typeface="Calibri"/>
                <a:cs typeface="Calibri"/>
                <a:sym typeface="Calibri"/>
              </a:rPr>
              <a:t> Systems, </a:t>
            </a:r>
            <a:r>
              <a:rPr lang="en-US" sz="900" b="0" i="0" u="none" strike="noStrike" cap="none" dirty="0" err="1">
                <a:solidFill>
                  <a:schemeClr val="dk1"/>
                </a:solidFill>
                <a:latin typeface="Calibri"/>
                <a:ea typeface="Calibri"/>
                <a:cs typeface="Calibri"/>
                <a:sym typeface="Calibri"/>
              </a:rPr>
              <a:t>mit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Unsicherheit</a:t>
            </a:r>
            <a:r>
              <a:rPr lang="en-US" sz="900" b="0" i="0" u="none" strike="noStrike" cap="none" dirty="0">
                <a:solidFill>
                  <a:schemeClr val="dk1"/>
                </a:solidFill>
                <a:latin typeface="Calibri"/>
                <a:ea typeface="Calibri"/>
                <a:cs typeface="Calibri"/>
                <a:sym typeface="Calibri"/>
              </a:rPr>
              <a:t> und </a:t>
            </a:r>
            <a:r>
              <a:rPr lang="en-US" sz="900" b="0" i="0" u="none" strike="noStrike" cap="none" dirty="0" err="1">
                <a:solidFill>
                  <a:schemeClr val="dk1"/>
                </a:solidFill>
                <a:latin typeface="Calibri"/>
                <a:ea typeface="Calibri"/>
                <a:cs typeface="Calibri"/>
                <a:sym typeface="Calibri"/>
              </a:rPr>
              <a:t>probabilistischen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Informationen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umzugehen</a:t>
            </a:r>
            <a:r>
              <a:rPr lang="en-US" sz="900" b="0" i="0" u="none" strike="noStrike" cap="none" dirty="0">
                <a:solidFill>
                  <a:schemeClr val="dk1"/>
                </a:solidFill>
                <a:latin typeface="Calibri"/>
                <a:ea typeface="Calibri"/>
                <a:cs typeface="Calibri"/>
                <a:sym typeface="Calibri"/>
              </a:rPr>
              <a:t/>
            </a:r>
            <a:br>
              <a:rPr lang="en-US" sz="900" b="0" i="0" u="none" strike="noStrike" cap="none" dirty="0">
                <a:solidFill>
                  <a:schemeClr val="dk1"/>
                </a:solidFill>
                <a:latin typeface="Calibri"/>
                <a:ea typeface="Calibri"/>
                <a:cs typeface="Calibri"/>
                <a:sym typeface="Calibri"/>
              </a:rPr>
            </a:br>
            <a:r>
              <a:rPr lang="en-US" sz="900" b="0" i="0" u="none" strike="noStrike" cap="none" dirty="0">
                <a:solidFill>
                  <a:schemeClr val="dk1"/>
                </a:solidFill>
                <a:latin typeface="Calibri"/>
                <a:ea typeface="Calibri"/>
                <a:cs typeface="Calibri"/>
                <a:sym typeface="Calibri"/>
              </a:rPr>
              <a:t/>
            </a:r>
            <a:br>
              <a:rPr lang="en-US" sz="900" b="0" i="0" u="none" strike="noStrike" cap="none" dirty="0">
                <a:solidFill>
                  <a:schemeClr val="dk1"/>
                </a:solidFill>
                <a:latin typeface="Calibri"/>
                <a:ea typeface="Calibri"/>
                <a:cs typeface="Calibri"/>
                <a:sym typeface="Calibri"/>
              </a:rPr>
            </a:br>
            <a:r>
              <a:rPr lang="en-US" sz="900" b="1" i="0" u="none" strike="noStrike" cap="none" dirty="0" err="1">
                <a:solidFill>
                  <a:schemeClr val="dk1"/>
                </a:solidFill>
                <a:latin typeface="Calibri"/>
                <a:ea typeface="Calibri"/>
                <a:cs typeface="Calibri"/>
                <a:sym typeface="Calibri"/>
              </a:rPr>
              <a:t>Zitat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vorlesen</a:t>
            </a:r>
            <a:r>
              <a:rPr lang="en-US" sz="900" b="0" i="0" u="none" strike="noStrike" cap="none" dirty="0">
                <a:solidFill>
                  <a:schemeClr val="dk1"/>
                </a:solidFill>
                <a:latin typeface="Calibri"/>
                <a:ea typeface="Calibri"/>
                <a:cs typeface="Calibri"/>
                <a:sym typeface="Calibri"/>
              </a:rPr>
              <a:t>:</a:t>
            </a: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Insbesondere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sind</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solche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Anwendungen</a:t>
            </a:r>
            <a:r>
              <a:rPr lang="en-US" sz="900" b="0" i="0" u="none" strike="noStrike" cap="none" dirty="0">
                <a:solidFill>
                  <a:schemeClr val="dk1"/>
                </a:solidFill>
                <a:latin typeface="Calibri"/>
                <a:ea typeface="Calibri"/>
                <a:cs typeface="Calibri"/>
                <a:sym typeface="Calibri"/>
              </a:rPr>
              <a:t> von </a:t>
            </a:r>
            <a:r>
              <a:rPr lang="en-US" sz="900" b="0" i="0" u="none" strike="noStrike" cap="none" dirty="0" err="1">
                <a:solidFill>
                  <a:schemeClr val="dk1"/>
                </a:solidFill>
                <a:latin typeface="Calibri"/>
                <a:ea typeface="Calibri"/>
                <a:cs typeface="Calibri"/>
                <a:sym typeface="Calibri"/>
              </a:rPr>
              <a:t>Interesse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deren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Lösung</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nach</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allgemeinem</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Verständnis</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eine</a:t>
            </a:r>
            <a:r>
              <a:rPr lang="en-US" sz="900" b="0" i="0" u="none" strike="noStrike" cap="none" dirty="0">
                <a:solidFill>
                  <a:schemeClr val="dk1"/>
                </a:solidFill>
                <a:latin typeface="Calibri"/>
                <a:ea typeface="Calibri"/>
                <a:cs typeface="Calibri"/>
                <a:sym typeface="Calibri"/>
              </a:rPr>
              <a:t> Form von „</a:t>
            </a:r>
            <a:r>
              <a:rPr lang="en-US" sz="900" b="0" i="0" u="none" strike="noStrike" cap="none" dirty="0" err="1">
                <a:solidFill>
                  <a:schemeClr val="dk1"/>
                </a:solidFill>
                <a:latin typeface="Calibri"/>
                <a:ea typeface="Calibri"/>
                <a:cs typeface="Calibri"/>
                <a:sym typeface="Calibri"/>
              </a:rPr>
              <a:t>Intelligenz</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notwendig</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sein </a:t>
            </a:r>
            <a:r>
              <a:rPr lang="en-US" sz="900" b="0" i="0" u="none" strike="noStrike" cap="none" dirty="0" err="1">
                <a:solidFill>
                  <a:schemeClr val="dk1"/>
                </a:solidFill>
                <a:latin typeface="Calibri"/>
                <a:ea typeface="Calibri"/>
                <a:cs typeface="Calibri"/>
                <a:sym typeface="Calibri"/>
              </a:rPr>
              <a:t>scheint</a:t>
            </a:r>
            <a:r>
              <a:rPr lang="en-US" sz="900" b="0" i="0" u="none" strike="noStrike" cap="none" dirty="0">
                <a:solidFill>
                  <a:schemeClr val="dk1"/>
                </a:solidFill>
                <a:latin typeface="Calibri"/>
                <a:ea typeface="Calibri"/>
                <a:cs typeface="Calibri"/>
                <a:sym typeface="Calibri"/>
              </a:rPr>
              <a:t/>
            </a:r>
            <a:br>
              <a:rPr lang="en-US" sz="900" b="0" i="0" u="none" strike="noStrike" cap="none" dirty="0">
                <a:solidFill>
                  <a:schemeClr val="dk1"/>
                </a:solidFill>
                <a:latin typeface="Calibri"/>
                <a:ea typeface="Calibri"/>
                <a:cs typeface="Calibri"/>
                <a:sym typeface="Calibri"/>
              </a:rPr>
            </a:b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Nicht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anzunehmen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dass</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eine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Künstliche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Intelligenz</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Gefühle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wie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Liebe</a:t>
            </a:r>
            <a:r>
              <a:rPr lang="en-US" sz="900" b="0" i="0" u="none" strike="noStrike" cap="none" dirty="0">
                <a:solidFill>
                  <a:schemeClr val="dk1"/>
                </a:solidFill>
                <a:latin typeface="Calibri"/>
                <a:ea typeface="Calibri"/>
                <a:cs typeface="Calibri"/>
                <a:sym typeface="Calibri"/>
              </a:rPr>
              <a:t>, Hass, Angst </a:t>
            </a:r>
            <a:r>
              <a:rPr lang="en-US" sz="900" b="0" i="0" u="none" strike="noStrike" cap="none" dirty="0" err="1">
                <a:solidFill>
                  <a:schemeClr val="dk1"/>
                </a:solidFill>
                <a:latin typeface="Calibri"/>
                <a:ea typeface="Calibri"/>
                <a:cs typeface="Calibri"/>
                <a:sym typeface="Calibri"/>
              </a:rPr>
              <a:t>oder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Freude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besitzt</a:t>
            </a: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Es</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kann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solchen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Gefühlen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entsprechendes</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Verhalten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jedoch</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simulieren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Chatbots</a:t>
            </a:r>
            <a:r>
              <a:rPr lang="en-US" sz="900" b="0" i="0" u="none" strike="noStrike" cap="none" dirty="0">
                <a:solidFill>
                  <a:schemeClr val="dk1"/>
                </a:solidFill>
                <a:latin typeface="Calibri"/>
                <a:ea typeface="Calibri"/>
                <a:cs typeface="Calibri"/>
                <a:sym typeface="Calibri"/>
              </a:rPr>
              <a:t>?)</a:t>
            </a:r>
            <a:br>
              <a:rPr lang="en-US" sz="900" b="0" i="0" u="none" strike="noStrike" cap="none" dirty="0">
                <a:solidFill>
                  <a:schemeClr val="dk1"/>
                </a:solidFill>
                <a:latin typeface="Calibri"/>
                <a:ea typeface="Calibri"/>
                <a:cs typeface="Calibri"/>
                <a:sym typeface="Calibri"/>
              </a:rPr>
            </a:br>
            <a:endParaRPr lang="en-US" sz="9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900" b="0" i="0" u="none" strike="noStrike" cap="none" dirty="0">
              <a:solidFill>
                <a:schemeClr val="dk1"/>
              </a:solidFill>
              <a:latin typeface="Calibri"/>
              <a:ea typeface="Calibri"/>
              <a:cs typeface="Calibri"/>
              <a:sym typeface="Calibri"/>
            </a:endParaRPr>
          </a:p>
        </p:txBody>
      </p:sp>
      <p:sp>
        <p:nvSpPr>
          <p:cNvPr id="873" name="Shape 87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Shape 12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8" name="Shape 121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Data Ownership </a:t>
            </a:r>
            <a:r>
              <a:rPr lang="en-US" sz="1200" b="0" i="0" u="none" strike="noStrike" cap="none" dirty="0" err="1">
                <a:solidFill>
                  <a:schemeClr val="dk1"/>
                </a:solidFill>
                <a:latin typeface="Calibri"/>
                <a:ea typeface="Calibri"/>
                <a:cs typeface="Calibri"/>
                <a:sym typeface="Calibri"/>
              </a:rPr>
              <a:t>führt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zum</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Vorteil</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gegenuber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dem</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Wettbewerb</a:t>
            </a:r>
            <a:endParaRPr lang="en-US"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Heute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verlassen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uns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noch</a:t>
            </a:r>
            <a:r>
              <a:rPr lang="en-US" sz="1200" b="0" i="0" u="none" strike="noStrike" cap="none" dirty="0">
                <a:solidFill>
                  <a:schemeClr val="dk1"/>
                </a:solidFill>
                <a:latin typeface="Calibri"/>
                <a:ea typeface="Calibri"/>
                <a:cs typeface="Calibri"/>
                <a:sym typeface="Calibri"/>
              </a:rPr>
              <a:t> auf </a:t>
            </a:r>
            <a:r>
              <a:rPr lang="en-US" sz="1200" b="0" i="0" u="none" strike="noStrike" cap="none" dirty="0" err="1">
                <a:solidFill>
                  <a:schemeClr val="dk1"/>
                </a:solidFill>
                <a:latin typeface="Calibri"/>
                <a:ea typeface="Calibri"/>
                <a:cs typeface="Calibri"/>
                <a:sym typeface="Calibri"/>
              </a:rPr>
              <a:t>Drittdaten</a:t>
            </a:r>
            <a:endParaRPr lang="en-US"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Das Gold </a:t>
            </a:r>
            <a:r>
              <a:rPr lang="en-US" sz="1200" b="0" i="0" u="none" strike="noStrike" cap="none" dirty="0" err="1">
                <a:solidFill>
                  <a:schemeClr val="dk1"/>
                </a:solidFill>
                <a:latin typeface="Calibri"/>
                <a:ea typeface="Calibri"/>
                <a:cs typeface="Calibri"/>
                <a:sym typeface="Calibri"/>
              </a:rPr>
              <a:t>ist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im</a:t>
            </a:r>
            <a:r>
              <a:rPr lang="en-US" sz="1200" b="0" i="0" u="none" strike="noStrike" cap="none" dirty="0">
                <a:solidFill>
                  <a:schemeClr val="dk1"/>
                </a:solidFill>
                <a:latin typeface="Calibri"/>
                <a:ea typeface="Calibri"/>
                <a:cs typeface="Calibri"/>
                <a:sym typeface="Calibri"/>
              </a:rPr>
              <a:t> 1st party </a:t>
            </a:r>
            <a:r>
              <a:rPr lang="en-US" sz="1200" b="0" i="0" u="none" strike="noStrike" cap="none" dirty="0" err="1">
                <a:solidFill>
                  <a:schemeClr val="dk1"/>
                </a:solidFill>
                <a:latin typeface="Calibri"/>
                <a:ea typeface="Calibri"/>
                <a:cs typeface="Calibri"/>
                <a:sym typeface="Calibri"/>
              </a:rPr>
              <a:t>Daten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Bereich</a:t>
            </a:r>
            <a:r>
              <a:rPr lang="en-US" sz="1200" b="0" i="0" u="none" strike="noStrike" cap="none" dirty="0">
                <a:solidFill>
                  <a:schemeClr val="dk1"/>
                </a:solidFill>
                <a:latin typeface="Calibri"/>
                <a:ea typeface="Calibri"/>
                <a:cs typeface="Calibri"/>
                <a:sym typeface="Calibri"/>
              </a:rPr>
              <a:t> – das </a:t>
            </a:r>
            <a:r>
              <a:rPr lang="en-US" sz="1200" b="0" i="0" u="none" strike="noStrike" cap="none" dirty="0" err="1">
                <a:solidFill>
                  <a:schemeClr val="dk1"/>
                </a:solidFill>
                <a:latin typeface="Calibri"/>
                <a:ea typeface="Calibri"/>
                <a:cs typeface="Calibri"/>
                <a:sym typeface="Calibri"/>
              </a:rPr>
              <a:t>ist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ein</a:t>
            </a:r>
            <a:r>
              <a:rPr lang="en-US" sz="1200" b="0" i="0" u="none" strike="noStrike" cap="none" dirty="0">
                <a:solidFill>
                  <a:schemeClr val="dk1"/>
                </a:solidFill>
                <a:latin typeface="Calibri"/>
                <a:ea typeface="Calibri"/>
                <a:cs typeface="Calibri"/>
                <a:sym typeface="Calibri"/>
              </a:rPr>
              <a:t> grosses Asset</a:t>
            </a:r>
          </a:p>
          <a:p>
            <a:pPr marL="171450" marR="0" lvl="0" indent="-171450" algn="l" rtl="0">
              <a:lnSpc>
                <a:spcPct val="100000"/>
              </a:lnSpc>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RF hat </a:t>
            </a:r>
            <a:r>
              <a:rPr lang="en-US" sz="1200" b="0" i="0" u="none" strike="noStrike" cap="none" dirty="0" err="1">
                <a:solidFill>
                  <a:schemeClr val="dk1"/>
                </a:solidFill>
                <a:latin typeface="Calibri"/>
                <a:ea typeface="Calibri"/>
                <a:cs typeface="Calibri"/>
                <a:sym typeface="Calibri"/>
              </a:rPr>
              <a:t>eigene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Kunden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Verhaltensbasierende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Daten</a:t>
            </a: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Dieses </a:t>
            </a:r>
            <a:r>
              <a:rPr lang="en-US" sz="1200" b="0" i="0" u="none" strike="noStrike" cap="none" dirty="0" err="1">
                <a:solidFill>
                  <a:schemeClr val="dk1"/>
                </a:solidFill>
                <a:latin typeface="Calibri"/>
                <a:ea typeface="Calibri"/>
                <a:cs typeface="Calibri"/>
                <a:sym typeface="Calibri"/>
              </a:rPr>
              <a:t>fuehrt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einzigartigen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Modellen</a:t>
            </a:r>
            <a:endParaRPr lang="en-US"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Hilft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unseren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Kunden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sich</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differenzieren</a:t>
            </a:r>
            <a:r>
              <a:rPr lang="en-US"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Email </a:t>
            </a:r>
            <a:r>
              <a:rPr lang="en-US" sz="1200" b="0" i="0" u="none" strike="noStrike" cap="none" dirty="0" err="1">
                <a:solidFill>
                  <a:schemeClr val="dk1"/>
                </a:solidFill>
                <a:latin typeface="Calibri"/>
                <a:ea typeface="Calibri"/>
                <a:cs typeface="Calibri"/>
                <a:sym typeface="Calibri"/>
              </a:rPr>
              <a:t>Daten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hochzuladen</a:t>
            </a:r>
            <a:endParaRPr lang="en-US"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Loyalitaet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staerken</a:t>
            </a:r>
            <a:endParaRPr lang="en-US" sz="12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Cross Selling (Offline </a:t>
            </a:r>
            <a:r>
              <a:rPr lang="en-US" sz="1200" b="0" i="0" u="none" strike="noStrike" cap="none" dirty="0" err="1">
                <a:solidFill>
                  <a:schemeClr val="dk1"/>
                </a:solidFill>
                <a:latin typeface="Calibri"/>
                <a:ea typeface="Calibri"/>
                <a:cs typeface="Calibri"/>
                <a:sym typeface="Calibri"/>
              </a:rPr>
              <a:t>Daten</a:t>
            </a:r>
            <a:r>
              <a:rPr lang="en-US" sz="1200" b="0" i="0" u="none" strike="noStrike" cap="none" dirty="0">
                <a:solidFill>
                  <a:schemeClr val="dk1"/>
                </a:solidFill>
                <a:latin typeface="Calibri"/>
                <a:ea typeface="Calibri"/>
                <a:cs typeface="Calibri"/>
                <a:sym typeface="Calibri"/>
              </a:rPr>
              <a:t>, onboarding etc.)</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err="1">
                <a:solidFill>
                  <a:schemeClr val="dk1"/>
                </a:solidFill>
                <a:latin typeface="Calibri"/>
                <a:ea typeface="Calibri"/>
                <a:cs typeface="Calibri"/>
                <a:sym typeface="Calibri"/>
              </a:rPr>
              <a:t>Sei</a:t>
            </a:r>
            <a:r>
              <a:rPr lang="en-US" sz="1200" b="0" i="0" u="none" strike="noStrike" cap="none" dirty="0">
                <a:solidFill>
                  <a:schemeClr val="dk1"/>
                </a:solidFill>
                <a:latin typeface="Calibri"/>
                <a:ea typeface="Calibri"/>
                <a:cs typeface="Calibri"/>
                <a:sym typeface="Calibri"/>
              </a:rPr>
              <a:t> Data Self Sufficient – </a:t>
            </a:r>
            <a:r>
              <a:rPr lang="en-US" sz="1200" b="0" i="0" u="none" strike="noStrike" cap="none" dirty="0" err="1">
                <a:solidFill>
                  <a:schemeClr val="dk1"/>
                </a:solidFill>
                <a:latin typeface="Calibri"/>
                <a:ea typeface="Calibri"/>
                <a:cs typeface="Calibri"/>
                <a:sym typeface="Calibri"/>
              </a:rPr>
              <a:t>genauere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Daten</a:t>
            </a:r>
            <a:r>
              <a:rPr lang="en-US" sz="1200" b="0" i="0" u="none" strike="noStrike" cap="none" dirty="0">
                <a:solidFill>
                  <a:schemeClr val="dk1"/>
                </a:solidFill>
                <a:latin typeface="Calibri"/>
                <a:ea typeface="Calibri"/>
                <a:cs typeface="Calibri"/>
                <a:sym typeface="Calibri"/>
              </a:rPr>
              <a:t> die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besseren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Resultaten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fuehren</a:t>
            </a:r>
            <a:r>
              <a:rPr lang="en-US" sz="1200" b="0"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err="1">
                <a:solidFill>
                  <a:schemeClr val="dk1"/>
                </a:solidFill>
                <a:latin typeface="Calibri"/>
                <a:ea typeface="Calibri"/>
                <a:cs typeface="Calibri"/>
                <a:sym typeface="Calibri"/>
              </a:rPr>
              <a:t>Wir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loesen</a:t>
            </a:r>
            <a:r>
              <a:rPr lang="en-US" sz="1200" b="0" i="0" u="none" strike="noStrike" cap="none" dirty="0">
                <a:solidFill>
                  <a:schemeClr val="dk1"/>
                </a:solidFill>
                <a:latin typeface="Calibri"/>
                <a:ea typeface="Calibri"/>
                <a:cs typeface="Calibri"/>
                <a:sym typeface="Calibri"/>
              </a:rPr>
              <a:t> das Problem von </a:t>
            </a:r>
            <a:r>
              <a:rPr lang="en-US" sz="1200" b="0" i="0" u="none" strike="noStrike" cap="none" dirty="0" err="1">
                <a:solidFill>
                  <a:schemeClr val="dk1"/>
                </a:solidFill>
                <a:latin typeface="Calibri"/>
                <a:ea typeface="Calibri"/>
                <a:cs typeface="Calibri"/>
                <a:sym typeface="Calibri"/>
              </a:rPr>
              <a:t>Daten</a:t>
            </a:r>
            <a:r>
              <a:rPr lang="en-US" sz="1200" b="0" i="0" u="none" strike="noStrike" cap="none" dirty="0">
                <a:solidFill>
                  <a:schemeClr val="dk1"/>
                </a:solidFill>
                <a:latin typeface="Calibri"/>
                <a:ea typeface="Calibri"/>
                <a:cs typeface="Calibri"/>
                <a:sym typeface="Calibri"/>
              </a:rPr>
              <a:t> und big Data </a:t>
            </a:r>
          </a:p>
          <a:p>
            <a:pPr marL="0" marR="0" lvl="0" indent="0" algn="l" rtl="0">
              <a:lnSpc>
                <a:spcPct val="100000"/>
              </a:lnSpc>
              <a:spcBef>
                <a:spcPts val="0"/>
              </a:spcBef>
              <a:spcAft>
                <a:spcPts val="0"/>
              </a:spcAft>
              <a:buClr>
                <a:schemeClr val="dk1"/>
              </a:buClr>
              <a:buSzPct val="25000"/>
              <a:buFont typeface="Calibri"/>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t>
            </a:r>
            <a:br>
              <a:rPr lang="en-US" sz="1200" b="0" i="0" u="none" strike="noStrike" cap="none" dirty="0">
                <a:solidFill>
                  <a:schemeClr val="dk1"/>
                </a:solidFill>
                <a:latin typeface="Calibri"/>
                <a:ea typeface="Calibri"/>
                <a:cs typeface="Calibri"/>
                <a:sym typeface="Calibri"/>
              </a:rPr>
            </a:br>
            <a:endParaRPr lang="en-US" sz="1200" b="0" i="0" u="none" strike="noStrike" cap="none" dirty="0">
              <a:solidFill>
                <a:schemeClr val="dk1"/>
              </a:solidFill>
              <a:latin typeface="Calibri"/>
              <a:ea typeface="Calibri"/>
              <a:cs typeface="Calibri"/>
              <a:sym typeface="Calibri"/>
            </a:endParaRPr>
          </a:p>
        </p:txBody>
      </p:sp>
      <p:sp>
        <p:nvSpPr>
          <p:cNvPr id="1219" name="Shape 1219"/>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spcBef>
                <a:spcPts val="0"/>
              </a:spcBef>
              <a:buClr>
                <a:schemeClr val="dk1"/>
              </a:buClr>
              <a:buSzPct val="25000"/>
              <a:buFont typeface="Calibri"/>
              <a:buNone/>
            </a:pPr>
            <a:fld id="{00000000-1234-1234-1234-123412341234}" type="slidenum">
              <a:rPr lang="en-US" sz="1200">
                <a:solidFill>
                  <a:schemeClr val="dk1"/>
                </a:solidFill>
                <a:latin typeface="Calibri"/>
                <a:ea typeface="Calibri"/>
                <a:cs typeface="Calibri"/>
                <a:sym typeface="Calibri"/>
              </a:rPr>
              <a:t>30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6" name="Shape 125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spcAft>
                <a:spcPts val="0"/>
              </a:spcAft>
              <a:buClr>
                <a:schemeClr val="dk1"/>
              </a:buClr>
              <a:buSzPct val="25000"/>
              <a:buFont typeface="Arial"/>
              <a:buChar char="•"/>
            </a:pPr>
            <a:r>
              <a:rPr lang="en-US" sz="1200" b="0" i="0" u="none" strike="noStrike" cap="none" dirty="0" smtClean="0">
                <a:solidFill>
                  <a:schemeClr val="dk1"/>
                </a:solidFill>
                <a:latin typeface="Calibri"/>
                <a:ea typeface="Calibri"/>
                <a:cs typeface="Calibri"/>
                <a:sym typeface="Calibri"/>
              </a:rPr>
              <a:t>WEG VOM FUNNEL.</a:t>
            </a:r>
            <a:r>
              <a:rPr lang="en-US" sz="1200" b="0" i="0" u="none" strike="noStrike" cap="none" baseline="0" dirty="0" smtClean="0">
                <a:solidFill>
                  <a:schemeClr val="dk1"/>
                </a:solidFill>
                <a:latin typeface="Calibri"/>
                <a:ea typeface="Calibri"/>
                <a:cs typeface="Calibri"/>
                <a:sym typeface="Calibri"/>
              </a:rPr>
              <a:t> ES GIBT KEINE WEBSEITE, EINKAUFSWAGEN, KAUF</a:t>
            </a:r>
            <a:endParaRPr lang="en-US" sz="1200" b="0" i="0" u="none" strike="noStrike" cap="none" dirty="0" smtClean="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err="1" smtClean="0">
                <a:solidFill>
                  <a:schemeClr val="dk1"/>
                </a:solidFill>
                <a:latin typeface="Calibri"/>
                <a:ea typeface="Calibri"/>
                <a:cs typeface="Calibri"/>
                <a:sym typeface="Calibri"/>
              </a:rPr>
              <a:t>Als</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nächstes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müssen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wir</a:t>
            </a:r>
            <a:r>
              <a:rPr lang="en-US" sz="1200" b="0" i="0" u="none" strike="noStrike" cap="none" dirty="0">
                <a:solidFill>
                  <a:schemeClr val="dk1"/>
                </a:solidFill>
                <a:latin typeface="Calibri"/>
                <a:ea typeface="Calibri"/>
                <a:cs typeface="Calibri"/>
                <a:sym typeface="Calibri"/>
              </a:rPr>
              <a:t> Brand </a:t>
            </a:r>
            <a:r>
              <a:rPr lang="en-US" sz="1200" b="0" i="0" u="none" strike="noStrike" cap="none" dirty="0" smtClean="0">
                <a:solidFill>
                  <a:schemeClr val="dk1"/>
                </a:solidFill>
                <a:latin typeface="Calibri"/>
                <a:ea typeface="Calibri"/>
                <a:cs typeface="Calibri"/>
                <a:sym typeface="Calibri"/>
              </a:rPr>
              <a:t>Moments (Scoring) </a:t>
            </a:r>
            <a:r>
              <a:rPr lang="en-US" sz="1200" b="0" i="0" u="none" strike="noStrike" cap="none" dirty="0" err="1">
                <a:solidFill>
                  <a:schemeClr val="dk1"/>
                </a:solidFill>
                <a:latin typeface="Calibri"/>
                <a:ea typeface="Calibri"/>
                <a:cs typeface="Calibri"/>
                <a:sym typeface="Calibri"/>
              </a:rPr>
              <a:t>während</a:t>
            </a:r>
            <a:r>
              <a:rPr lang="en-US" sz="1200" b="0" i="0" u="none" strike="noStrike" cap="none" dirty="0">
                <a:solidFill>
                  <a:schemeClr val="dk1"/>
                </a:solidFill>
                <a:latin typeface="Calibri"/>
                <a:ea typeface="Calibri"/>
                <a:cs typeface="Calibri"/>
                <a:sym typeface="Calibri"/>
              </a:rPr>
              <a:t> der Consumer Journey </a:t>
            </a:r>
            <a:r>
              <a:rPr lang="en-US" sz="1200" b="0" i="0" u="none" strike="noStrike" cap="none" dirty="0" err="1">
                <a:solidFill>
                  <a:schemeClr val="dk1"/>
                </a:solidFill>
                <a:latin typeface="Calibri"/>
                <a:ea typeface="Calibri"/>
                <a:cs typeface="Calibri"/>
                <a:sym typeface="Calibri"/>
              </a:rPr>
              <a:t>aktivieren</a:t>
            </a:r>
            <a:r>
              <a:rPr lang="en-US" sz="1200" b="0" i="0" u="none" strike="noStrike" cap="none" dirty="0">
                <a:solidFill>
                  <a:schemeClr val="dk1"/>
                </a:solidFill>
                <a:latin typeface="Calibri"/>
                <a:ea typeface="Calibri"/>
                <a:cs typeface="Calibri"/>
                <a:sym typeface="Calibri"/>
              </a:rPr>
              <a:t> </a:t>
            </a: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Verwenden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Sie</a:t>
            </a:r>
            <a:r>
              <a:rPr lang="en-US" sz="1200" b="0" i="0" u="none" strike="noStrike" cap="none" dirty="0">
                <a:solidFill>
                  <a:schemeClr val="dk1"/>
                </a:solidFill>
                <a:latin typeface="Calibri"/>
                <a:ea typeface="Calibri"/>
                <a:cs typeface="Calibri"/>
                <a:sym typeface="Calibri"/>
              </a:rPr>
              <a:t> Moment Scoring, um die </a:t>
            </a:r>
            <a:r>
              <a:rPr lang="en-US" sz="1200" b="0" i="0" u="none" strike="noStrike" cap="none" dirty="0" err="1">
                <a:solidFill>
                  <a:schemeClr val="dk1"/>
                </a:solidFill>
                <a:latin typeface="Calibri"/>
                <a:ea typeface="Calibri"/>
                <a:cs typeface="Calibri"/>
                <a:sym typeface="Calibri"/>
              </a:rPr>
              <a:t>Verbraucherreise</a:t>
            </a:r>
            <a:r>
              <a:rPr lang="en-US" sz="1200" b="0" i="0" u="none" strike="noStrike" cap="none" dirty="0">
                <a:solidFill>
                  <a:schemeClr val="dk1"/>
                </a:solidFill>
                <a:latin typeface="Calibri"/>
                <a:ea typeface="Calibri"/>
                <a:cs typeface="Calibri"/>
                <a:sym typeface="Calibri"/>
              </a:rPr>
              <a:t>/user journey </a:t>
            </a:r>
            <a:r>
              <a:rPr lang="en-US" sz="1200" b="0" i="0" u="none" strike="noStrike" cap="none" dirty="0" err="1">
                <a:solidFill>
                  <a:schemeClr val="dk1"/>
                </a:solidFill>
                <a:latin typeface="Calibri"/>
                <a:ea typeface="Calibri"/>
                <a:cs typeface="Calibri"/>
                <a:sym typeface="Calibri"/>
              </a:rPr>
              <a:t>über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Kanäle</a:t>
            </a:r>
            <a:r>
              <a:rPr lang="en-US" sz="1200" b="0" i="0" u="none" strike="noStrike" cap="none" dirty="0">
                <a:solidFill>
                  <a:schemeClr val="dk1"/>
                </a:solidFill>
                <a:latin typeface="Calibri"/>
                <a:ea typeface="Calibri"/>
                <a:cs typeface="Calibri"/>
                <a:sym typeface="Calibri"/>
              </a:rPr>
              <a:t> (Desktop, Social, Mobile, Video und Programmatic TV) und </a:t>
            </a:r>
            <a:r>
              <a:rPr lang="en-US" sz="1200" b="0" i="0" u="none" strike="noStrike" cap="none" dirty="0" err="1">
                <a:solidFill>
                  <a:schemeClr val="dk1"/>
                </a:solidFill>
                <a:latin typeface="Calibri"/>
                <a:ea typeface="Calibri"/>
                <a:cs typeface="Calibri"/>
                <a:sym typeface="Calibri"/>
              </a:rPr>
              <a:t>Geschäftsziele</a:t>
            </a:r>
            <a:r>
              <a:rPr lang="en-US" sz="1200" b="0" i="0" u="none" strike="noStrike" cap="none" dirty="0">
                <a:solidFill>
                  <a:schemeClr val="dk1"/>
                </a:solidFill>
                <a:latin typeface="Calibri"/>
                <a:ea typeface="Calibri"/>
                <a:cs typeface="Calibri"/>
                <a:sym typeface="Calibri"/>
              </a:rPr>
              <a:t> (Retargeting, </a:t>
            </a:r>
            <a:r>
              <a:rPr lang="en-US" sz="1200" b="0" i="0" u="none" strike="noStrike" cap="none" dirty="0" err="1">
                <a:solidFill>
                  <a:schemeClr val="dk1"/>
                </a:solidFill>
                <a:latin typeface="Calibri"/>
                <a:ea typeface="Calibri"/>
                <a:cs typeface="Calibri"/>
                <a:sym typeface="Calibri"/>
              </a:rPr>
              <a:t>Akquisition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Bewusstsein</a:t>
            </a:r>
            <a:r>
              <a:rPr lang="en-US" sz="1200" b="0" i="0" u="none" strike="noStrike" cap="none" dirty="0">
                <a:solidFill>
                  <a:schemeClr val="dk1"/>
                </a:solidFill>
                <a:latin typeface="Calibri"/>
                <a:ea typeface="Calibri"/>
                <a:cs typeface="Calibri"/>
                <a:sym typeface="Calibri"/>
              </a:rPr>
              <a:t>, Cross-Selling, etc.)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optimieren</a:t>
            </a: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Diese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Kombination</a:t>
            </a:r>
            <a:r>
              <a:rPr lang="en-US" sz="1200" b="0" i="0" u="none" strike="noStrike" cap="none" dirty="0">
                <a:solidFill>
                  <a:schemeClr val="dk1"/>
                </a:solidFill>
                <a:latin typeface="Calibri"/>
                <a:ea typeface="Calibri"/>
                <a:cs typeface="Calibri"/>
                <a:sym typeface="Calibri"/>
              </a:rPr>
              <a:t> von Rocket Fuel Media </a:t>
            </a:r>
            <a:r>
              <a:rPr lang="en-US" sz="1200" b="0" i="0" u="none" strike="noStrike" cap="none" dirty="0" err="1">
                <a:solidFill>
                  <a:schemeClr val="dk1"/>
                </a:solidFill>
                <a:latin typeface="Calibri"/>
                <a:ea typeface="Calibri"/>
                <a:cs typeface="Calibri"/>
                <a:sym typeface="Calibri"/>
              </a:rPr>
              <a:t>Typen</a:t>
            </a:r>
            <a:r>
              <a:rPr lang="en-US" sz="1200" b="0" i="0" u="none" strike="noStrike" cap="none" dirty="0">
                <a:solidFill>
                  <a:schemeClr val="dk1"/>
                </a:solidFill>
                <a:latin typeface="Calibri"/>
                <a:ea typeface="Calibri"/>
                <a:cs typeface="Calibri"/>
                <a:sym typeface="Calibri"/>
              </a:rPr>
              <a:t>, DR &amp; Brand, </a:t>
            </a:r>
            <a:r>
              <a:rPr lang="en-US" sz="1200" b="0" i="0" u="none" strike="noStrike" cap="none" dirty="0" err="1">
                <a:solidFill>
                  <a:schemeClr val="dk1"/>
                </a:solidFill>
                <a:latin typeface="Calibri"/>
                <a:ea typeface="Calibri"/>
                <a:cs typeface="Calibri"/>
                <a:sym typeface="Calibri"/>
              </a:rPr>
              <a:t>ist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ein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ganzheitlicher</a:t>
            </a:r>
            <a:r>
              <a:rPr lang="en-US" sz="1200" b="0" i="0" u="none" strike="noStrike" cap="none" dirty="0">
                <a:solidFill>
                  <a:schemeClr val="dk1"/>
                </a:solidFill>
                <a:latin typeface="Calibri"/>
                <a:ea typeface="Calibri"/>
                <a:cs typeface="Calibri"/>
                <a:sym typeface="Calibri"/>
              </a:rPr>
              <a:t> Ansatz</a:t>
            </a:r>
          </a:p>
          <a:p>
            <a:pPr marL="171450" marR="0" lvl="0" indent="-171450" algn="l" rtl="0">
              <a:spcBef>
                <a:spcPts val="0"/>
              </a:spcBef>
              <a:spcAft>
                <a:spcPts val="0"/>
              </a:spcAft>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Ein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anderer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Weg</a:t>
            </a:r>
            <a:r>
              <a:rPr lang="en-US" sz="1200" b="0" i="0" u="none" strike="noStrike" cap="none" dirty="0">
                <a:solidFill>
                  <a:schemeClr val="dk1"/>
                </a:solidFill>
                <a:latin typeface="Calibri"/>
                <a:ea typeface="Calibri"/>
                <a:cs typeface="Calibri"/>
                <a:sym typeface="Calibri"/>
              </a:rPr>
              <a:t>, den </a:t>
            </a:r>
            <a:r>
              <a:rPr lang="en-US" sz="1200" b="0" i="0" u="none" strike="noStrike" cap="none" dirty="0" err="1">
                <a:solidFill>
                  <a:schemeClr val="dk1"/>
                </a:solidFill>
                <a:latin typeface="Calibri"/>
                <a:ea typeface="Calibri"/>
                <a:cs typeface="Calibri"/>
                <a:sym typeface="Calibri"/>
              </a:rPr>
              <a:t>Sie</a:t>
            </a:r>
            <a:r>
              <a:rPr lang="en-US" sz="1200" b="0" i="0" u="none" strike="noStrike" cap="none" dirty="0">
                <a:solidFill>
                  <a:schemeClr val="dk1"/>
                </a:solidFill>
                <a:latin typeface="Calibri"/>
                <a:ea typeface="Calibri"/>
                <a:cs typeface="Calibri"/>
                <a:sym typeface="Calibri"/>
              </a:rPr>
              <a:t> dies </a:t>
            </a:r>
            <a:r>
              <a:rPr lang="en-US" sz="1200" b="0" i="0" u="none" strike="noStrike" cap="none" dirty="0" err="1">
                <a:solidFill>
                  <a:schemeClr val="dk1"/>
                </a:solidFill>
                <a:latin typeface="Calibri"/>
                <a:ea typeface="Calibri"/>
                <a:cs typeface="Calibri"/>
                <a:sym typeface="Calibri"/>
              </a:rPr>
              <a:t>tun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können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ist</a:t>
            </a:r>
            <a:r>
              <a:rPr lang="en-US" sz="1200" b="0" i="0" u="none" strike="noStrike" cap="none" dirty="0">
                <a:solidFill>
                  <a:schemeClr val="dk1"/>
                </a:solidFill>
                <a:latin typeface="Calibri"/>
                <a:ea typeface="Calibri"/>
                <a:cs typeface="Calibri"/>
                <a:sym typeface="Calibri"/>
              </a:rPr>
              <a:t> die </a:t>
            </a:r>
            <a:r>
              <a:rPr lang="en-US" sz="1200" b="0" i="0" u="none" strike="noStrike" cap="none" dirty="0" err="1">
                <a:solidFill>
                  <a:schemeClr val="dk1"/>
                </a:solidFill>
                <a:latin typeface="Calibri"/>
                <a:ea typeface="Calibri"/>
                <a:cs typeface="Calibri"/>
                <a:sym typeface="Calibri"/>
              </a:rPr>
              <a:t>Verwendung</a:t>
            </a:r>
            <a:r>
              <a:rPr lang="en-US" sz="1200" b="0" i="0" u="none" strike="noStrike" cap="none" dirty="0">
                <a:solidFill>
                  <a:schemeClr val="dk1"/>
                </a:solidFill>
                <a:latin typeface="Calibri"/>
                <a:ea typeface="Calibri"/>
                <a:cs typeface="Calibri"/>
                <a:sym typeface="Calibri"/>
              </a:rPr>
              <a:t> von Dynamic Creative Optimization (DCO)</a:t>
            </a: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Rocket Fuel AI-</a:t>
            </a:r>
            <a:r>
              <a:rPr lang="en-US" sz="1200" b="0" i="0" u="none" strike="noStrike" cap="none" dirty="0" err="1">
                <a:solidFill>
                  <a:schemeClr val="dk1"/>
                </a:solidFill>
                <a:latin typeface="Calibri"/>
                <a:ea typeface="Calibri"/>
                <a:cs typeface="Calibri"/>
                <a:sym typeface="Calibri"/>
              </a:rPr>
              <a:t>fähiges</a:t>
            </a:r>
            <a:r>
              <a:rPr lang="en-US" sz="1200" b="0" i="0" u="none" strike="noStrike" cap="none" dirty="0">
                <a:solidFill>
                  <a:schemeClr val="dk1"/>
                </a:solidFill>
                <a:latin typeface="Calibri"/>
                <a:ea typeface="Calibri"/>
                <a:cs typeface="Calibri"/>
                <a:sym typeface="Calibri"/>
              </a:rPr>
              <a:t> DCO </a:t>
            </a:r>
            <a:r>
              <a:rPr lang="en-US" sz="1200" b="0" i="0" u="none" strike="noStrike" cap="none" dirty="0" err="1">
                <a:solidFill>
                  <a:schemeClr val="dk1"/>
                </a:solidFill>
                <a:latin typeface="Calibri"/>
                <a:ea typeface="Calibri"/>
                <a:cs typeface="Calibri"/>
                <a:sym typeface="Calibri"/>
              </a:rPr>
              <a:t>schafft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personalisierte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Verbrauchererfahrungen</a:t>
            </a:r>
            <a:r>
              <a:rPr lang="en-US" sz="1200" b="0" i="0" u="none" strike="noStrike" cap="none" dirty="0">
                <a:solidFill>
                  <a:schemeClr val="dk1"/>
                </a:solidFill>
                <a:latin typeface="Calibri"/>
                <a:ea typeface="Calibri"/>
                <a:cs typeface="Calibri"/>
                <a:sym typeface="Calibri"/>
              </a:rPr>
              <a:t> in </a:t>
            </a:r>
            <a:r>
              <a:rPr lang="en-US" sz="1200" b="0" i="0" u="none" strike="noStrike" cap="none" dirty="0" err="1">
                <a:solidFill>
                  <a:schemeClr val="dk1"/>
                </a:solidFill>
                <a:latin typeface="Calibri"/>
                <a:ea typeface="Calibri"/>
                <a:cs typeface="Calibri"/>
                <a:sym typeface="Calibri"/>
              </a:rPr>
              <a:t>prädiktiven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Medienkampagnen</a:t>
            </a:r>
            <a:r>
              <a:rPr lang="en-US" sz="1200" b="0" i="0" u="none" strike="noStrike" cap="none" dirty="0">
                <a:solidFill>
                  <a:schemeClr val="dk1"/>
                </a:solidFill>
                <a:latin typeface="Calibri"/>
                <a:ea typeface="Calibri"/>
                <a:cs typeface="Calibri"/>
                <a:sym typeface="Calibri"/>
              </a:rPr>
              <a:t> und Website-</a:t>
            </a:r>
            <a:r>
              <a:rPr lang="en-US" sz="1200" b="0" i="0" u="none" strike="noStrike" cap="none" dirty="0" err="1">
                <a:solidFill>
                  <a:schemeClr val="dk1"/>
                </a:solidFill>
                <a:latin typeface="Calibri"/>
                <a:ea typeface="Calibri"/>
                <a:cs typeface="Calibri"/>
                <a:sym typeface="Calibri"/>
              </a:rPr>
              <a:t>Destinationen</a:t>
            </a: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Sie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können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auch</a:t>
            </a:r>
            <a:r>
              <a:rPr lang="en-US" sz="1200" b="0" i="0" u="none" strike="noStrike" cap="none" dirty="0">
                <a:solidFill>
                  <a:schemeClr val="dk1"/>
                </a:solidFill>
                <a:latin typeface="Calibri"/>
                <a:ea typeface="Calibri"/>
                <a:cs typeface="Calibri"/>
                <a:sym typeface="Calibri"/>
              </a:rPr>
              <a:t> Rocket Fuel Moment Scoring </a:t>
            </a:r>
            <a:r>
              <a:rPr lang="en-US" sz="1200" b="0" i="0" u="none" strike="noStrike" cap="none" dirty="0" err="1">
                <a:solidFill>
                  <a:schemeClr val="dk1"/>
                </a:solidFill>
                <a:latin typeface="Calibri"/>
                <a:ea typeface="Calibri"/>
                <a:cs typeface="Calibri"/>
                <a:sym typeface="Calibri"/>
              </a:rPr>
              <a:t>Modelle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verwenden</a:t>
            </a:r>
            <a:r>
              <a:rPr lang="en-US" sz="1200" b="0" i="0" u="none" strike="noStrike" cap="none" dirty="0">
                <a:solidFill>
                  <a:schemeClr val="dk1"/>
                </a:solidFill>
                <a:latin typeface="Calibri"/>
                <a:ea typeface="Calibri"/>
                <a:cs typeface="Calibri"/>
                <a:sym typeface="Calibri"/>
              </a:rPr>
              <a:t>, um die </a:t>
            </a:r>
            <a:r>
              <a:rPr lang="en-US" sz="1200" b="0" i="0" u="none" strike="noStrike" cap="none" dirty="0" err="1">
                <a:solidFill>
                  <a:schemeClr val="dk1"/>
                </a:solidFill>
                <a:latin typeface="Calibri"/>
                <a:ea typeface="Calibri"/>
                <a:cs typeface="Calibri"/>
                <a:sym typeface="Calibri"/>
              </a:rPr>
              <a:t>traditionelle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Fernsehmedienplanung</a:t>
            </a:r>
            <a:r>
              <a:rPr lang="en-US" sz="1200" b="0" i="0" u="none" strike="noStrike" cap="none" dirty="0">
                <a:solidFill>
                  <a:schemeClr val="dk1"/>
                </a:solidFill>
                <a:latin typeface="Calibri"/>
                <a:ea typeface="Calibri"/>
                <a:cs typeface="Calibri"/>
                <a:sym typeface="Calibri"/>
              </a:rPr>
              <a:t> (Nielsen </a:t>
            </a:r>
            <a:r>
              <a:rPr lang="en-US" sz="1200" b="0" i="0" u="none" strike="noStrike" cap="none" dirty="0" err="1">
                <a:solidFill>
                  <a:schemeClr val="dk1"/>
                </a:solidFill>
                <a:latin typeface="Calibri"/>
                <a:ea typeface="Calibri"/>
                <a:cs typeface="Calibri"/>
                <a:sym typeface="Calibri"/>
              </a:rPr>
              <a:t>Partnerschaft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optimieren</a:t>
            </a:r>
            <a:r>
              <a:rPr lang="en-US" sz="1200" b="0" i="0" u="none" strike="noStrike" cap="none" dirty="0">
                <a:solidFill>
                  <a:schemeClr val="dk1"/>
                </a:solidFill>
                <a:latin typeface="Calibri"/>
                <a:ea typeface="Calibri"/>
                <a:cs typeface="Calibri"/>
                <a:sym typeface="Calibri"/>
              </a:rPr>
              <a:t> und das </a:t>
            </a:r>
            <a:r>
              <a:rPr lang="en-US" sz="1200" b="0" i="0" u="none" strike="noStrike" cap="none" dirty="0" err="1">
                <a:solidFill>
                  <a:schemeClr val="dk1"/>
                </a:solidFill>
                <a:latin typeface="Calibri"/>
                <a:ea typeface="Calibri"/>
                <a:cs typeface="Calibri"/>
                <a:sym typeface="Calibri"/>
              </a:rPr>
              <a:t>Publikum</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über</a:t>
            </a:r>
            <a:r>
              <a:rPr lang="en-US" sz="1200" b="0" i="0" u="none" strike="noStrike" cap="none" dirty="0">
                <a:solidFill>
                  <a:schemeClr val="dk1"/>
                </a:solidFill>
                <a:latin typeface="Calibri"/>
                <a:ea typeface="Calibri"/>
                <a:cs typeface="Calibri"/>
                <a:sym typeface="Calibri"/>
              </a:rPr>
              <a:t> die </a:t>
            </a:r>
            <a:r>
              <a:rPr lang="en-US" sz="1200" b="0" i="0" u="none" strike="noStrike" cap="none" dirty="0" err="1">
                <a:solidFill>
                  <a:schemeClr val="dk1"/>
                </a:solidFill>
                <a:latin typeface="Calibri"/>
                <a:ea typeface="Calibri"/>
                <a:cs typeface="Calibri"/>
                <a:sym typeface="Calibri"/>
              </a:rPr>
              <a:t>Bildschirme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erweitern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Derzeit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nur</a:t>
            </a:r>
            <a:r>
              <a:rPr lang="en-US" sz="1200" b="0" i="0" u="none" strike="noStrike" cap="none" dirty="0">
                <a:solidFill>
                  <a:schemeClr val="dk1"/>
                </a:solidFill>
                <a:latin typeface="Calibri"/>
                <a:ea typeface="Calibri"/>
                <a:cs typeface="Calibri"/>
                <a:sym typeface="Calibri"/>
              </a:rPr>
              <a:t> in den USA</a:t>
            </a:r>
          </a:p>
          <a:p>
            <a:pPr marL="171450" marR="0" lvl="0" indent="-171450" algn="l" rtl="0">
              <a:spcBef>
                <a:spcPts val="0"/>
              </a:spcBef>
              <a:spcAft>
                <a:spcPts val="0"/>
              </a:spcAft>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Darüber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hinaus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generieren</a:t>
            </a:r>
            <a:r>
              <a:rPr lang="en-US" sz="1200" b="0" i="0" u="none" strike="noStrike" cap="none" dirty="0">
                <a:solidFill>
                  <a:schemeClr val="dk1"/>
                </a:solidFill>
                <a:latin typeface="Calibri"/>
                <a:ea typeface="Calibri"/>
                <a:cs typeface="Calibri"/>
                <a:sym typeface="Calibri"/>
              </a:rPr>
              <a:t> offline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Online-</a:t>
            </a:r>
            <a:r>
              <a:rPr lang="en-US" sz="1200" b="0" i="0" u="none" strike="noStrike" cap="none" dirty="0" err="1">
                <a:solidFill>
                  <a:schemeClr val="dk1"/>
                </a:solidFill>
                <a:latin typeface="Calibri"/>
                <a:ea typeface="Calibri"/>
                <a:cs typeface="Calibri"/>
                <a:sym typeface="Calibri"/>
              </a:rPr>
              <a:t>Eroberungskampagnen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mit</a:t>
            </a:r>
            <a:r>
              <a:rPr lang="en-US" sz="1200" b="0" i="0" u="none" strike="noStrike" cap="none" dirty="0">
                <a:solidFill>
                  <a:schemeClr val="dk1"/>
                </a:solidFill>
                <a:latin typeface="Calibri"/>
                <a:ea typeface="Calibri"/>
                <a:cs typeface="Calibri"/>
                <a:sym typeface="Calibri"/>
              </a:rPr>
              <a:t> Competitive TV Intelligence &amp; Alerts (4C </a:t>
            </a:r>
            <a:r>
              <a:rPr lang="en-US" sz="1200" b="0" i="0" u="none" strike="noStrike" cap="none" dirty="0" err="1">
                <a:solidFill>
                  <a:schemeClr val="dk1"/>
                </a:solidFill>
                <a:latin typeface="Calibri"/>
                <a:ea typeface="Calibri"/>
                <a:cs typeface="Calibri"/>
                <a:sym typeface="Calibri"/>
              </a:rPr>
              <a:t>Partnerschaft</a:t>
            </a:r>
            <a:r>
              <a:rPr lang="en-US" sz="1200" b="0" i="0" u="none" strike="noStrike" cap="none" dirty="0">
                <a:solidFill>
                  <a:schemeClr val="dk1"/>
                </a:solidFill>
                <a:latin typeface="Calibri"/>
                <a:ea typeface="Calibri"/>
                <a:cs typeface="Calibri"/>
                <a:sym typeface="Calibri"/>
              </a:rPr>
              <a:t>). </a:t>
            </a: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Wir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gewinnen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mit</a:t>
            </a:r>
            <a:r>
              <a:rPr lang="en-US" sz="1200" b="0" i="0" u="none" strike="noStrike" cap="none" dirty="0">
                <a:solidFill>
                  <a:schemeClr val="dk1"/>
                </a:solidFill>
                <a:latin typeface="Calibri"/>
                <a:ea typeface="Calibri"/>
                <a:cs typeface="Calibri"/>
                <a:sym typeface="Calibri"/>
              </a:rPr>
              <a:t> &lt;150 </a:t>
            </a:r>
            <a:r>
              <a:rPr lang="en-US" sz="1200" b="0" i="0" u="none" strike="noStrike" cap="none" dirty="0" err="1">
                <a:solidFill>
                  <a:schemeClr val="dk1"/>
                </a:solidFill>
                <a:latin typeface="Calibri"/>
                <a:ea typeface="Calibri"/>
                <a:cs typeface="Calibri"/>
                <a:sym typeface="Calibri"/>
              </a:rPr>
              <a:t>Millisekunden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Optimierung</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über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digitale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Kanäle</a:t>
            </a:r>
            <a:r>
              <a:rPr lang="en-US" sz="1200" b="0" i="0" u="none" strike="noStrike" cap="none" dirty="0">
                <a:solidFill>
                  <a:schemeClr val="dk1"/>
                </a:solidFill>
                <a:latin typeface="Calibri"/>
                <a:ea typeface="Calibri"/>
                <a:cs typeface="Calibri"/>
                <a:sym typeface="Calibri"/>
              </a:rPr>
              <a:t> </a:t>
            </a: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Wir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gewinnen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weil</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unsere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unserer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integrierten</a:t>
            </a:r>
            <a:r>
              <a:rPr lang="en-US" sz="1200" b="0" i="0" u="none" strike="noStrike" cap="none" dirty="0">
                <a:solidFill>
                  <a:schemeClr val="dk1"/>
                </a:solidFill>
                <a:latin typeface="Calibri"/>
                <a:ea typeface="Calibri"/>
                <a:cs typeface="Calibri"/>
                <a:sym typeface="Calibri"/>
              </a:rPr>
              <a:t> DSP SSP/ PMP</a:t>
            </a:r>
          </a:p>
          <a:p>
            <a:pPr marL="0" marR="0" lvl="0" indent="0" algn="l" rtl="0">
              <a:spcBef>
                <a:spcPts val="0"/>
              </a:spcBef>
              <a:spcAft>
                <a:spcPts val="0"/>
              </a:spcAft>
              <a:buClr>
                <a:schemeClr val="dk1"/>
              </a:buClr>
              <a:buSzPct val="25000"/>
              <a:buFont typeface="Calibri"/>
              <a:buNone/>
            </a:pPr>
            <a:endParaRPr sz="12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t>
            </a:r>
            <a:br>
              <a:rPr lang="en-US" sz="1200" b="0" i="0" u="none" strike="noStrike" cap="none" dirty="0">
                <a:solidFill>
                  <a:schemeClr val="dk1"/>
                </a:solidFill>
                <a:latin typeface="Calibri"/>
                <a:ea typeface="Calibri"/>
                <a:cs typeface="Calibri"/>
                <a:sym typeface="Calibri"/>
              </a:rPr>
            </a:b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257" name="Shape 125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spcBef>
                <a:spcPts val="0"/>
              </a:spcBef>
              <a:buClr>
                <a:schemeClr val="dk1"/>
              </a:buClr>
              <a:buSzPct val="25000"/>
              <a:buFont typeface="Calibri"/>
              <a:buNone/>
            </a:pPr>
            <a:fld id="{00000000-1234-1234-1234-123412341234}" type="slidenum">
              <a:rPr lang="en-US" sz="1200">
                <a:solidFill>
                  <a:schemeClr val="dk1"/>
                </a:solidFill>
                <a:latin typeface="Calibri"/>
                <a:ea typeface="Calibri"/>
                <a:cs typeface="Calibri"/>
                <a:sym typeface="Calibri"/>
              </a:rPr>
              <a:t>31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Shape 12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4" name="Shape 127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900" b="0" i="0" u="none" strike="noStrike" cap="none" dirty="0">
                <a:solidFill>
                  <a:schemeClr val="dk1"/>
                </a:solidFill>
                <a:latin typeface="Calibri"/>
                <a:ea typeface="Calibri"/>
                <a:cs typeface="Calibri"/>
                <a:sym typeface="Calibri"/>
              </a:rPr>
              <a:t>Der </a:t>
            </a:r>
            <a:r>
              <a:rPr lang="en-US" sz="900" b="0" i="0" u="none" strike="noStrike" cap="none" dirty="0" err="1">
                <a:solidFill>
                  <a:schemeClr val="dk1"/>
                </a:solidFill>
                <a:latin typeface="Calibri"/>
                <a:ea typeface="Calibri"/>
                <a:cs typeface="Calibri"/>
                <a:sym typeface="Calibri"/>
              </a:rPr>
              <a:t>letzte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Teil</a:t>
            </a:r>
            <a:r>
              <a:rPr lang="en-US" sz="900" b="0" i="0" u="none" strike="noStrike" cap="none" dirty="0">
                <a:solidFill>
                  <a:schemeClr val="dk1"/>
                </a:solidFill>
                <a:latin typeface="Calibri"/>
                <a:ea typeface="Calibri"/>
                <a:cs typeface="Calibri"/>
                <a:sym typeface="Calibri"/>
              </a:rPr>
              <a:t>, um </a:t>
            </a:r>
            <a:r>
              <a:rPr lang="en-US" sz="900" b="0" i="0" u="none" strike="noStrike" cap="none" dirty="0" err="1">
                <a:solidFill>
                  <a:schemeClr val="dk1"/>
                </a:solidFill>
                <a:latin typeface="Calibri"/>
                <a:ea typeface="Calibri"/>
                <a:cs typeface="Calibri"/>
                <a:sym typeface="Calibri"/>
              </a:rPr>
              <a:t>eine</a:t>
            </a:r>
            <a:r>
              <a:rPr lang="en-US" sz="900" b="0" i="0" u="none" strike="noStrike" cap="none" dirty="0">
                <a:solidFill>
                  <a:schemeClr val="dk1"/>
                </a:solidFill>
                <a:latin typeface="Calibri"/>
                <a:ea typeface="Calibri"/>
                <a:cs typeface="Calibri"/>
                <a:sym typeface="Calibri"/>
              </a:rPr>
              <a:t> </a:t>
            </a:r>
            <a:r>
              <a:rPr lang="en-US" sz="900" b="1" i="0" u="none" strike="noStrike" cap="none" dirty="0">
                <a:solidFill>
                  <a:schemeClr val="dk1"/>
                </a:solidFill>
                <a:latin typeface="Calibri"/>
                <a:ea typeface="Calibri"/>
                <a:cs typeface="Calibri"/>
                <a:sym typeface="Calibri"/>
              </a:rPr>
              <a:t>Predictive Marketing-Platform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sein</a:t>
            </a:r>
          </a:p>
          <a:p>
            <a:pPr marL="171450" marR="0" lvl="0" indent="-171450" algn="l" rtl="0">
              <a:spcBef>
                <a:spcPts val="0"/>
              </a:spcBef>
              <a:buClr>
                <a:schemeClr val="dk1"/>
              </a:buClr>
              <a:buSzPct val="100000"/>
              <a:buFont typeface="Arial"/>
              <a:buChar char="•"/>
            </a:pPr>
            <a:r>
              <a:rPr lang="en-US" sz="900" b="0" i="0" u="none" strike="noStrike" cap="none" dirty="0">
                <a:solidFill>
                  <a:schemeClr val="dk1"/>
                </a:solidFill>
                <a:latin typeface="Calibri"/>
                <a:ea typeface="Calibri"/>
                <a:cs typeface="Calibri"/>
                <a:sym typeface="Calibri"/>
              </a:rPr>
              <a:t>Von </a:t>
            </a:r>
            <a:r>
              <a:rPr lang="en-US" sz="900" b="0" i="0" u="none" strike="noStrike" cap="none" dirty="0" err="1">
                <a:solidFill>
                  <a:schemeClr val="dk1"/>
                </a:solidFill>
                <a:latin typeface="Calibri"/>
                <a:ea typeface="Calibri"/>
                <a:cs typeface="Calibri"/>
                <a:sym typeface="Calibri"/>
              </a:rPr>
              <a:t>einer</a:t>
            </a:r>
            <a:r>
              <a:rPr lang="en-US" sz="900" b="0" i="0" u="none" strike="noStrike" cap="none" dirty="0">
                <a:solidFill>
                  <a:schemeClr val="dk1"/>
                </a:solidFill>
                <a:latin typeface="Calibri"/>
                <a:ea typeface="Calibri"/>
                <a:cs typeface="Calibri"/>
                <a:sym typeface="Calibri"/>
              </a:rPr>
              <a:t> Welt der </a:t>
            </a:r>
            <a:r>
              <a:rPr lang="en-US" sz="900" b="0" i="0" u="none" strike="noStrike" cap="none" dirty="0" err="1">
                <a:solidFill>
                  <a:schemeClr val="dk1"/>
                </a:solidFill>
                <a:latin typeface="Calibri"/>
                <a:ea typeface="Calibri"/>
                <a:cs typeface="Calibri"/>
                <a:sym typeface="Calibri"/>
              </a:rPr>
              <a:t>Daten</a:t>
            </a:r>
            <a:r>
              <a:rPr lang="en-US" sz="900" b="0" i="0" u="none" strike="noStrike" cap="none" dirty="0">
                <a:solidFill>
                  <a:schemeClr val="dk1"/>
                </a:solidFill>
                <a:latin typeface="Calibri"/>
                <a:ea typeface="Calibri"/>
                <a:cs typeface="Calibri"/>
                <a:sym typeface="Calibri"/>
              </a:rPr>
              <a:t> und </a:t>
            </a:r>
            <a:r>
              <a:rPr lang="en-US" sz="900" b="0" i="0" u="none" strike="noStrike" cap="none" dirty="0" err="1">
                <a:solidFill>
                  <a:schemeClr val="dk1"/>
                </a:solidFill>
                <a:latin typeface="Calibri"/>
                <a:ea typeface="Calibri"/>
                <a:cs typeface="Calibri"/>
                <a:sym typeface="Calibri"/>
              </a:rPr>
              <a:t>Berichte</a:t>
            </a:r>
            <a:r>
              <a:rPr lang="en-US" sz="900" b="0" i="0" u="none" strike="noStrike" cap="none" dirty="0">
                <a:solidFill>
                  <a:schemeClr val="dk1"/>
                </a:solidFill>
                <a:latin typeface="Calibri"/>
                <a:ea typeface="Calibri"/>
                <a:cs typeface="Calibri"/>
                <a:sym typeface="Calibri"/>
              </a:rPr>
              <a:t> und </a:t>
            </a:r>
            <a:r>
              <a:rPr lang="en-US" sz="900" b="0" i="0" u="none" strike="noStrike" cap="none" dirty="0" err="1">
                <a:solidFill>
                  <a:schemeClr val="dk1"/>
                </a:solidFill>
                <a:latin typeface="Calibri"/>
                <a:ea typeface="Calibri"/>
                <a:cs typeface="Calibri"/>
                <a:sym typeface="Calibri"/>
              </a:rPr>
              <a:t>Analysen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einer</a:t>
            </a:r>
            <a:r>
              <a:rPr lang="en-US" sz="900" b="0" i="0" u="none" strike="noStrike" cap="none" dirty="0">
                <a:solidFill>
                  <a:schemeClr val="dk1"/>
                </a:solidFill>
                <a:latin typeface="Calibri"/>
                <a:ea typeface="Calibri"/>
                <a:cs typeface="Calibri"/>
                <a:sym typeface="Calibri"/>
              </a:rPr>
              <a:t> Welt, in der </a:t>
            </a:r>
            <a:r>
              <a:rPr lang="en-US" sz="900" b="0" i="0" u="none" strike="noStrike" cap="none" dirty="0" err="1">
                <a:solidFill>
                  <a:schemeClr val="dk1"/>
                </a:solidFill>
                <a:latin typeface="Calibri"/>
                <a:ea typeface="Calibri"/>
                <a:cs typeface="Calibri"/>
                <a:sym typeface="Calibri"/>
              </a:rPr>
              <a:t>wir</a:t>
            </a:r>
            <a:r>
              <a:rPr lang="en-US" sz="900" b="0" i="0" u="none" strike="noStrike" cap="none" dirty="0">
                <a:solidFill>
                  <a:schemeClr val="dk1"/>
                </a:solidFill>
                <a:latin typeface="Calibri"/>
                <a:ea typeface="Calibri"/>
                <a:cs typeface="Calibri"/>
                <a:sym typeface="Calibri"/>
              </a:rPr>
              <a:t> AI und machine learning </a:t>
            </a:r>
            <a:r>
              <a:rPr lang="en-US" sz="900" b="0" i="0" u="none" strike="noStrike" cap="none" dirty="0" err="1">
                <a:solidFill>
                  <a:schemeClr val="dk1"/>
                </a:solidFill>
                <a:latin typeface="Calibri"/>
                <a:ea typeface="Calibri"/>
                <a:cs typeface="Calibri"/>
                <a:sym typeface="Calibri"/>
              </a:rPr>
              <a:t>einsetzen</a:t>
            </a: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None/>
            </a:pPr>
            <a:endParaRPr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Entscheidungen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über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unsere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Konsumenten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treffen</a:t>
            </a:r>
            <a:r>
              <a:rPr lang="en-US" sz="900" b="0" i="0" u="none" strike="noStrike" cap="none" dirty="0">
                <a:solidFill>
                  <a:schemeClr val="dk1"/>
                </a:solidFill>
                <a:latin typeface="Calibri"/>
                <a:ea typeface="Calibri"/>
                <a:cs typeface="Calibri"/>
                <a:sym typeface="Calibri"/>
              </a:rPr>
              <a:t> und </a:t>
            </a:r>
            <a:r>
              <a:rPr lang="en-US" sz="900" b="0" i="0" u="none" strike="noStrike" cap="none" dirty="0" err="1">
                <a:solidFill>
                  <a:schemeClr val="dk1"/>
                </a:solidFill>
                <a:latin typeface="Calibri"/>
                <a:ea typeface="Calibri"/>
                <a:cs typeface="Calibri"/>
                <a:sym typeface="Calibri"/>
              </a:rPr>
              <a:t>Intelligenz</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nutzen</a:t>
            </a:r>
            <a:r>
              <a:rPr lang="en-US" sz="900" b="0" i="0" u="none" strike="noStrike" cap="none" dirty="0">
                <a:solidFill>
                  <a:schemeClr val="dk1"/>
                </a:solidFill>
                <a:latin typeface="Calibri"/>
                <a:ea typeface="Calibri"/>
                <a:cs typeface="Calibri"/>
                <a:sym typeface="Calibri"/>
              </a:rPr>
              <a:t>, um </a:t>
            </a:r>
            <a:r>
              <a:rPr lang="en-US" sz="900" b="0" i="0" u="none" strike="noStrike" cap="none" dirty="0" err="1">
                <a:solidFill>
                  <a:schemeClr val="dk1"/>
                </a:solidFill>
                <a:latin typeface="Calibri"/>
                <a:ea typeface="Calibri"/>
                <a:cs typeface="Calibri"/>
                <a:sym typeface="Calibri"/>
              </a:rPr>
              <a:t>mit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ihnen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kommunizieren</a:t>
            </a:r>
            <a:r>
              <a:rPr lang="en-US" sz="900" b="0" i="0" u="none" strike="noStrike" cap="none" dirty="0">
                <a:solidFill>
                  <a:schemeClr val="dk1"/>
                </a:solidFill>
                <a:latin typeface="Calibri"/>
                <a:ea typeface="Calibri"/>
                <a:cs typeface="Calibri"/>
                <a:sym typeface="Calibri"/>
              </a:rPr>
              <a:t>.</a:t>
            </a: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Experimente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laufen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Lernen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erfolgt</a:t>
            </a:r>
            <a:r>
              <a:rPr lang="en-US" sz="900" b="0" i="0" u="none" strike="noStrike" cap="none" dirty="0">
                <a:solidFill>
                  <a:schemeClr val="dk1"/>
                </a:solidFill>
                <a:latin typeface="Calibri"/>
                <a:ea typeface="Calibri"/>
                <a:cs typeface="Calibri"/>
                <a:sym typeface="Calibri"/>
              </a:rPr>
              <a:t> in </a:t>
            </a:r>
            <a:r>
              <a:rPr lang="en-US" sz="900" b="0" i="0" u="none" strike="noStrike" cap="none" dirty="0" err="1">
                <a:solidFill>
                  <a:schemeClr val="dk1"/>
                </a:solidFill>
                <a:latin typeface="Calibri"/>
                <a:ea typeface="Calibri"/>
                <a:cs typeface="Calibri"/>
                <a:sym typeface="Calibri"/>
              </a:rPr>
              <a:t>Echtzeit</a:t>
            </a:r>
            <a:r>
              <a:rPr lang="en-US" sz="900" b="0" i="0" u="none" strike="noStrike" cap="none" dirty="0">
                <a:solidFill>
                  <a:schemeClr val="dk1"/>
                </a:solidFill>
                <a:latin typeface="Calibri"/>
                <a:ea typeface="Calibri"/>
                <a:cs typeface="Calibri"/>
                <a:sym typeface="Calibri"/>
              </a:rPr>
              <a:t>. </a:t>
            </a: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Modelle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werden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alle</a:t>
            </a:r>
            <a:r>
              <a:rPr lang="en-US" sz="900" b="0" i="0" u="none" strike="noStrike" cap="none" dirty="0">
                <a:solidFill>
                  <a:schemeClr val="dk1"/>
                </a:solidFill>
                <a:latin typeface="Calibri"/>
                <a:ea typeface="Calibri"/>
                <a:cs typeface="Calibri"/>
                <a:sym typeface="Calibri"/>
              </a:rPr>
              <a:t> 15 </a:t>
            </a:r>
            <a:r>
              <a:rPr lang="en-US" sz="900" b="0" i="0" u="none" strike="noStrike" cap="none" dirty="0" err="1">
                <a:solidFill>
                  <a:schemeClr val="dk1"/>
                </a:solidFill>
                <a:latin typeface="Calibri"/>
                <a:ea typeface="Calibri"/>
                <a:cs typeface="Calibri"/>
                <a:sym typeface="Calibri"/>
              </a:rPr>
              <a:t>Minuten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aktualisiert</a:t>
            </a:r>
            <a:r>
              <a:rPr lang="en-US" sz="900" b="0" i="0" u="none" strike="noStrike" cap="none" dirty="0">
                <a:solidFill>
                  <a:schemeClr val="dk1"/>
                </a:solidFill>
                <a:latin typeface="Calibri"/>
                <a:ea typeface="Calibri"/>
                <a:cs typeface="Calibri"/>
                <a:sym typeface="Calibri"/>
              </a:rPr>
              <a:t> und </a:t>
            </a:r>
            <a:r>
              <a:rPr lang="en-US" sz="900" b="0" i="0" u="none" strike="noStrike" cap="none" dirty="0" err="1">
                <a:solidFill>
                  <a:schemeClr val="dk1"/>
                </a:solidFill>
                <a:latin typeface="Calibri"/>
                <a:ea typeface="Calibri"/>
                <a:cs typeface="Calibri"/>
                <a:sym typeface="Calibri"/>
              </a:rPr>
              <a:t>laufen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gegeneinander</a:t>
            </a: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a:solidFill>
                  <a:schemeClr val="dk1"/>
                </a:solidFill>
                <a:latin typeface="Calibri"/>
                <a:ea typeface="Calibri"/>
                <a:cs typeface="Calibri"/>
                <a:sym typeface="Calibri"/>
              </a:rPr>
              <a:t>Und </a:t>
            </a:r>
            <a:r>
              <a:rPr lang="en-US" sz="900" b="0" i="0" u="none" strike="noStrike" cap="none" dirty="0" err="1">
                <a:solidFill>
                  <a:schemeClr val="dk1"/>
                </a:solidFill>
                <a:latin typeface="Calibri"/>
                <a:ea typeface="Calibri"/>
                <a:cs typeface="Calibri"/>
                <a:sym typeface="Calibri"/>
              </a:rPr>
              <a:t>Intelligenz</a:t>
            </a:r>
            <a:r>
              <a:rPr lang="en-US" sz="900" b="0" i="0" u="none" strike="noStrike" cap="none" dirty="0">
                <a:solidFill>
                  <a:schemeClr val="dk1"/>
                </a:solidFill>
                <a:latin typeface="Calibri"/>
                <a:ea typeface="Calibri"/>
                <a:cs typeface="Calibri"/>
                <a:sym typeface="Calibri"/>
              </a:rPr>
              <a:t> in der </a:t>
            </a:r>
            <a:r>
              <a:rPr lang="en-US" sz="900" b="0" i="0" u="none" strike="noStrike" cap="none" dirty="0" err="1">
                <a:solidFill>
                  <a:schemeClr val="dk1"/>
                </a:solidFill>
                <a:latin typeface="Calibri"/>
                <a:ea typeface="Calibri"/>
                <a:cs typeface="Calibri"/>
                <a:sym typeface="Calibri"/>
              </a:rPr>
              <a:t>Plattform</a:t>
            </a:r>
            <a:r>
              <a:rPr lang="en-US" sz="900" b="0" i="0" u="none" strike="noStrike" cap="none" dirty="0">
                <a:solidFill>
                  <a:schemeClr val="dk1"/>
                </a:solidFill>
                <a:latin typeface="Calibri"/>
                <a:ea typeface="Calibri"/>
                <a:cs typeface="Calibri"/>
                <a:sym typeface="Calibri"/>
              </a:rPr>
              <a:t> UI </a:t>
            </a:r>
            <a:r>
              <a:rPr lang="en-US" sz="900" b="0" i="0" u="none" strike="noStrike" cap="none" dirty="0" err="1">
                <a:solidFill>
                  <a:schemeClr val="dk1"/>
                </a:solidFill>
                <a:latin typeface="Calibri"/>
                <a:ea typeface="Calibri"/>
                <a:cs typeface="Calibri"/>
                <a:sym typeface="Calibri"/>
              </a:rPr>
              <a:t>jeden</a:t>
            </a:r>
            <a:r>
              <a:rPr lang="en-US" sz="900" b="0" i="0" u="none" strike="noStrike" cap="none" dirty="0">
                <a:solidFill>
                  <a:schemeClr val="dk1"/>
                </a:solidFill>
                <a:latin typeface="Calibri"/>
                <a:ea typeface="Calibri"/>
                <a:cs typeface="Calibri"/>
                <a:sym typeface="Calibri"/>
              </a:rPr>
              <a:t> Tag</a:t>
            </a:r>
            <a:br>
              <a:rPr lang="en-US" sz="900" b="0" i="0" u="none" strike="noStrike" cap="none" dirty="0">
                <a:solidFill>
                  <a:schemeClr val="dk1"/>
                </a:solidFill>
                <a:latin typeface="Calibri"/>
                <a:ea typeface="Calibri"/>
                <a:cs typeface="Calibri"/>
                <a:sym typeface="Calibri"/>
              </a:rPr>
            </a:br>
            <a:r>
              <a:rPr lang="en-US" sz="900" b="0" i="0" u="none" strike="noStrike" cap="none" dirty="0">
                <a:solidFill>
                  <a:schemeClr val="dk1"/>
                </a:solidFill>
                <a:latin typeface="Calibri"/>
                <a:ea typeface="Calibri"/>
                <a:cs typeface="Calibri"/>
                <a:sym typeface="Calibri"/>
              </a:rPr>
              <a:t/>
            </a:r>
            <a:br>
              <a:rPr lang="en-US" sz="900" b="0" i="0" u="none" strike="noStrike" cap="none" dirty="0">
                <a:solidFill>
                  <a:schemeClr val="dk1"/>
                </a:solidFill>
                <a:latin typeface="Calibri"/>
                <a:ea typeface="Calibri"/>
                <a:cs typeface="Calibri"/>
                <a:sym typeface="Calibri"/>
              </a:rPr>
            </a:br>
            <a:r>
              <a:rPr lang="en-US" sz="900" b="0" i="0" u="none" strike="noStrike" cap="none" dirty="0">
                <a:solidFill>
                  <a:schemeClr val="dk1"/>
                </a:solidFill>
                <a:latin typeface="Calibri"/>
                <a:ea typeface="Calibri"/>
                <a:cs typeface="Calibri"/>
                <a:sym typeface="Calibri"/>
              </a:rPr>
              <a:t>Was </a:t>
            </a:r>
            <a:r>
              <a:rPr lang="en-US" sz="900" b="0" i="0" u="none" strike="noStrike" cap="none" dirty="0" err="1">
                <a:solidFill>
                  <a:schemeClr val="dk1"/>
                </a:solidFill>
                <a:latin typeface="Calibri"/>
                <a:ea typeface="Calibri"/>
                <a:cs typeface="Calibri"/>
                <a:sym typeface="Calibri"/>
              </a:rPr>
              <a:t>frueher</a:t>
            </a:r>
            <a:r>
              <a:rPr lang="en-US" sz="900" b="0" i="0" u="none" strike="noStrike" cap="none" dirty="0">
                <a:solidFill>
                  <a:schemeClr val="dk1"/>
                </a:solidFill>
                <a:latin typeface="Calibri"/>
                <a:ea typeface="Calibri"/>
                <a:cs typeface="Calibri"/>
                <a:sym typeface="Calibri"/>
              </a:rPr>
              <a:t> DMP </a:t>
            </a:r>
            <a:r>
              <a:rPr lang="en-US" sz="900" b="0" i="0" u="none" strike="noStrike" cap="none" dirty="0" err="1">
                <a:solidFill>
                  <a:schemeClr val="dk1"/>
                </a:solidFill>
                <a:latin typeface="Calibri"/>
                <a:ea typeface="Calibri"/>
                <a:cs typeface="Calibri"/>
                <a:sym typeface="Calibri"/>
              </a:rPr>
              <a:t>zwischen</a:t>
            </a:r>
            <a:r>
              <a:rPr lang="en-US" sz="900" b="0" i="0" u="none" strike="noStrike" cap="none" dirty="0">
                <a:solidFill>
                  <a:schemeClr val="dk1"/>
                </a:solidFill>
                <a:latin typeface="Calibri"/>
                <a:ea typeface="Calibri"/>
                <a:cs typeface="Calibri"/>
                <a:sym typeface="Calibri"/>
              </a:rPr>
              <a:t> den </a:t>
            </a:r>
            <a:r>
              <a:rPr lang="en-US" sz="900" b="0" i="0" u="none" strike="noStrike" cap="none" dirty="0" err="1">
                <a:solidFill>
                  <a:schemeClr val="dk1"/>
                </a:solidFill>
                <a:latin typeface="Calibri"/>
                <a:ea typeface="Calibri"/>
                <a:cs typeface="Calibri"/>
                <a:sym typeface="Calibri"/>
              </a:rPr>
              <a:t>Systemen</a:t>
            </a:r>
            <a:r>
              <a:rPr lang="en-US" sz="900" b="0" i="0" u="none" strike="noStrike" cap="none" dirty="0">
                <a:solidFill>
                  <a:schemeClr val="dk1"/>
                </a:solidFill>
                <a:latin typeface="Calibri"/>
                <a:ea typeface="Calibri"/>
                <a:cs typeface="Calibri"/>
                <a:sym typeface="Calibri"/>
              </a:rPr>
              <a:t> war, </a:t>
            </a:r>
            <a:r>
              <a:rPr lang="en-US" sz="900" b="0" i="0" u="none" strike="noStrike" cap="none" dirty="0" err="1">
                <a:solidFill>
                  <a:schemeClr val="dk1"/>
                </a:solidFill>
                <a:latin typeface="Calibri"/>
                <a:ea typeface="Calibri"/>
                <a:cs typeface="Calibri"/>
                <a:sym typeface="Calibri"/>
              </a:rPr>
              <a:t>ist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heute</a:t>
            </a:r>
            <a:r>
              <a:rPr lang="en-US" sz="900" b="0" i="0" u="none" strike="noStrike" cap="none" dirty="0">
                <a:solidFill>
                  <a:schemeClr val="dk1"/>
                </a:solidFill>
                <a:latin typeface="Calibri"/>
                <a:ea typeface="Calibri"/>
                <a:cs typeface="Calibri"/>
                <a:sym typeface="Calibri"/>
              </a:rPr>
              <a:t> AI die </a:t>
            </a:r>
            <a:r>
              <a:rPr lang="en-US" sz="900" b="0" i="0" u="none" strike="noStrike" cap="none" dirty="0" err="1">
                <a:solidFill>
                  <a:schemeClr val="dk1"/>
                </a:solidFill>
                <a:latin typeface="Calibri"/>
                <a:ea typeface="Calibri"/>
                <a:cs typeface="Calibri"/>
                <a:sym typeface="Calibri"/>
              </a:rPr>
              <a:t>natuerlich</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auch</a:t>
            </a:r>
            <a:r>
              <a:rPr lang="en-US" sz="900" b="0" i="0" u="none" strike="noStrike" cap="none" dirty="0">
                <a:solidFill>
                  <a:schemeClr val="dk1"/>
                </a:solidFill>
                <a:latin typeface="Calibri"/>
                <a:ea typeface="Calibri"/>
                <a:cs typeface="Calibri"/>
                <a:sym typeface="Calibri"/>
              </a:rPr>
              <a:t> auf </a:t>
            </a:r>
            <a:r>
              <a:rPr lang="en-US" sz="900" b="0" i="0" u="none" strike="noStrike" cap="none" dirty="0" err="1">
                <a:solidFill>
                  <a:schemeClr val="dk1"/>
                </a:solidFill>
                <a:latin typeface="Calibri"/>
                <a:ea typeface="Calibri"/>
                <a:cs typeface="Calibri"/>
                <a:sym typeface="Calibri"/>
              </a:rPr>
              <a:t>eine</a:t>
            </a:r>
            <a:r>
              <a:rPr lang="en-US" sz="900" b="0" i="0" u="none" strike="noStrike" cap="none" dirty="0">
                <a:solidFill>
                  <a:schemeClr val="dk1"/>
                </a:solidFill>
                <a:latin typeface="Calibri"/>
                <a:ea typeface="Calibri"/>
                <a:cs typeface="Calibri"/>
                <a:sym typeface="Calibri"/>
              </a:rPr>
              <a:t> DMP </a:t>
            </a:r>
            <a:r>
              <a:rPr lang="en-US" sz="900" b="0" i="0" u="none" strike="noStrike" cap="none" dirty="0" err="1">
                <a:solidFill>
                  <a:schemeClr val="dk1"/>
                </a:solidFill>
                <a:latin typeface="Calibri"/>
                <a:ea typeface="Calibri"/>
                <a:cs typeface="Calibri"/>
                <a:sym typeface="Calibri"/>
              </a:rPr>
              <a:t>zugreift</a:t>
            </a: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None/>
            </a:pPr>
            <a:endParaRPr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Wie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wir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diskutiert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haben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investieren</a:t>
            </a:r>
            <a:r>
              <a:rPr lang="en-US" sz="900" b="0" i="0" u="none" strike="noStrike" cap="none" dirty="0">
                <a:solidFill>
                  <a:schemeClr val="dk1"/>
                </a:solidFill>
                <a:latin typeface="Calibri"/>
                <a:ea typeface="Calibri"/>
                <a:cs typeface="Calibri"/>
                <a:sym typeface="Calibri"/>
              </a:rPr>
              <a:t> die </a:t>
            </a:r>
            <a:r>
              <a:rPr lang="en-US" sz="900" b="0" i="0" u="none" strike="noStrike" cap="none" dirty="0" err="1">
                <a:solidFill>
                  <a:schemeClr val="dk1"/>
                </a:solidFill>
                <a:latin typeface="Calibri"/>
                <a:ea typeface="Calibri"/>
                <a:cs typeface="Calibri"/>
                <a:sym typeface="Calibri"/>
              </a:rPr>
              <a:t>größten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Unternehmen</a:t>
            </a:r>
            <a:r>
              <a:rPr lang="en-US" sz="900" b="0" i="0" u="none" strike="noStrike" cap="none" dirty="0">
                <a:solidFill>
                  <a:schemeClr val="dk1"/>
                </a:solidFill>
                <a:latin typeface="Calibri"/>
                <a:ea typeface="Calibri"/>
                <a:cs typeface="Calibri"/>
                <a:sym typeface="Calibri"/>
              </a:rPr>
              <a:t> der Welt in AI (</a:t>
            </a:r>
            <a:r>
              <a:rPr lang="en-US" sz="900" b="0" i="0" u="none" strike="noStrike" cap="none" dirty="0" err="1">
                <a:solidFill>
                  <a:schemeClr val="dk1"/>
                </a:solidFill>
                <a:latin typeface="Calibri"/>
                <a:ea typeface="Calibri"/>
                <a:cs typeface="Calibri"/>
                <a:sym typeface="Calibri"/>
              </a:rPr>
              <a:t>SalesForce</a:t>
            </a:r>
            <a:r>
              <a:rPr lang="en-US" sz="900" b="0" i="0" u="none" strike="noStrike" cap="none" dirty="0">
                <a:solidFill>
                  <a:schemeClr val="dk1"/>
                </a:solidFill>
                <a:latin typeface="Calibri"/>
                <a:ea typeface="Calibri"/>
                <a:cs typeface="Calibri"/>
                <a:sym typeface="Calibri"/>
              </a:rPr>
              <a:t>, Oracle, Amazon) </a:t>
            </a:r>
          </a:p>
          <a:p>
            <a:pPr marL="171450" marR="0" lvl="0" indent="-171450" algn="l" rtl="0">
              <a:spcBef>
                <a:spcPts val="0"/>
              </a:spcBef>
              <a:buClr>
                <a:schemeClr val="dk1"/>
              </a:buClr>
              <a:buSzPct val="100000"/>
              <a:buFont typeface="Arial"/>
              <a:buChar char="•"/>
            </a:pPr>
            <a:r>
              <a:rPr lang="en-US" sz="900" b="0" i="0" u="none" strike="noStrike" cap="none" dirty="0">
                <a:solidFill>
                  <a:schemeClr val="dk1"/>
                </a:solidFill>
                <a:latin typeface="Calibri"/>
                <a:ea typeface="Calibri"/>
                <a:cs typeface="Calibri"/>
                <a:sym typeface="Calibri"/>
              </a:rPr>
              <a:t>Predictive Experiences </a:t>
            </a:r>
            <a:r>
              <a:rPr lang="en-US" sz="900" b="0" i="0" u="none" strike="noStrike" cap="none" dirty="0" err="1">
                <a:solidFill>
                  <a:schemeClr val="dk1"/>
                </a:solidFill>
                <a:latin typeface="Calibri"/>
                <a:ea typeface="Calibri"/>
                <a:cs typeface="Calibri"/>
                <a:sym typeface="Calibri"/>
              </a:rPr>
              <a:t>über</a:t>
            </a:r>
            <a:r>
              <a:rPr lang="en-US" sz="900" b="0" i="0" u="none" strike="noStrike" cap="none" dirty="0">
                <a:solidFill>
                  <a:schemeClr val="dk1"/>
                </a:solidFill>
                <a:latin typeface="Calibri"/>
                <a:ea typeface="Calibri"/>
                <a:cs typeface="Calibri"/>
                <a:sym typeface="Calibri"/>
              </a:rPr>
              <a:t> das </a:t>
            </a:r>
            <a:r>
              <a:rPr lang="en-US" sz="900" b="0" i="0" u="none" strike="noStrike" cap="none" dirty="0" err="1">
                <a:solidFill>
                  <a:schemeClr val="dk1"/>
                </a:solidFill>
                <a:latin typeface="Calibri"/>
                <a:ea typeface="Calibri"/>
                <a:cs typeface="Calibri"/>
                <a:sym typeface="Calibri"/>
              </a:rPr>
              <a:t>Kundenunternehmen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erfordern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mehrere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Ökosystempartner</a:t>
            </a:r>
            <a:r>
              <a:rPr lang="en-US" sz="900" b="0" i="0" u="none" strike="noStrike" cap="none" dirty="0">
                <a:solidFill>
                  <a:schemeClr val="dk1"/>
                </a:solidFill>
                <a:latin typeface="Calibri"/>
                <a:ea typeface="Calibri"/>
                <a:cs typeface="Calibri"/>
                <a:sym typeface="Calibri"/>
              </a:rPr>
              <a:t>, um </a:t>
            </a:r>
            <a:r>
              <a:rPr lang="en-US" sz="900" b="0" i="0" u="none" strike="noStrike" cap="none" dirty="0" err="1">
                <a:solidFill>
                  <a:schemeClr val="dk1"/>
                </a:solidFill>
                <a:latin typeface="Calibri"/>
                <a:ea typeface="Calibri"/>
                <a:cs typeface="Calibri"/>
                <a:sym typeface="Calibri"/>
              </a:rPr>
              <a:t>Intelligenz</a:t>
            </a:r>
            <a:r>
              <a:rPr lang="en-US" sz="900" b="0" i="0" u="none" strike="noStrike" cap="none" dirty="0">
                <a:solidFill>
                  <a:schemeClr val="dk1"/>
                </a:solidFill>
                <a:latin typeface="Calibri"/>
                <a:ea typeface="Calibri"/>
                <a:cs typeface="Calibri"/>
                <a:sym typeface="Calibri"/>
              </a:rPr>
              <a:t> AI an AI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teilen</a:t>
            </a:r>
            <a:r>
              <a:rPr lang="en-US" sz="900" b="0" i="0" u="none" strike="noStrike" cap="none" dirty="0">
                <a:solidFill>
                  <a:schemeClr val="dk1"/>
                </a:solidFill>
                <a:latin typeface="Calibri"/>
                <a:ea typeface="Calibri"/>
                <a:cs typeface="Calibri"/>
                <a:sym typeface="Calibri"/>
              </a:rPr>
              <a:t>. </a:t>
            </a:r>
          </a:p>
          <a:p>
            <a:pPr marL="171450" marR="0" lvl="0" indent="-171450" algn="l" rtl="0">
              <a:spcBef>
                <a:spcPts val="0"/>
              </a:spcBef>
              <a:buClr>
                <a:schemeClr val="dk1"/>
              </a:buClr>
              <a:buSzPct val="100000"/>
              <a:buFont typeface="Arial"/>
              <a:buNone/>
            </a:pPr>
            <a:endParaRPr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RocketFuel</a:t>
            </a:r>
            <a:r>
              <a:rPr lang="en-US" sz="900" b="0" i="0" u="none" strike="noStrike" cap="none" dirty="0">
                <a:solidFill>
                  <a:schemeClr val="dk1"/>
                </a:solidFill>
                <a:latin typeface="Calibri"/>
                <a:ea typeface="Calibri"/>
                <a:cs typeface="Calibri"/>
                <a:sym typeface="Calibri"/>
              </a:rPr>
              <a:t> AI </a:t>
            </a:r>
            <a:r>
              <a:rPr lang="en-US" sz="900" b="0" i="0" u="none" strike="noStrike" cap="none" dirty="0" err="1">
                <a:solidFill>
                  <a:schemeClr val="dk1"/>
                </a:solidFill>
                <a:latin typeface="Calibri"/>
                <a:ea typeface="Calibri"/>
                <a:cs typeface="Calibri"/>
                <a:sym typeface="Calibri"/>
              </a:rPr>
              <a:t>Netzwerk</a:t>
            </a:r>
            <a:r>
              <a:rPr lang="en-US" sz="900" b="0" i="0" u="none" strike="noStrike" cap="none" dirty="0">
                <a:solidFill>
                  <a:schemeClr val="dk1"/>
                </a:solidFill>
                <a:latin typeface="Calibri"/>
                <a:ea typeface="Calibri"/>
                <a:cs typeface="Calibri"/>
                <a:sym typeface="Calibri"/>
              </a:rPr>
              <a:t> (R.A.I.N.) </a:t>
            </a:r>
            <a:r>
              <a:rPr lang="en-US" sz="900" b="0" i="0" u="none" strike="noStrike" cap="none" dirty="0" err="1">
                <a:solidFill>
                  <a:schemeClr val="dk1"/>
                </a:solidFill>
                <a:latin typeface="Calibri"/>
                <a:ea typeface="Calibri"/>
                <a:cs typeface="Calibri"/>
                <a:sym typeface="Calibri"/>
              </a:rPr>
              <a:t>ist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Ökosystem</a:t>
            </a:r>
            <a:r>
              <a:rPr lang="en-US" sz="900" b="0" i="0" u="none" strike="noStrike" cap="none" dirty="0">
                <a:solidFill>
                  <a:schemeClr val="dk1"/>
                </a:solidFill>
                <a:latin typeface="Calibri"/>
                <a:ea typeface="Calibri"/>
                <a:cs typeface="Calibri"/>
                <a:sym typeface="Calibri"/>
              </a:rPr>
              <a:t> von </a:t>
            </a:r>
            <a:r>
              <a:rPr lang="en-US" sz="900" b="0" i="0" u="none" strike="noStrike" cap="none" dirty="0" err="1">
                <a:solidFill>
                  <a:schemeClr val="dk1"/>
                </a:solidFill>
                <a:latin typeface="Calibri"/>
                <a:ea typeface="Calibri"/>
                <a:cs typeface="Calibri"/>
                <a:sym typeface="Calibri"/>
              </a:rPr>
              <a:t>Unternehmen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mit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reifer</a:t>
            </a:r>
            <a:r>
              <a:rPr lang="en-US" sz="900" b="0" i="0" u="none" strike="noStrike" cap="none" dirty="0">
                <a:solidFill>
                  <a:schemeClr val="dk1"/>
                </a:solidFill>
                <a:latin typeface="Calibri"/>
                <a:ea typeface="Calibri"/>
                <a:cs typeface="Calibri"/>
                <a:sym typeface="Calibri"/>
              </a:rPr>
              <a:t> AI-</a:t>
            </a:r>
            <a:r>
              <a:rPr lang="en-US" sz="900" b="0" i="0" u="none" strike="noStrike" cap="none" dirty="0" err="1">
                <a:solidFill>
                  <a:schemeClr val="dk1"/>
                </a:solidFill>
                <a:latin typeface="Calibri"/>
                <a:ea typeface="Calibri"/>
                <a:cs typeface="Calibri"/>
                <a:sym typeface="Calibri"/>
              </a:rPr>
              <a:t>Technologie</a:t>
            </a:r>
            <a:r>
              <a:rPr lang="en-US" sz="900" b="0" i="0" u="none" strike="noStrike" cap="none" dirty="0">
                <a:solidFill>
                  <a:schemeClr val="dk1"/>
                </a:solidFill>
                <a:latin typeface="Calibri"/>
                <a:ea typeface="Calibri"/>
                <a:cs typeface="Calibri"/>
                <a:sym typeface="Calibri"/>
              </a:rPr>
              <a:t>, die </a:t>
            </a:r>
            <a:r>
              <a:rPr lang="en-US" sz="900" b="0" i="0" u="none" strike="noStrike" cap="none" dirty="0" err="1">
                <a:solidFill>
                  <a:schemeClr val="dk1"/>
                </a:solidFill>
                <a:latin typeface="Calibri"/>
                <a:ea typeface="Calibri"/>
                <a:cs typeface="Calibri"/>
                <a:sym typeface="Calibri"/>
              </a:rPr>
              <a:t>Intelligenz</a:t>
            </a:r>
            <a:r>
              <a:rPr lang="en-US" sz="900" b="0" i="0" u="none" strike="noStrike" cap="none" dirty="0">
                <a:solidFill>
                  <a:schemeClr val="dk1"/>
                </a:solidFill>
                <a:latin typeface="Calibri"/>
                <a:ea typeface="Calibri"/>
                <a:cs typeface="Calibri"/>
                <a:sym typeface="Calibri"/>
              </a:rPr>
              <a:t>-Streams </a:t>
            </a:r>
            <a:r>
              <a:rPr lang="en-US" sz="900" b="0" i="0" u="none" strike="noStrike" cap="none" dirty="0" err="1">
                <a:solidFill>
                  <a:schemeClr val="dk1"/>
                </a:solidFill>
                <a:latin typeface="Calibri"/>
                <a:ea typeface="Calibri"/>
                <a:cs typeface="Calibri"/>
                <a:sym typeface="Calibri"/>
              </a:rPr>
              <a:t>teilen</a:t>
            </a:r>
            <a:r>
              <a:rPr lang="en-US" sz="900" b="0" i="0" u="none" strike="noStrike" cap="none" dirty="0">
                <a:solidFill>
                  <a:schemeClr val="dk1"/>
                </a:solidFill>
                <a:latin typeface="Calibri"/>
                <a:ea typeface="Calibri"/>
                <a:cs typeface="Calibri"/>
                <a:sym typeface="Calibri"/>
              </a:rPr>
              <a:t>, um die </a:t>
            </a:r>
            <a:r>
              <a:rPr lang="en-US" sz="900" b="0" i="0" u="none" strike="noStrike" cap="none" dirty="0" err="1">
                <a:solidFill>
                  <a:schemeClr val="dk1"/>
                </a:solidFill>
                <a:latin typeface="Calibri"/>
                <a:ea typeface="Calibri"/>
                <a:cs typeface="Calibri"/>
                <a:sym typeface="Calibri"/>
              </a:rPr>
              <a:t>Erfahrung</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im</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gesamten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Unternehmen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optimieren</a:t>
            </a:r>
            <a:r>
              <a:rPr lang="en-US" sz="900" b="0" i="0" u="none" strike="noStrike" cap="none" dirty="0">
                <a:solidFill>
                  <a:schemeClr val="dk1"/>
                </a:solidFill>
                <a:latin typeface="Calibri"/>
                <a:ea typeface="Calibri"/>
                <a:cs typeface="Calibri"/>
                <a:sym typeface="Calibri"/>
              </a:rPr>
              <a:t> (z. B. IBM Watson / </a:t>
            </a:r>
            <a:r>
              <a:rPr lang="en-US" sz="900" b="0" i="0" u="none" strike="noStrike" cap="none" dirty="0" err="1">
                <a:solidFill>
                  <a:schemeClr val="dk1"/>
                </a:solidFill>
                <a:latin typeface="Calibri"/>
                <a:ea typeface="Calibri"/>
                <a:cs typeface="Calibri"/>
                <a:sym typeface="Calibri"/>
              </a:rPr>
              <a:t>SilverPop</a:t>
            </a:r>
            <a:r>
              <a:rPr lang="en-US" sz="900" b="0" i="0" u="none" strike="noStrike" cap="none" dirty="0">
                <a:solidFill>
                  <a:schemeClr val="dk1"/>
                </a:solidFill>
                <a:latin typeface="Calibri"/>
                <a:ea typeface="Calibri"/>
                <a:cs typeface="Calibri"/>
                <a:sym typeface="Calibri"/>
              </a:rPr>
              <a:t> to Rocket Fuel AI). </a:t>
            </a:r>
          </a:p>
          <a:p>
            <a:pPr marL="171450" marR="0" lvl="0" indent="-171450" algn="l" rtl="0">
              <a:spcBef>
                <a:spcPts val="0"/>
              </a:spcBef>
              <a:buClr>
                <a:schemeClr val="dk1"/>
              </a:buClr>
              <a:buSzPct val="100000"/>
              <a:buFont typeface="Arial"/>
              <a:buNone/>
            </a:pPr>
            <a:endParaRPr sz="9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900" b="0" i="0" u="none" strike="noStrike" cap="none" dirty="0">
                <a:solidFill>
                  <a:schemeClr val="dk1"/>
                </a:solidFill>
                <a:latin typeface="Calibri"/>
                <a:ea typeface="Calibri"/>
                <a:cs typeface="Calibri"/>
                <a:sym typeface="Calibri"/>
              </a:rPr>
              <a:t>*********************************</a:t>
            </a:r>
            <a:br>
              <a:rPr lang="en-US" sz="900" b="0" i="0" u="none" strike="noStrike" cap="none" dirty="0">
                <a:solidFill>
                  <a:schemeClr val="dk1"/>
                </a:solidFill>
                <a:latin typeface="Calibri"/>
                <a:ea typeface="Calibri"/>
                <a:cs typeface="Calibri"/>
                <a:sym typeface="Calibri"/>
              </a:rPr>
            </a:br>
            <a:endParaRPr lang="en-US" sz="9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900" b="0" i="0" u="none" strike="noStrike" cap="none" dirty="0">
                <a:solidFill>
                  <a:schemeClr val="dk1"/>
                </a:solidFill>
                <a:latin typeface="Calibri"/>
                <a:ea typeface="Calibri"/>
                <a:cs typeface="Calibri"/>
                <a:sym typeface="Calibri"/>
              </a:rPr>
              <a:t>Dies </a:t>
            </a:r>
            <a:r>
              <a:rPr lang="en-US" sz="900" b="0" i="0" u="none" strike="noStrike" cap="none" dirty="0" err="1">
                <a:solidFill>
                  <a:schemeClr val="dk1"/>
                </a:solidFill>
                <a:latin typeface="Calibri"/>
                <a:ea typeface="Calibri"/>
                <a:cs typeface="Calibri"/>
                <a:sym typeface="Calibri"/>
              </a:rPr>
              <a:t>kann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innerhalb</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eines</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Unternehmens</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oder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über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mehrere</a:t>
            </a:r>
            <a:r>
              <a:rPr lang="en-US" sz="900" b="0" i="0" u="none" strike="noStrike" cap="none" dirty="0">
                <a:solidFill>
                  <a:schemeClr val="dk1"/>
                </a:solidFill>
                <a:latin typeface="Calibri"/>
                <a:ea typeface="Calibri"/>
                <a:cs typeface="Calibri"/>
                <a:sym typeface="Calibri"/>
              </a:rPr>
              <a:t> Co-op-Marketing-Partner </a:t>
            </a:r>
            <a:r>
              <a:rPr lang="en-US" sz="900" b="0" i="0" u="none" strike="noStrike" cap="none" dirty="0" err="1">
                <a:solidFill>
                  <a:schemeClr val="dk1"/>
                </a:solidFill>
                <a:latin typeface="Calibri"/>
                <a:ea typeface="Calibri"/>
                <a:cs typeface="Calibri"/>
                <a:sym typeface="Calibri"/>
              </a:rPr>
              <a:t>ermöglicht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werden</a:t>
            </a:r>
            <a:r>
              <a:rPr lang="en-US" sz="900" b="0" i="0" u="none" strike="noStrike" cap="none" dirty="0">
                <a:solidFill>
                  <a:schemeClr val="dk1"/>
                </a:solidFill>
                <a:latin typeface="Calibri"/>
                <a:ea typeface="Calibri"/>
                <a:cs typeface="Calibri"/>
                <a:sym typeface="Calibri"/>
              </a:rPr>
              <a:t>:</a:t>
            </a:r>
            <a:br>
              <a:rPr lang="en-US" sz="900" b="0" i="0" u="none" strike="noStrike" cap="none" dirty="0">
                <a:solidFill>
                  <a:schemeClr val="dk1"/>
                </a:solidFill>
                <a:latin typeface="Calibri"/>
                <a:ea typeface="Calibri"/>
                <a:cs typeface="Calibri"/>
                <a:sym typeface="Calibri"/>
              </a:rPr>
            </a:b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sng" strike="noStrike" cap="none" dirty="0">
                <a:solidFill>
                  <a:schemeClr val="dk1"/>
                </a:solidFill>
                <a:latin typeface="Calibri"/>
                <a:ea typeface="Calibri"/>
                <a:cs typeface="Calibri"/>
                <a:sym typeface="Calibri"/>
              </a:rPr>
              <a:t>Cross-Channel:</a:t>
            </a:r>
            <a:r>
              <a:rPr lang="en-US" sz="900" b="0" i="0" u="none" strike="noStrike" cap="none" dirty="0">
                <a:solidFill>
                  <a:schemeClr val="dk1"/>
                </a:solidFill>
                <a:latin typeface="Calibri"/>
                <a:ea typeface="Calibri"/>
                <a:cs typeface="Calibri"/>
                <a:sym typeface="Calibri"/>
              </a:rPr>
              <a:t> Mazda Tier 1, 2 &amp; 3 </a:t>
            </a:r>
            <a:r>
              <a:rPr lang="en-US" sz="900" b="0" i="0" u="none" strike="noStrike" cap="none" dirty="0" err="1">
                <a:solidFill>
                  <a:schemeClr val="dk1"/>
                </a:solidFill>
                <a:latin typeface="Calibri"/>
                <a:ea typeface="Calibri"/>
                <a:cs typeface="Calibri"/>
                <a:sym typeface="Calibri"/>
              </a:rPr>
              <a:t>Medieninitiativen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können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mit</a:t>
            </a:r>
            <a:r>
              <a:rPr lang="en-US" sz="900" b="0" i="0" u="none" strike="noStrike" cap="none" dirty="0">
                <a:solidFill>
                  <a:schemeClr val="dk1"/>
                </a:solidFill>
                <a:latin typeface="Calibri"/>
                <a:ea typeface="Calibri"/>
                <a:cs typeface="Calibri"/>
                <a:sym typeface="Calibri"/>
              </a:rPr>
              <a:t> IBM Watson </a:t>
            </a:r>
            <a:r>
              <a:rPr lang="en-US" sz="900" b="0" i="0" u="none" strike="noStrike" cap="none" dirty="0" err="1">
                <a:solidFill>
                  <a:schemeClr val="dk1"/>
                </a:solidFill>
                <a:latin typeface="Calibri"/>
                <a:ea typeface="Calibri"/>
                <a:cs typeface="Calibri"/>
                <a:sym typeface="Calibri"/>
              </a:rPr>
              <a:t>SilverPop</a:t>
            </a:r>
            <a:r>
              <a:rPr lang="en-US" sz="900" b="0" i="0" u="none" strike="noStrike" cap="none" dirty="0">
                <a:solidFill>
                  <a:schemeClr val="dk1"/>
                </a:solidFill>
                <a:latin typeface="Calibri"/>
                <a:ea typeface="Calibri"/>
                <a:cs typeface="Calibri"/>
                <a:sym typeface="Calibri"/>
              </a:rPr>
              <a:t> E-Mails </a:t>
            </a:r>
            <a:r>
              <a:rPr lang="en-US" sz="900" b="0" i="0" u="none" strike="noStrike" cap="none" dirty="0" err="1">
                <a:solidFill>
                  <a:schemeClr val="dk1"/>
                </a:solidFill>
                <a:latin typeface="Calibri"/>
                <a:ea typeface="Calibri"/>
                <a:cs typeface="Calibri"/>
                <a:sym typeface="Calibri"/>
              </a:rPr>
              <a:t>lernen</a:t>
            </a:r>
            <a:r>
              <a:rPr lang="en-US" sz="900" b="0" i="0" u="none" strike="noStrike" cap="none" dirty="0">
                <a:solidFill>
                  <a:schemeClr val="dk1"/>
                </a:solidFill>
                <a:latin typeface="Calibri"/>
                <a:ea typeface="Calibri"/>
                <a:cs typeface="Calibri"/>
                <a:sym typeface="Calibri"/>
              </a:rPr>
              <a:t>, um Cross-Channel-</a:t>
            </a:r>
            <a:r>
              <a:rPr lang="en-US" sz="900" b="0" i="0" u="none" strike="noStrike" cap="none" dirty="0" err="1">
                <a:solidFill>
                  <a:schemeClr val="dk1"/>
                </a:solidFill>
                <a:latin typeface="Calibri"/>
                <a:ea typeface="Calibri"/>
                <a:cs typeface="Calibri"/>
                <a:sym typeface="Calibri"/>
              </a:rPr>
              <a:t>Erfahrungen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optimieren</a:t>
            </a:r>
            <a:r>
              <a:rPr lang="en-US" sz="900" b="0" i="0" u="none" strike="noStrike" cap="none" dirty="0">
                <a:solidFill>
                  <a:schemeClr val="dk1"/>
                </a:solidFill>
                <a:latin typeface="Calibri"/>
                <a:ea typeface="Calibri"/>
                <a:cs typeface="Calibri"/>
                <a:sym typeface="Calibri"/>
              </a:rPr>
              <a:t>.</a:t>
            </a:r>
            <a:br>
              <a:rPr lang="en-US" sz="900" b="0" i="0" u="none" strike="noStrike" cap="none" dirty="0">
                <a:solidFill>
                  <a:schemeClr val="dk1"/>
                </a:solidFill>
                <a:latin typeface="Calibri"/>
                <a:ea typeface="Calibri"/>
                <a:cs typeface="Calibri"/>
                <a:sym typeface="Calibri"/>
              </a:rPr>
            </a:br>
            <a:r>
              <a:rPr lang="en-US" sz="900" b="0" i="0" u="none" strike="noStrike" cap="none" dirty="0">
                <a:solidFill>
                  <a:schemeClr val="dk1"/>
                </a:solidFill>
                <a:latin typeface="Calibri"/>
                <a:ea typeface="Calibri"/>
                <a:cs typeface="Calibri"/>
                <a:sym typeface="Calibri"/>
              </a:rPr>
              <a:t/>
            </a:r>
            <a:br>
              <a:rPr lang="en-US" sz="900" b="0" i="0" u="none" strike="noStrike" cap="none" dirty="0">
                <a:solidFill>
                  <a:schemeClr val="dk1"/>
                </a:solidFill>
                <a:latin typeface="Calibri"/>
                <a:ea typeface="Calibri"/>
                <a:cs typeface="Calibri"/>
                <a:sym typeface="Calibri"/>
              </a:rPr>
            </a:br>
            <a:r>
              <a:rPr lang="en-US" sz="900" b="0" i="0" u="sng" strike="noStrike" cap="none" dirty="0">
                <a:solidFill>
                  <a:schemeClr val="dk1"/>
                </a:solidFill>
                <a:latin typeface="Calibri"/>
                <a:ea typeface="Calibri"/>
                <a:cs typeface="Calibri"/>
                <a:sym typeface="Calibri"/>
              </a:rPr>
              <a:t>Cross-Portfolio:</a:t>
            </a:r>
            <a:r>
              <a:rPr lang="en-US" sz="900" b="0" i="0" u="none" strike="noStrike" cap="none" dirty="0">
                <a:solidFill>
                  <a:schemeClr val="dk1"/>
                </a:solidFill>
                <a:latin typeface="Calibri"/>
                <a:ea typeface="Calibri"/>
                <a:cs typeface="Calibri"/>
                <a:sym typeface="Calibri"/>
              </a:rPr>
              <a:t> P &amp; G AI </a:t>
            </a:r>
            <a:r>
              <a:rPr lang="en-US" sz="900" b="0" i="0" u="none" strike="noStrike" cap="none" dirty="0" err="1">
                <a:solidFill>
                  <a:schemeClr val="dk1"/>
                </a:solidFill>
                <a:latin typeface="Calibri"/>
                <a:ea typeface="Calibri"/>
                <a:cs typeface="Calibri"/>
                <a:sym typeface="Calibri"/>
              </a:rPr>
              <a:t>Maschinen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Lernen</a:t>
            </a:r>
            <a:r>
              <a:rPr lang="en-US" sz="900" b="0" i="0" u="none" strike="noStrike" cap="none" dirty="0">
                <a:solidFill>
                  <a:schemeClr val="dk1"/>
                </a:solidFill>
                <a:latin typeface="Calibri"/>
                <a:ea typeface="Calibri"/>
                <a:cs typeface="Calibri"/>
                <a:sym typeface="Calibri"/>
              </a:rPr>
              <a:t> und </a:t>
            </a:r>
            <a:r>
              <a:rPr lang="en-US" sz="900" b="0" i="0" u="none" strike="noStrike" cap="none" dirty="0" err="1">
                <a:solidFill>
                  <a:schemeClr val="dk1"/>
                </a:solidFill>
                <a:latin typeface="Calibri"/>
                <a:ea typeface="Calibri"/>
                <a:cs typeface="Calibri"/>
                <a:sym typeface="Calibri"/>
              </a:rPr>
              <a:t>Modelle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über</a:t>
            </a:r>
            <a:r>
              <a:rPr lang="en-US" sz="900" b="0" i="0" u="none" strike="noStrike" cap="none" dirty="0">
                <a:solidFill>
                  <a:schemeClr val="dk1"/>
                </a:solidFill>
                <a:latin typeface="Calibri"/>
                <a:ea typeface="Calibri"/>
                <a:cs typeface="Calibri"/>
                <a:sym typeface="Calibri"/>
              </a:rPr>
              <a:t> Gillette </a:t>
            </a:r>
            <a:r>
              <a:rPr lang="en-US" sz="900" b="0" i="0" u="none" strike="noStrike" cap="none" dirty="0" err="1">
                <a:solidFill>
                  <a:schemeClr val="dk1"/>
                </a:solidFill>
                <a:latin typeface="Calibri"/>
                <a:ea typeface="Calibri"/>
                <a:cs typeface="Calibri"/>
                <a:sym typeface="Calibri"/>
              </a:rPr>
              <a:t>Erfahrungen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können</a:t>
            </a:r>
            <a:r>
              <a:rPr lang="en-US" sz="900" b="0" i="0" u="none" strike="noStrike" cap="none" dirty="0">
                <a:solidFill>
                  <a:schemeClr val="dk1"/>
                </a:solidFill>
                <a:latin typeface="Calibri"/>
                <a:ea typeface="Calibri"/>
                <a:cs typeface="Calibri"/>
                <a:sym typeface="Calibri"/>
              </a:rPr>
              <a:t> auf Crest </a:t>
            </a:r>
            <a:r>
              <a:rPr lang="en-US" sz="900" b="0" i="0" u="none" strike="noStrike" cap="none" dirty="0" err="1">
                <a:solidFill>
                  <a:schemeClr val="dk1"/>
                </a:solidFill>
                <a:latin typeface="Calibri"/>
                <a:ea typeface="Calibri"/>
                <a:cs typeface="Calibri"/>
                <a:sym typeface="Calibri"/>
              </a:rPr>
              <a:t>Zahnpasta</a:t>
            </a:r>
            <a:r>
              <a:rPr lang="en-US" sz="900" b="0" i="0" u="none" strike="noStrike" cap="none" dirty="0">
                <a:solidFill>
                  <a:schemeClr val="dk1"/>
                </a:solidFill>
                <a:latin typeface="Calibri"/>
                <a:ea typeface="Calibri"/>
                <a:cs typeface="Calibri"/>
                <a:sym typeface="Calibri"/>
              </a:rPr>
              <a:t> Marketing-</a:t>
            </a:r>
            <a:r>
              <a:rPr lang="en-US" sz="900" b="0" i="0" u="none" strike="noStrike" cap="none" dirty="0" err="1">
                <a:solidFill>
                  <a:schemeClr val="dk1"/>
                </a:solidFill>
                <a:latin typeface="Calibri"/>
                <a:ea typeface="Calibri"/>
                <a:cs typeface="Calibri"/>
                <a:sym typeface="Calibri"/>
              </a:rPr>
              <a:t>Initiativen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für</a:t>
            </a:r>
            <a:r>
              <a:rPr lang="en-US" sz="900" b="0" i="0" u="none" strike="noStrike" cap="none" dirty="0">
                <a:solidFill>
                  <a:schemeClr val="dk1"/>
                </a:solidFill>
                <a:latin typeface="Calibri"/>
                <a:ea typeface="Calibri"/>
                <a:cs typeface="Calibri"/>
                <a:sym typeface="Calibri"/>
              </a:rPr>
              <a:t> Portfolio-</a:t>
            </a:r>
            <a:r>
              <a:rPr lang="en-US" sz="900" b="0" i="0" u="none" strike="noStrike" cap="none" dirty="0" err="1">
                <a:solidFill>
                  <a:schemeClr val="dk1"/>
                </a:solidFill>
                <a:latin typeface="Calibri"/>
                <a:ea typeface="Calibri"/>
                <a:cs typeface="Calibri"/>
                <a:sym typeface="Calibri"/>
              </a:rPr>
              <a:t>Optimierung</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angewendet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werden</a:t>
            </a:r>
            <a:r>
              <a:rPr lang="en-US" sz="900" b="0" i="0" u="none" strike="noStrike" cap="none" dirty="0">
                <a:solidFill>
                  <a:schemeClr val="dk1"/>
                </a:solidFill>
                <a:latin typeface="Calibri"/>
                <a:ea typeface="Calibri"/>
                <a:cs typeface="Calibri"/>
                <a:sym typeface="Calibri"/>
              </a:rPr>
              <a:t>.</a:t>
            </a:r>
            <a:br>
              <a:rPr lang="en-US" sz="900" b="0" i="0" u="none" strike="noStrike" cap="none" dirty="0">
                <a:solidFill>
                  <a:schemeClr val="dk1"/>
                </a:solidFill>
                <a:latin typeface="Calibri"/>
                <a:ea typeface="Calibri"/>
                <a:cs typeface="Calibri"/>
                <a:sym typeface="Calibri"/>
              </a:rPr>
            </a:br>
            <a:r>
              <a:rPr lang="en-US" sz="900" b="0" i="0" u="none" strike="noStrike" cap="none" dirty="0">
                <a:solidFill>
                  <a:schemeClr val="dk1"/>
                </a:solidFill>
                <a:latin typeface="Calibri"/>
                <a:ea typeface="Calibri"/>
                <a:cs typeface="Calibri"/>
                <a:sym typeface="Calibri"/>
              </a:rPr>
              <a:t/>
            </a:r>
            <a:br>
              <a:rPr lang="en-US" sz="900" b="0" i="0" u="none" strike="noStrike" cap="none" dirty="0">
                <a:solidFill>
                  <a:schemeClr val="dk1"/>
                </a:solidFill>
                <a:latin typeface="Calibri"/>
                <a:ea typeface="Calibri"/>
                <a:cs typeface="Calibri"/>
                <a:sym typeface="Calibri"/>
              </a:rPr>
            </a:br>
            <a:r>
              <a:rPr lang="en-US" sz="900" b="0" i="0" u="sng" strike="noStrike" cap="none" dirty="0">
                <a:solidFill>
                  <a:schemeClr val="dk1"/>
                </a:solidFill>
                <a:latin typeface="Calibri"/>
                <a:ea typeface="Calibri"/>
                <a:cs typeface="Calibri"/>
                <a:sym typeface="Calibri"/>
              </a:rPr>
              <a:t>Cross-Partner:</a:t>
            </a:r>
            <a:r>
              <a:rPr lang="en-US" sz="900" b="0" i="0" u="none" strike="noStrike" cap="none" dirty="0">
                <a:solidFill>
                  <a:schemeClr val="dk1"/>
                </a:solidFill>
                <a:latin typeface="Calibri"/>
                <a:ea typeface="Calibri"/>
                <a:cs typeface="Calibri"/>
                <a:sym typeface="Calibri"/>
              </a:rPr>
              <a:t> Die Predictive Travel Experience </a:t>
            </a:r>
            <a:r>
              <a:rPr lang="en-US" sz="900" b="0" i="0" u="none" strike="noStrike" cap="none" dirty="0" err="1">
                <a:solidFill>
                  <a:schemeClr val="dk1"/>
                </a:solidFill>
                <a:latin typeface="Calibri"/>
                <a:ea typeface="Calibri"/>
                <a:cs typeface="Calibri"/>
                <a:sym typeface="Calibri"/>
              </a:rPr>
              <a:t>für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einen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Verbraucher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erfordert</a:t>
            </a:r>
            <a:r>
              <a:rPr lang="en-US" sz="900" b="0" i="0" u="none" strike="noStrike" cap="none" dirty="0">
                <a:solidFill>
                  <a:schemeClr val="dk1"/>
                </a:solidFill>
                <a:latin typeface="Calibri"/>
                <a:ea typeface="Calibri"/>
                <a:cs typeface="Calibri"/>
                <a:sym typeface="Calibri"/>
              </a:rPr>
              <a:t> American Airlines, Hyatt Hotels und Hertz Rent-a-Car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kommunizieren</a:t>
            </a:r>
            <a:r>
              <a:rPr lang="en-US" sz="900" b="0" i="0" u="none" strike="noStrike" cap="none" dirty="0">
                <a:solidFill>
                  <a:schemeClr val="dk1"/>
                </a:solidFill>
                <a:latin typeface="Calibri"/>
                <a:ea typeface="Calibri"/>
                <a:cs typeface="Calibri"/>
                <a:sym typeface="Calibri"/>
              </a:rPr>
              <a:t>. Dies </a:t>
            </a:r>
            <a:r>
              <a:rPr lang="en-US" sz="900" b="0" i="0" u="none" strike="noStrike" cap="none" dirty="0" err="1">
                <a:solidFill>
                  <a:schemeClr val="dk1"/>
                </a:solidFill>
                <a:latin typeface="Calibri"/>
                <a:ea typeface="Calibri"/>
                <a:cs typeface="Calibri"/>
                <a:sym typeface="Calibri"/>
              </a:rPr>
              <a:t>ist</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vergleichbar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mit</a:t>
            </a:r>
            <a:r>
              <a:rPr lang="en-US" sz="900" b="0" i="0" u="none" strike="noStrike" cap="none" dirty="0">
                <a:solidFill>
                  <a:schemeClr val="dk1"/>
                </a:solidFill>
                <a:latin typeface="Calibri"/>
                <a:ea typeface="Calibri"/>
                <a:cs typeface="Calibri"/>
                <a:sym typeface="Calibri"/>
              </a:rPr>
              <a:t> Marketing-Co-op-</a:t>
            </a:r>
            <a:r>
              <a:rPr lang="en-US" sz="900" b="0" i="0" u="none" strike="noStrike" cap="none" dirty="0" err="1">
                <a:solidFill>
                  <a:schemeClr val="dk1"/>
                </a:solidFill>
                <a:latin typeface="Calibri"/>
                <a:ea typeface="Calibri"/>
                <a:cs typeface="Calibri"/>
                <a:sym typeface="Calibri"/>
              </a:rPr>
              <a:t>Programmen</a:t>
            </a:r>
            <a:r>
              <a:rPr lang="en-US" sz="900" b="0" i="0" u="none" strike="noStrike" cap="none" dirty="0">
                <a:solidFill>
                  <a:schemeClr val="dk1"/>
                </a:solidFill>
                <a:latin typeface="Calibri"/>
                <a:ea typeface="Calibri"/>
                <a:cs typeface="Calibri"/>
                <a:sym typeface="Calibri"/>
              </a:rPr>
              <a:t> in der </a:t>
            </a:r>
            <a:r>
              <a:rPr lang="en-US" sz="900" b="0" i="0" u="none" strike="noStrike" cap="none" dirty="0" err="1">
                <a:solidFill>
                  <a:schemeClr val="dk1"/>
                </a:solidFill>
                <a:latin typeface="Calibri"/>
                <a:ea typeface="Calibri"/>
                <a:cs typeface="Calibri"/>
                <a:sym typeface="Calibri"/>
              </a:rPr>
              <a:t>Vergangenheit</a:t>
            </a:r>
            <a:r>
              <a:rPr lang="en-US" sz="900" b="0" i="0" u="none" strike="noStrike" cap="none" dirty="0">
                <a:solidFill>
                  <a:schemeClr val="dk1"/>
                </a:solidFill>
                <a:latin typeface="Calibri"/>
                <a:ea typeface="Calibri"/>
                <a:cs typeface="Calibri"/>
                <a:sym typeface="Calibri"/>
              </a:rPr>
              <a:t>, in </a:t>
            </a:r>
            <a:r>
              <a:rPr lang="en-US" sz="900" b="0" i="0" u="none" strike="noStrike" cap="none" dirty="0" err="1">
                <a:solidFill>
                  <a:schemeClr val="dk1"/>
                </a:solidFill>
                <a:latin typeface="Calibri"/>
                <a:ea typeface="Calibri"/>
                <a:cs typeface="Calibri"/>
                <a:sym typeface="Calibri"/>
              </a:rPr>
              <a:t>denen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diese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Unternehmen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Daten</a:t>
            </a:r>
            <a:r>
              <a:rPr lang="en-US" sz="900" b="0" i="0" u="none" strike="noStrike" cap="none" dirty="0">
                <a:solidFill>
                  <a:schemeClr val="dk1"/>
                </a:solidFill>
                <a:latin typeface="Calibri"/>
                <a:ea typeface="Calibri"/>
                <a:cs typeface="Calibri"/>
                <a:sym typeface="Calibri"/>
              </a:rPr>
              <a:t> und </a:t>
            </a:r>
            <a:r>
              <a:rPr lang="en-US" sz="900" b="0" i="0" u="none" strike="noStrike" cap="none" dirty="0" err="1">
                <a:solidFill>
                  <a:schemeClr val="dk1"/>
                </a:solidFill>
                <a:latin typeface="Calibri"/>
                <a:ea typeface="Calibri"/>
                <a:cs typeface="Calibri"/>
                <a:sym typeface="Calibri"/>
              </a:rPr>
              <a:t>Ergebnisse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teilen</a:t>
            </a:r>
            <a:r>
              <a:rPr lang="en-US" sz="900" b="0" i="0" u="none" strike="noStrike" cap="none" dirty="0">
                <a:solidFill>
                  <a:schemeClr val="dk1"/>
                </a:solidFill>
                <a:latin typeface="Calibri"/>
                <a:ea typeface="Calibri"/>
                <a:cs typeface="Calibri"/>
                <a:sym typeface="Calibri"/>
              </a:rPr>
              <a:t>. In </a:t>
            </a:r>
            <a:r>
              <a:rPr lang="en-US" sz="900" b="0" i="0" u="none" strike="noStrike" cap="none" dirty="0" err="1">
                <a:solidFill>
                  <a:schemeClr val="dk1"/>
                </a:solidFill>
                <a:latin typeface="Calibri"/>
                <a:ea typeface="Calibri"/>
                <a:cs typeface="Calibri"/>
                <a:sym typeface="Calibri"/>
              </a:rPr>
              <a:t>einer</a:t>
            </a:r>
            <a:r>
              <a:rPr lang="en-US" sz="900" b="0" i="0" u="none" strike="noStrike" cap="none" dirty="0">
                <a:solidFill>
                  <a:schemeClr val="dk1"/>
                </a:solidFill>
                <a:latin typeface="Calibri"/>
                <a:ea typeface="Calibri"/>
                <a:cs typeface="Calibri"/>
                <a:sym typeface="Calibri"/>
              </a:rPr>
              <a:t> Predictive Marketing-Welt </a:t>
            </a:r>
            <a:r>
              <a:rPr lang="en-US" sz="900" b="0" i="0" u="none" strike="noStrike" cap="none" dirty="0" err="1">
                <a:solidFill>
                  <a:schemeClr val="dk1"/>
                </a:solidFill>
                <a:latin typeface="Calibri"/>
                <a:ea typeface="Calibri"/>
                <a:cs typeface="Calibri"/>
                <a:sym typeface="Calibri"/>
              </a:rPr>
              <a:t>wird</a:t>
            </a:r>
            <a:r>
              <a:rPr lang="en-US" sz="900" b="0" i="0" u="none" strike="noStrike" cap="none" dirty="0">
                <a:solidFill>
                  <a:schemeClr val="dk1"/>
                </a:solidFill>
                <a:latin typeface="Calibri"/>
                <a:ea typeface="Calibri"/>
                <a:cs typeface="Calibri"/>
                <a:sym typeface="Calibri"/>
              </a:rPr>
              <a:t> die American Airlines AI </a:t>
            </a:r>
            <a:r>
              <a:rPr lang="en-US" sz="900" b="0" i="0" u="none" strike="noStrike" cap="none" dirty="0" err="1">
                <a:solidFill>
                  <a:schemeClr val="dk1"/>
                </a:solidFill>
                <a:latin typeface="Calibri"/>
                <a:ea typeface="Calibri"/>
                <a:cs typeface="Calibri"/>
                <a:sym typeface="Calibri"/>
              </a:rPr>
              <a:t>Echtzeit-Intelligenz</a:t>
            </a:r>
            <a:r>
              <a:rPr lang="en-US" sz="900" b="0" i="0" u="none" strike="noStrike" cap="none" dirty="0">
                <a:solidFill>
                  <a:schemeClr val="dk1"/>
                </a:solidFill>
                <a:latin typeface="Calibri"/>
                <a:ea typeface="Calibri"/>
                <a:cs typeface="Calibri"/>
                <a:sym typeface="Calibri"/>
              </a:rPr>
              <a:t> an Hyatt und Hertz </a:t>
            </a:r>
            <a:r>
              <a:rPr lang="en-US" sz="900" b="0" i="0" u="none" strike="noStrike" cap="none" dirty="0" err="1">
                <a:solidFill>
                  <a:schemeClr val="dk1"/>
                </a:solidFill>
                <a:latin typeface="Calibri"/>
                <a:ea typeface="Calibri"/>
                <a:cs typeface="Calibri"/>
                <a:sym typeface="Calibri"/>
              </a:rPr>
              <a:t>senden</a:t>
            </a:r>
            <a:r>
              <a:rPr lang="en-US" sz="900" b="0" i="0" u="none" strike="noStrike" cap="none" dirty="0">
                <a:solidFill>
                  <a:schemeClr val="dk1"/>
                </a:solidFill>
                <a:latin typeface="Calibri"/>
                <a:ea typeface="Calibri"/>
                <a:cs typeface="Calibri"/>
                <a:sym typeface="Calibri"/>
              </a:rPr>
              <a:t>, um </a:t>
            </a:r>
            <a:r>
              <a:rPr lang="en-US" sz="900" b="0" i="0" u="none" strike="noStrike" cap="none" dirty="0" err="1">
                <a:solidFill>
                  <a:schemeClr val="dk1"/>
                </a:solidFill>
                <a:latin typeface="Calibri"/>
                <a:ea typeface="Calibri"/>
                <a:cs typeface="Calibri"/>
                <a:sym typeface="Calibri"/>
              </a:rPr>
              <a:t>prädiktive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Verbrauchererlebnisse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generieren</a:t>
            </a:r>
            <a:r>
              <a:rPr lang="en-US" sz="900" b="0" i="0" u="none" strike="noStrike" cap="none" dirty="0">
                <a:solidFill>
                  <a:schemeClr val="dk1"/>
                </a:solidFill>
                <a:latin typeface="Calibri"/>
                <a:ea typeface="Calibri"/>
                <a:cs typeface="Calibri"/>
                <a:sym typeface="Calibri"/>
              </a:rPr>
              <a:t>.</a:t>
            </a:r>
          </a:p>
          <a:p>
            <a:pPr marL="0" marR="0" lvl="0" indent="0" algn="l" rtl="0">
              <a:spcBef>
                <a:spcPts val="0"/>
              </a:spcBef>
              <a:spcAft>
                <a:spcPts val="0"/>
              </a:spcAft>
              <a:buSzPct val="25000"/>
              <a:buNone/>
            </a:pPr>
            <a:r>
              <a:rPr lang="en-US" sz="900" b="0" i="0" u="none" strike="noStrike" cap="none" dirty="0">
                <a:solidFill>
                  <a:schemeClr val="dk1"/>
                </a:solidFill>
                <a:latin typeface="Calibri"/>
                <a:ea typeface="Calibri"/>
                <a:cs typeface="Calibri"/>
                <a:sym typeface="Calibri"/>
              </a:rPr>
              <a:t/>
            </a:r>
            <a:br>
              <a:rPr lang="en-US" sz="900" b="0" i="0" u="none" strike="noStrike" cap="none" dirty="0">
                <a:solidFill>
                  <a:schemeClr val="dk1"/>
                </a:solidFill>
                <a:latin typeface="Calibri"/>
                <a:ea typeface="Calibri"/>
                <a:cs typeface="Calibri"/>
                <a:sym typeface="Calibri"/>
              </a:rPr>
            </a:br>
            <a:endParaRPr lang="en-US" sz="9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last part of being a predictive marketing leader is moving from a world of data and reports and analytics to a world where we’re using intelligence and machine learning to make smart decisions about our consumers and using intelligence to communicate with them. Experiments are run and learning occurs in real-time. Models are updated every 15 minutes. And Intelligence in the platform UI every day.</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In the same way in the programmatic world, we had DMPs that stored and syndicated a company’s data. In the new world, must be able to syndicate "intelligence" between systems. </a:t>
            </a:r>
            <a:br>
              <a:rPr lang="en-US" sz="1200" b="0" i="0" u="none" strike="noStrike" cap="none" dirty="0">
                <a:solidFill>
                  <a:schemeClr val="dk1"/>
                </a:solidFill>
                <a:latin typeface="Calibri"/>
                <a:ea typeface="Calibri"/>
                <a:cs typeface="Calibri"/>
                <a:sym typeface="Calibri"/>
              </a:rPr>
            </a:b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As we discussed, the biggest companies in the world are investing in AI (</a:t>
            </a:r>
            <a:r>
              <a:rPr lang="en-US" sz="1200" b="0" i="0" u="none" strike="noStrike" cap="none" dirty="0" err="1">
                <a:solidFill>
                  <a:schemeClr val="dk1"/>
                </a:solidFill>
                <a:latin typeface="Calibri"/>
                <a:ea typeface="Calibri"/>
                <a:cs typeface="Calibri"/>
                <a:sym typeface="Calibri"/>
              </a:rPr>
              <a:t>SalesForce</a:t>
            </a:r>
            <a:r>
              <a:rPr lang="en-US" sz="1200" b="0" i="0" u="none" strike="noStrike" cap="none" dirty="0">
                <a:solidFill>
                  <a:schemeClr val="dk1"/>
                </a:solidFill>
                <a:latin typeface="Calibri"/>
                <a:ea typeface="Calibri"/>
                <a:cs typeface="Calibri"/>
                <a:sym typeface="Calibri"/>
              </a:rPr>
              <a:t>, Oracle, Amazon) Predictive Experiences across the client enterprise require multiple ecosystem partners to share intelligence AI to AI. The Rocket Fuel Artificial Intelligence Network (R.A.I.N.) is an ecosystem of companies with mature AI technology, that will share Intelligence streams to optimize experience across the enterprise (e.g., IBM Watson/</a:t>
            </a:r>
            <a:r>
              <a:rPr lang="en-US" sz="1200" b="0" i="0" u="none" strike="noStrike" cap="none" dirty="0" err="1">
                <a:solidFill>
                  <a:schemeClr val="dk1"/>
                </a:solidFill>
                <a:latin typeface="Calibri"/>
                <a:ea typeface="Calibri"/>
                <a:cs typeface="Calibri"/>
                <a:sym typeface="Calibri"/>
              </a:rPr>
              <a:t>SilverPop</a:t>
            </a:r>
            <a:r>
              <a:rPr lang="en-US" sz="1200" b="0" i="0" u="none" strike="noStrike" cap="none" dirty="0">
                <a:solidFill>
                  <a:schemeClr val="dk1"/>
                </a:solidFill>
                <a:latin typeface="Calibri"/>
                <a:ea typeface="Calibri"/>
                <a:cs typeface="Calibri"/>
                <a:sym typeface="Calibri"/>
              </a:rPr>
              <a:t> to Rocket Fuel AI). This may be enabled within one enterprise, or across several co-op marketing partners: </a:t>
            </a:r>
          </a:p>
          <a:p>
            <a:pPr marL="342900" marR="0" lvl="1" indent="0" algn="l" rtl="0">
              <a:spcBef>
                <a:spcPts val="0"/>
              </a:spcBef>
              <a:buSzPct val="25000"/>
              <a:buNone/>
            </a:pPr>
            <a:r>
              <a:rPr lang="en-US" sz="1200" b="1" i="0" u="none" strike="noStrike" cap="none" dirty="0">
                <a:solidFill>
                  <a:schemeClr val="dk1"/>
                </a:solidFill>
                <a:latin typeface="Calibri"/>
                <a:ea typeface="Calibri"/>
                <a:cs typeface="Calibri"/>
                <a:sym typeface="Calibri"/>
              </a:rPr>
              <a:t>Cross-Channel: </a:t>
            </a:r>
            <a:r>
              <a:rPr lang="en-US" sz="1200" b="0" i="0" u="none" strike="noStrike" cap="none" dirty="0">
                <a:solidFill>
                  <a:schemeClr val="dk1"/>
                </a:solidFill>
                <a:latin typeface="Calibri"/>
                <a:ea typeface="Calibri"/>
                <a:cs typeface="Calibri"/>
                <a:sym typeface="Calibri"/>
              </a:rPr>
              <a:t>Mazda Tier 1, 2 &amp; 3 media initiatives can share learnings with IBM Watson </a:t>
            </a:r>
            <a:r>
              <a:rPr lang="en-US" sz="1200" b="0" i="0" u="none" strike="noStrike" cap="none" dirty="0" err="1">
                <a:solidFill>
                  <a:schemeClr val="dk1"/>
                </a:solidFill>
                <a:latin typeface="Calibri"/>
                <a:ea typeface="Calibri"/>
                <a:cs typeface="Calibri"/>
                <a:sym typeface="Calibri"/>
              </a:rPr>
              <a:t>SilverPop</a:t>
            </a:r>
            <a:r>
              <a:rPr lang="en-US" sz="1200" b="0" i="0" u="none" strike="noStrike" cap="none" dirty="0">
                <a:solidFill>
                  <a:schemeClr val="dk1"/>
                </a:solidFill>
                <a:latin typeface="Calibri"/>
                <a:ea typeface="Calibri"/>
                <a:cs typeface="Calibri"/>
                <a:sym typeface="Calibri"/>
              </a:rPr>
              <a:t> e-mail to optimize cross channel experiences.</a:t>
            </a:r>
          </a:p>
          <a:p>
            <a:pPr marL="342900" marR="0" lvl="1" indent="0" algn="l" rtl="0">
              <a:spcBef>
                <a:spcPts val="0"/>
              </a:spcBef>
              <a:buSzPct val="25000"/>
              <a:buNone/>
            </a:pPr>
            <a:endParaRPr sz="1200" b="1" i="0" u="none" strike="noStrike" cap="none" dirty="0">
              <a:solidFill>
                <a:schemeClr val="dk1"/>
              </a:solidFill>
              <a:latin typeface="Calibri"/>
              <a:ea typeface="Calibri"/>
              <a:cs typeface="Calibri"/>
              <a:sym typeface="Calibri"/>
            </a:endParaRPr>
          </a:p>
          <a:p>
            <a:pPr marL="342900" marR="0" lvl="1" indent="0" algn="l" rtl="0">
              <a:spcBef>
                <a:spcPts val="0"/>
              </a:spcBef>
              <a:buSzPct val="25000"/>
              <a:buNone/>
            </a:pPr>
            <a:r>
              <a:rPr lang="en-US" sz="1200" b="1" i="0" u="none" strike="noStrike" cap="none" dirty="0">
                <a:solidFill>
                  <a:schemeClr val="dk1"/>
                </a:solidFill>
                <a:latin typeface="Calibri"/>
                <a:ea typeface="Calibri"/>
                <a:cs typeface="Calibri"/>
                <a:sym typeface="Calibri"/>
              </a:rPr>
              <a:t>Cross-Portfolio: </a:t>
            </a:r>
            <a:r>
              <a:rPr lang="en-US" sz="1200" b="0" i="0" u="none" strike="noStrike" cap="none" dirty="0">
                <a:solidFill>
                  <a:schemeClr val="dk1"/>
                </a:solidFill>
                <a:latin typeface="Calibri"/>
                <a:ea typeface="Calibri"/>
                <a:cs typeface="Calibri"/>
                <a:sym typeface="Calibri"/>
              </a:rPr>
              <a:t>P&amp;G AI machine learning and models via Gillette experiences can be applied to Crest toothpaste marketing initiatives for portfolio optimization.</a:t>
            </a:r>
          </a:p>
          <a:p>
            <a:pPr marL="342900" marR="0" lvl="1" indent="0" algn="l" rtl="0">
              <a:spcBef>
                <a:spcPts val="0"/>
              </a:spcBef>
              <a:buSzPct val="25000"/>
              <a:buNone/>
            </a:pPr>
            <a:endParaRPr sz="1200" b="1" i="0" u="none" strike="noStrike" cap="none" dirty="0">
              <a:solidFill>
                <a:schemeClr val="dk1"/>
              </a:solidFill>
              <a:latin typeface="Calibri"/>
              <a:ea typeface="Calibri"/>
              <a:cs typeface="Calibri"/>
              <a:sym typeface="Calibri"/>
            </a:endParaRPr>
          </a:p>
          <a:p>
            <a:pPr marL="342900" marR="0" lvl="1" indent="0" algn="l" rtl="0">
              <a:spcBef>
                <a:spcPts val="0"/>
              </a:spcBef>
              <a:spcAft>
                <a:spcPts val="0"/>
              </a:spcAft>
              <a:buSzPct val="25000"/>
              <a:buNone/>
            </a:pPr>
            <a:r>
              <a:rPr lang="en-US" sz="1200" b="1" i="0" u="none" strike="noStrike" cap="none" dirty="0">
                <a:solidFill>
                  <a:schemeClr val="dk1"/>
                </a:solidFill>
                <a:latin typeface="Calibri"/>
                <a:ea typeface="Calibri"/>
                <a:cs typeface="Calibri"/>
                <a:sym typeface="Calibri"/>
              </a:rPr>
              <a:t>Cross-Partner:</a:t>
            </a:r>
            <a:r>
              <a:rPr lang="en-US" sz="1200" b="0" i="0" u="none" strike="noStrike" cap="none" dirty="0">
                <a:solidFill>
                  <a:schemeClr val="dk1"/>
                </a:solidFill>
                <a:latin typeface="Calibri"/>
                <a:ea typeface="Calibri"/>
                <a:cs typeface="Calibri"/>
                <a:sym typeface="Calibri"/>
              </a:rPr>
              <a:t> The Predictive Travel Experience for a consumer necessitates American Airlines,  Hyatt Hotels, and Hertz Rent-a-Car to communicate. This is similar to marketing co-op programs in the past in which these companies share data and results. In a Predictive Marketing world, the American Airlines AI will send real-time intelligence to Hyatt and Hertz to generate predictive  consumer experiences.</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275" name="Shape 127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spcBef>
                <a:spcPts val="0"/>
              </a:spcBef>
              <a:buClr>
                <a:schemeClr val="dk1"/>
              </a:buClr>
              <a:buSzPct val="25000"/>
              <a:buFont typeface="Calibri"/>
              <a:buNone/>
            </a:pPr>
            <a:fld id="{00000000-1234-1234-1234-123412341234}" type="slidenum">
              <a:rPr lang="en-US" sz="1200">
                <a:solidFill>
                  <a:schemeClr val="dk1"/>
                </a:solidFill>
                <a:latin typeface="Calibri"/>
                <a:ea typeface="Calibri"/>
                <a:cs typeface="Calibri"/>
                <a:sym typeface="Calibri"/>
              </a:rPr>
              <a:t>32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Shape 129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3" name="Shape 129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0" i="0" u="none" strike="noStrike" cap="none">
                <a:solidFill>
                  <a:schemeClr val="dk1"/>
                </a:solidFill>
                <a:latin typeface="Calibri"/>
                <a:ea typeface="Calibri"/>
                <a:cs typeface="Calibri"/>
                <a:sym typeface="Calibri"/>
              </a:rPr>
              <a:t>Predictive Marketing enables us to meet some very real marketing challenges right now.</a:t>
            </a:r>
          </a:p>
        </p:txBody>
      </p:sp>
      <p:sp>
        <p:nvSpPr>
          <p:cNvPr id="1294" name="Shape 129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Shape 1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23" name="Shape 132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Arial"/>
                <a:ea typeface="Arial"/>
                <a:cs typeface="Arial"/>
                <a:sym typeface="Arial"/>
              </a:rPr>
              <a:t>Nutze</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jeden</a:t>
            </a:r>
            <a:r>
              <a:rPr lang="en-US" sz="1200" b="0" i="0" u="none" strike="noStrike" cap="none" dirty="0">
                <a:solidFill>
                  <a:schemeClr val="dk1"/>
                </a:solidFill>
                <a:latin typeface="Arial"/>
                <a:ea typeface="Arial"/>
                <a:cs typeface="Arial"/>
                <a:sym typeface="Arial"/>
              </a:rPr>
              <a:t> Moment</a:t>
            </a:r>
          </a:p>
          <a:p>
            <a:pPr marL="171450" marR="0" lvl="0" indent="-171450" algn="l" rtl="0">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Arial"/>
                <a:ea typeface="Arial"/>
                <a:cs typeface="Arial"/>
                <a:sym typeface="Arial"/>
              </a:rPr>
              <a:t>Das </a:t>
            </a:r>
            <a:r>
              <a:rPr lang="en-US" sz="1200" b="0" i="0" u="none" strike="noStrike" cap="none" dirty="0" err="1">
                <a:solidFill>
                  <a:schemeClr val="dk1"/>
                </a:solidFill>
                <a:latin typeface="Arial"/>
                <a:ea typeface="Arial"/>
                <a:cs typeface="Arial"/>
                <a:sym typeface="Arial"/>
              </a:rPr>
              <a:t>ist</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unser</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Versprechen</a:t>
            </a:r>
            <a:endParaRPr lang="en-US" sz="12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Arial"/>
                <a:ea typeface="Arial"/>
                <a:cs typeface="Arial"/>
                <a:sym typeface="Arial"/>
              </a:rPr>
              <a:t>Das </a:t>
            </a:r>
            <a:r>
              <a:rPr lang="en-US" sz="1200" b="0" i="0" u="none" strike="noStrike" cap="none" dirty="0" err="1">
                <a:solidFill>
                  <a:schemeClr val="dk1"/>
                </a:solidFill>
                <a:latin typeface="Arial"/>
                <a:ea typeface="Arial"/>
                <a:cs typeface="Arial"/>
                <a:sym typeface="Arial"/>
              </a:rPr>
              <a:t>sollte</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auch</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Euch</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allen</a:t>
            </a:r>
            <a:r>
              <a:rPr lang="en-US" sz="1200" b="0" i="0" u="none" strike="noStrike" cap="none" dirty="0">
                <a:solidFill>
                  <a:schemeClr val="dk1"/>
                </a:solidFill>
                <a:latin typeface="Arial"/>
                <a:ea typeface="Arial"/>
                <a:cs typeface="Arial"/>
                <a:sym typeface="Arial"/>
              </a:rPr>
              <a:t> Sinn </a:t>
            </a:r>
            <a:r>
              <a:rPr lang="en-US" sz="1200" b="0" i="0" u="none" strike="noStrike" cap="none" dirty="0" err="1">
                <a:solidFill>
                  <a:schemeClr val="dk1"/>
                </a:solidFill>
                <a:latin typeface="Arial"/>
                <a:ea typeface="Arial"/>
                <a:cs typeface="Arial"/>
                <a:sym typeface="Arial"/>
              </a:rPr>
              <a:t>machen</a:t>
            </a:r>
            <a:r>
              <a:rPr lang="en-US" sz="1200" b="0" i="0" u="none" strike="noStrike" cap="none" dirty="0">
                <a:solidFill>
                  <a:schemeClr val="dk1"/>
                </a:solidFill>
                <a:latin typeface="Arial"/>
                <a:ea typeface="Arial"/>
                <a:cs typeface="Arial"/>
                <a:sym typeface="Arial"/>
              </a:rPr>
              <a:t> – </a:t>
            </a:r>
            <a:r>
              <a:rPr lang="en-US" sz="1200" b="0" i="0" u="none" strike="noStrike" cap="none" dirty="0" err="1">
                <a:solidFill>
                  <a:schemeClr val="dk1"/>
                </a:solidFill>
                <a:latin typeface="Arial"/>
                <a:ea typeface="Arial"/>
                <a:cs typeface="Arial"/>
                <a:sym typeface="Arial"/>
              </a:rPr>
              <a:t>nicht</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zuletzt</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aufgrund</a:t>
            </a:r>
            <a:r>
              <a:rPr lang="en-US" sz="1200" b="0" i="0" u="none" strike="noStrike" cap="none" dirty="0">
                <a:solidFill>
                  <a:schemeClr val="dk1"/>
                </a:solidFill>
                <a:latin typeface="Arial"/>
                <a:ea typeface="Arial"/>
                <a:cs typeface="Arial"/>
                <a:sym typeface="Arial"/>
              </a:rPr>
              <a:t> der </a:t>
            </a:r>
            <a:r>
              <a:rPr lang="en-US" sz="1200" b="0" i="0" u="none" strike="noStrike" cap="none" dirty="0" err="1">
                <a:solidFill>
                  <a:schemeClr val="dk1"/>
                </a:solidFill>
                <a:latin typeface="Arial"/>
                <a:ea typeface="Arial"/>
                <a:cs typeface="Arial"/>
                <a:sym typeface="Arial"/>
              </a:rPr>
              <a:t>heutigen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Praesentation</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Arial"/>
              <a:ea typeface="Arial"/>
              <a:cs typeface="Arial"/>
              <a:sym typeface="Arial"/>
            </a:endParaRPr>
          </a:p>
        </p:txBody>
      </p:sp>
      <p:sp>
        <p:nvSpPr>
          <p:cNvPr id="1324" name="Shape 1324"/>
          <p:cNvSpPr txBox="1">
            <a:spLocks noGrp="1"/>
          </p:cNvSpPr>
          <p:nvPr>
            <p:ph type="sldNum" idx="12"/>
          </p:nvPr>
        </p:nvSpPr>
        <p:spPr>
          <a:xfrm>
            <a:off x="0" y="0"/>
            <a:ext cx="3000000" cy="3000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34</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Shape 132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0" name="Shape 133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3 </a:t>
            </a:r>
            <a:r>
              <a:rPr lang="en-US" sz="1200" b="0" i="0" u="none" strike="noStrike" cap="none" dirty="0" err="1">
                <a:solidFill>
                  <a:schemeClr val="dk1"/>
                </a:solidFill>
                <a:latin typeface="Calibri"/>
                <a:ea typeface="Calibri"/>
                <a:cs typeface="Calibri"/>
                <a:sym typeface="Calibri"/>
              </a:rPr>
              <a:t>Elemente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RF Predictive Marketing Platform.</a:t>
            </a:r>
          </a:p>
          <a:p>
            <a:pPr marL="171450" marR="0" lvl="0" indent="-171450" algn="l" rtl="0">
              <a:spcBef>
                <a:spcPts val="0"/>
              </a:spcBef>
              <a:spcAft>
                <a:spcPts val="0"/>
              </a:spcAft>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Wir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machen</a:t>
            </a:r>
            <a:r>
              <a:rPr lang="en-US" sz="1200" b="0" i="0" u="none" strike="noStrike" cap="none" dirty="0">
                <a:solidFill>
                  <a:schemeClr val="dk1"/>
                </a:solidFill>
                <a:latin typeface="Calibri"/>
                <a:ea typeface="Calibri"/>
                <a:cs typeface="Calibri"/>
                <a:sym typeface="Calibri"/>
              </a:rPr>
              <a:t> das </a:t>
            </a:r>
            <a:r>
              <a:rPr lang="en-US" sz="1200" b="0" i="0" u="none" strike="noStrike" cap="none" dirty="0" err="1">
                <a:solidFill>
                  <a:schemeClr val="dk1"/>
                </a:solidFill>
                <a:latin typeface="Calibri"/>
                <a:ea typeface="Calibri"/>
                <a:cs typeface="Calibri"/>
                <a:sym typeface="Calibri"/>
              </a:rPr>
              <a:t>schon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seit</a:t>
            </a:r>
            <a:r>
              <a:rPr lang="en-US" sz="1200" b="0" i="0" u="none" strike="noStrike" cap="none" dirty="0">
                <a:solidFill>
                  <a:schemeClr val="dk1"/>
                </a:solidFill>
                <a:latin typeface="Calibri"/>
                <a:ea typeface="Calibri"/>
                <a:cs typeface="Calibri"/>
                <a:sym typeface="Calibri"/>
              </a:rPr>
              <a:t> 2008</a:t>
            </a:r>
          </a:p>
          <a:p>
            <a:pPr marL="171450" marR="0" lvl="0" indent="-171450" algn="l" rtl="0">
              <a:spcBef>
                <a:spcPts val="0"/>
              </a:spcBef>
              <a:spcAft>
                <a:spcPts val="0"/>
              </a:spcAft>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25000"/>
              <a:buFont typeface="Arial"/>
              <a:buChar char="•"/>
            </a:pPr>
            <a:r>
              <a:rPr lang="en-US" sz="1200" b="0" i="0" u="none" strike="noStrike" cap="none" dirty="0">
                <a:solidFill>
                  <a:schemeClr val="dk1"/>
                </a:solidFill>
                <a:latin typeface="Calibri"/>
                <a:ea typeface="Calibri"/>
                <a:cs typeface="Calibri"/>
                <a:sym typeface="Calibri"/>
              </a:rPr>
              <a:t>DMP/DSP/DCO </a:t>
            </a:r>
          </a:p>
          <a:p>
            <a:pPr marL="171450" marR="0" lvl="0" indent="-171450" algn="l" rtl="0">
              <a:spcBef>
                <a:spcPts val="0"/>
              </a:spcBef>
              <a:spcAft>
                <a:spcPts val="0"/>
              </a:spcAft>
              <a:buClr>
                <a:schemeClr val="dk1"/>
              </a:buClr>
              <a:buSzPct val="25000"/>
              <a:buFont typeface="Arial"/>
              <a:buNone/>
            </a:pPr>
            <a:endParaRPr sz="1200" b="0" i="0" u="none" strike="noStrike" cap="none" dirty="0">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ct val="25000"/>
              <a:buFont typeface="Calibri"/>
              <a:buAutoNum type="arabicPeriod"/>
            </a:pPr>
            <a:r>
              <a:rPr lang="en-US" sz="1200" b="0" i="0" u="none" strike="noStrike" cap="none" dirty="0">
                <a:solidFill>
                  <a:schemeClr val="dk1"/>
                </a:solidFill>
                <a:latin typeface="Calibri"/>
                <a:ea typeface="Calibri"/>
                <a:cs typeface="Calibri"/>
                <a:sym typeface="Calibri"/>
              </a:rPr>
              <a:t>Die AI engine, die </a:t>
            </a:r>
            <a:r>
              <a:rPr lang="en-US" sz="1200" b="0" i="0" u="none" strike="noStrike" cap="none" dirty="0" err="1">
                <a:solidFill>
                  <a:schemeClr val="dk1"/>
                </a:solidFill>
                <a:latin typeface="Calibri"/>
                <a:ea typeface="Calibri"/>
                <a:cs typeface="Calibri"/>
                <a:sym typeface="Calibri"/>
              </a:rPr>
              <a:t>Intelligenz</a:t>
            </a:r>
            <a:r>
              <a:rPr lang="en-US" sz="1200" b="0" i="0" u="none" strike="noStrike" cap="none" dirty="0">
                <a:solidFill>
                  <a:schemeClr val="dk1"/>
                </a:solidFill>
                <a:latin typeface="Calibri"/>
                <a:ea typeface="Calibri"/>
                <a:cs typeface="Calibri"/>
                <a:sym typeface="Calibri"/>
              </a:rPr>
              <a:t> die </a:t>
            </a:r>
            <a:r>
              <a:rPr lang="en-US" sz="1200" b="0" i="0" u="none" strike="noStrike" cap="none" dirty="0" err="1">
                <a:solidFill>
                  <a:schemeClr val="dk1"/>
                </a:solidFill>
                <a:latin typeface="Calibri"/>
                <a:ea typeface="Calibri"/>
                <a:cs typeface="Calibri"/>
                <a:sym typeface="Calibri"/>
              </a:rPr>
              <a:t>Entscheided</a:t>
            </a:r>
            <a:endParaRPr lang="en-US" sz="1200" b="0" i="0" u="none" strike="noStrike" cap="none" dirty="0">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ct val="25000"/>
              <a:buFont typeface="Calibri"/>
              <a:buAutoNum type="arabicPeriod"/>
            </a:pPr>
            <a:r>
              <a:rPr lang="en-US" sz="1200" b="0" i="0" u="none" strike="noStrike" cap="none" dirty="0">
                <a:solidFill>
                  <a:schemeClr val="dk1"/>
                </a:solidFill>
                <a:latin typeface="Calibri"/>
                <a:ea typeface="Calibri"/>
                <a:cs typeface="Calibri"/>
                <a:sym typeface="Calibri"/>
              </a:rPr>
              <a:t>Die AI engine, die </a:t>
            </a:r>
            <a:r>
              <a:rPr lang="en-US" sz="1200" b="0" i="0" u="none" strike="noStrike" cap="none" dirty="0" err="1">
                <a:solidFill>
                  <a:schemeClr val="dk1"/>
                </a:solidFill>
                <a:latin typeface="Calibri"/>
                <a:ea typeface="Calibri"/>
                <a:cs typeface="Calibri"/>
                <a:sym typeface="Calibri"/>
              </a:rPr>
              <a:t>Intelligenz</a:t>
            </a:r>
            <a:r>
              <a:rPr lang="en-US" sz="1200" b="0" i="0" u="none" strike="noStrike" cap="none" dirty="0">
                <a:solidFill>
                  <a:schemeClr val="dk1"/>
                </a:solidFill>
                <a:latin typeface="Calibri"/>
                <a:ea typeface="Calibri"/>
                <a:cs typeface="Calibri"/>
                <a:sym typeface="Calibri"/>
              </a:rPr>
              <a:t> die delivered/</a:t>
            </a:r>
            <a:r>
              <a:rPr lang="en-US" sz="1200" b="0" i="0" u="none" strike="noStrike" cap="none" dirty="0" err="1">
                <a:solidFill>
                  <a:schemeClr val="dk1"/>
                </a:solidFill>
                <a:latin typeface="Calibri"/>
                <a:ea typeface="Calibri"/>
                <a:cs typeface="Calibri"/>
                <a:sym typeface="Calibri"/>
              </a:rPr>
              <a:t>liefert</a:t>
            </a:r>
            <a:endParaRPr lang="en-US" sz="1200" b="0" i="0" u="none" strike="noStrike" cap="none" dirty="0">
              <a:solidFill>
                <a:schemeClr val="dk1"/>
              </a:solidFill>
              <a:latin typeface="Calibri"/>
              <a:ea typeface="Calibri"/>
              <a:cs typeface="Calibri"/>
              <a:sym typeface="Calibri"/>
            </a:endParaRPr>
          </a:p>
          <a:p>
            <a:pPr marL="228600" marR="0" lvl="0" indent="-228600" algn="l" rtl="0">
              <a:spcBef>
                <a:spcPts val="0"/>
              </a:spcBef>
              <a:spcAft>
                <a:spcPts val="0"/>
              </a:spcAft>
              <a:buClr>
                <a:schemeClr val="dk1"/>
              </a:buClr>
              <a:buSzPct val="25000"/>
              <a:buFont typeface="Calibri"/>
              <a:buAutoNum type="arabicPeriod"/>
            </a:pPr>
            <a:r>
              <a:rPr lang="en-US" sz="1200" b="0" i="0" u="none" strike="noStrike" cap="none" dirty="0">
                <a:solidFill>
                  <a:schemeClr val="dk1"/>
                </a:solidFill>
                <a:latin typeface="Calibri"/>
                <a:ea typeface="Calibri"/>
                <a:cs typeface="Calibri"/>
                <a:sym typeface="Calibri"/>
              </a:rPr>
              <a:t>AI die engine, die </a:t>
            </a:r>
            <a:r>
              <a:rPr lang="en-US" sz="1200" b="0" i="0" u="none" strike="noStrike" cap="none" dirty="0" err="1">
                <a:solidFill>
                  <a:schemeClr val="dk1"/>
                </a:solidFill>
                <a:latin typeface="Calibri"/>
                <a:ea typeface="Calibri"/>
                <a:cs typeface="Calibri"/>
                <a:sym typeface="Calibri"/>
              </a:rPr>
              <a:t>aus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smtClean="0">
                <a:solidFill>
                  <a:schemeClr val="dk1"/>
                </a:solidFill>
                <a:latin typeface="Calibri"/>
                <a:ea typeface="Calibri"/>
                <a:cs typeface="Calibri"/>
                <a:sym typeface="Calibri"/>
              </a:rPr>
              <a:t>Erfahrungen</a:t>
            </a:r>
            <a:r>
              <a:rPr lang="en-US" sz="1200" b="0" i="0" u="none" strike="noStrike" cap="none" dirty="0" smtClean="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learnt</a:t>
            </a: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331" name="Shape 1331"/>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spcBef>
                <a:spcPts val="0"/>
              </a:spcBef>
              <a:buClr>
                <a:schemeClr val="dk1"/>
              </a:buClr>
              <a:buSzPct val="25000"/>
              <a:buFont typeface="Calibri"/>
              <a:buNone/>
            </a:pPr>
            <a:fld id="{00000000-1234-1234-1234-123412341234}" type="slidenum">
              <a:rPr lang="en-US" sz="1200">
                <a:solidFill>
                  <a:schemeClr val="dk1"/>
                </a:solidFill>
                <a:latin typeface="Calibri"/>
                <a:ea typeface="Calibri"/>
                <a:cs typeface="Calibri"/>
                <a:sym typeface="Calibri"/>
              </a:rPr>
              <a:t>35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Shape 13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1" name="Shape 135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a:solidFill>
                  <a:schemeClr val="dk1"/>
                </a:solidFill>
                <a:latin typeface="Calibri"/>
                <a:ea typeface="Calibri"/>
                <a:cs typeface="Calibri"/>
                <a:sym typeface="Calibri"/>
              </a:rPr>
              <a:t>Karo on stage to do a live demo. AI in action ☺</a:t>
            </a:r>
          </a:p>
        </p:txBody>
      </p:sp>
      <p:sp>
        <p:nvSpPr>
          <p:cNvPr id="1352" name="Shape 135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Shape 135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9" name="Shape 135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NOTE WIR SUCHEN NACH EINEM COUNTRY MANAGER IN DEUTSCHLAND</a:t>
            </a:r>
          </a:p>
          <a:p>
            <a:pPr marL="171450" marR="0" lvl="0" indent="-171450" algn="l" rtl="0">
              <a:spcBef>
                <a:spcPts val="0"/>
              </a:spcBef>
              <a:buClr>
                <a:schemeClr val="dk1"/>
              </a:buClr>
              <a:buSzPct val="100000"/>
              <a:buFont typeface="Arial"/>
              <a:buNone/>
            </a:pPr>
            <a:endParaRPr sz="9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MITARBEITER</a:t>
            </a:r>
          </a:p>
          <a:p>
            <a:pPr marL="171450" marR="0" lvl="0" indent="-171450" algn="l" rtl="0">
              <a:spcBef>
                <a:spcPts val="0"/>
              </a:spcBef>
              <a:buClr>
                <a:schemeClr val="dk1"/>
              </a:buClr>
              <a:buSzPct val="100000"/>
              <a:buFont typeface="Arial"/>
              <a:buNone/>
            </a:pPr>
            <a:endParaRPr sz="9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None/>
            </a:pPr>
            <a:endParaRPr sz="9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Innovation</a:t>
            </a:r>
          </a:p>
          <a:p>
            <a:pPr marL="171450" marR="0" lvl="0" indent="-171450" algn="l" rtl="0">
              <a:spcBef>
                <a:spcPts val="0"/>
              </a:spcBef>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Instinkt </a:t>
            </a:r>
          </a:p>
          <a:p>
            <a:pPr marL="171450" marR="0" lvl="0" indent="-171450" algn="l" rtl="0">
              <a:spcBef>
                <a:spcPts val="0"/>
              </a:spcBef>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Kreativitaet sitzt noch mit Menschen</a:t>
            </a:r>
          </a:p>
          <a:p>
            <a:pPr marL="171450" marR="0" lvl="0" indent="-171450" algn="l" rtl="0">
              <a:spcBef>
                <a:spcPts val="0"/>
              </a:spcBef>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Bekomme mehr Zeit</a:t>
            </a:r>
          </a:p>
          <a:p>
            <a:pPr marL="171450" marR="0" lvl="0" indent="-171450" algn="l" rtl="0">
              <a:spcBef>
                <a:spcPts val="0"/>
              </a:spcBef>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Wir haben schon immer gut Tools benutzt (unsere Vorfahren) und nun muessen wir mit den Tools Partnern</a:t>
            </a:r>
          </a:p>
        </p:txBody>
      </p:sp>
      <p:sp>
        <p:nvSpPr>
          <p:cNvPr id="1360" name="Shape 136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Shape 87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79" name="Shape 87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RF benutzt AI schon seit einigen Jahren, um Marketingaufgaben zu loesen.</a:t>
            </a:r>
          </a:p>
          <a:p>
            <a:pPr marL="171450" marR="0" lvl="0" indent="-171450" algn="l" rtl="0">
              <a:spcBef>
                <a:spcPts val="0"/>
              </a:spcBef>
              <a:buClr>
                <a:schemeClr val="dk1"/>
              </a:buClr>
              <a:buSzPct val="100000"/>
              <a:buFont typeface="Arial"/>
              <a:buNone/>
            </a:pPr>
            <a:endParaRPr sz="9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Der Mensch im Zusammenspiel mit der Maschine macht dort Sinn</a:t>
            </a:r>
          </a:p>
          <a:p>
            <a:pPr marL="171450" marR="0" lvl="0" indent="-171450" algn="l" rtl="0">
              <a:spcBef>
                <a:spcPts val="0"/>
              </a:spcBef>
              <a:buClr>
                <a:schemeClr val="dk1"/>
              </a:buClr>
              <a:buSzPct val="100000"/>
              <a:buFont typeface="Arial"/>
              <a:buNone/>
            </a:pPr>
            <a:endParaRPr sz="9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Die Maschine braucht noch einen Input von der Person, aber verstaerkt weniger input</a:t>
            </a:r>
          </a:p>
          <a:p>
            <a:pPr marL="171450" marR="0" lvl="0" indent="-171450" algn="l" rtl="0">
              <a:spcBef>
                <a:spcPts val="0"/>
              </a:spcBef>
              <a:buClr>
                <a:schemeClr val="dk1"/>
              </a:buClr>
              <a:buSzPct val="100000"/>
              <a:buFont typeface="Arial"/>
              <a:buNone/>
            </a:pPr>
            <a:endParaRPr sz="900" b="0" i="0" u="none" strike="noStrike" cap="none">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Die Maschine lernt schon selber. </a:t>
            </a:r>
          </a:p>
          <a:p>
            <a:pPr marL="171450" marR="0" lvl="0" indent="-171450" algn="l" rtl="0">
              <a:spcBef>
                <a:spcPts val="0"/>
              </a:spcBef>
              <a:buClr>
                <a:schemeClr val="dk1"/>
              </a:buClr>
              <a:buSzPct val="100000"/>
              <a:buFont typeface="Arial"/>
              <a:buChar char="•"/>
            </a:pPr>
            <a:r>
              <a:rPr lang="en-US" sz="900" b="0" i="0" u="none" strike="noStrike" cap="none">
                <a:solidFill>
                  <a:schemeClr val="dk1"/>
                </a:solidFill>
                <a:latin typeface="Calibri"/>
                <a:ea typeface="Calibri"/>
                <a:cs typeface="Calibri"/>
                <a:sym typeface="Calibri"/>
              </a:rPr>
              <a:t>Und das ist der </a:t>
            </a:r>
            <a:r>
              <a:rPr lang="en-US" sz="900" b="1" i="0" u="none" strike="noStrike" cap="none">
                <a:solidFill>
                  <a:schemeClr val="dk1"/>
                </a:solidFill>
                <a:latin typeface="Calibri"/>
                <a:ea typeface="Calibri"/>
                <a:cs typeface="Calibri"/>
                <a:sym typeface="Calibri"/>
              </a:rPr>
              <a:t>Hauptunterschied</a:t>
            </a:r>
            <a:r>
              <a:rPr lang="en-US" sz="900" b="0" i="0" u="none" strike="noStrike" cap="none">
                <a:solidFill>
                  <a:schemeClr val="dk1"/>
                </a:solidFill>
                <a:latin typeface="Calibri"/>
                <a:ea typeface="Calibri"/>
                <a:cs typeface="Calibri"/>
                <a:sym typeface="Calibri"/>
              </a:rPr>
              <a:t> zwischen vielen DSPs und Algorithmen und Machine Learning und wirklicher AI. </a:t>
            </a:r>
          </a:p>
          <a:p>
            <a:pPr marL="0" marR="0" lvl="0" indent="0" algn="l" rtl="0">
              <a:spcBef>
                <a:spcPts val="0"/>
              </a:spcBef>
              <a:buSzPct val="25000"/>
              <a:buNone/>
            </a:pPr>
            <a:endParaRPr sz="9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9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900" b="0" i="0" u="none" strike="noStrike" cap="none">
              <a:solidFill>
                <a:schemeClr val="dk1"/>
              </a:solidFill>
              <a:latin typeface="Calibri"/>
              <a:ea typeface="Calibri"/>
              <a:cs typeface="Calibri"/>
              <a:sym typeface="Calibri"/>
            </a:endParaRPr>
          </a:p>
        </p:txBody>
      </p:sp>
      <p:sp>
        <p:nvSpPr>
          <p:cNvPr id="880" name="Shape 88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Shape 88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86" name="Shape 88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Arial"/>
              <a:buChar char="•"/>
            </a:pPr>
            <a:r>
              <a:rPr lang="en-US" sz="900" b="0" i="0" u="none" strike="noStrike" cap="none" dirty="0">
                <a:solidFill>
                  <a:schemeClr val="dk1"/>
                </a:solidFill>
                <a:latin typeface="Calibri"/>
                <a:ea typeface="Calibri"/>
                <a:cs typeface="Calibri"/>
                <a:sym typeface="Calibri"/>
              </a:rPr>
              <a:t>Der </a:t>
            </a:r>
            <a:r>
              <a:rPr lang="en-US" sz="900" b="0" i="0" u="none" strike="noStrike" cap="none" dirty="0" err="1">
                <a:solidFill>
                  <a:schemeClr val="dk1"/>
                </a:solidFill>
                <a:latin typeface="Calibri"/>
                <a:ea typeface="Calibri"/>
                <a:cs typeface="Calibri"/>
                <a:sym typeface="Calibri"/>
              </a:rPr>
              <a:t>Aufstand</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oder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Auferstehung</a:t>
            </a:r>
            <a:r>
              <a:rPr lang="en-US" sz="900" b="0" i="0" u="none" strike="noStrike" cap="none" dirty="0">
                <a:solidFill>
                  <a:schemeClr val="dk1"/>
                </a:solidFill>
                <a:latin typeface="Calibri"/>
                <a:ea typeface="Calibri"/>
                <a:cs typeface="Calibri"/>
                <a:sym typeface="Calibri"/>
              </a:rPr>
              <a:t> der </a:t>
            </a:r>
            <a:r>
              <a:rPr lang="en-US" sz="900" b="0" i="0" u="none" strike="noStrike" cap="none" dirty="0" err="1">
                <a:solidFill>
                  <a:schemeClr val="dk1"/>
                </a:solidFill>
                <a:latin typeface="Calibri"/>
                <a:ea typeface="Calibri"/>
                <a:cs typeface="Calibri"/>
                <a:sym typeface="Calibri"/>
              </a:rPr>
              <a:t>Technologien</a:t>
            </a: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Viele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Leute</a:t>
            </a:r>
            <a:r>
              <a:rPr lang="en-US" sz="900" b="0" i="0" u="none" strike="noStrike" cap="none" dirty="0">
                <a:solidFill>
                  <a:schemeClr val="dk1"/>
                </a:solidFill>
                <a:latin typeface="Calibri"/>
                <a:ea typeface="Calibri"/>
                <a:cs typeface="Calibri"/>
                <a:sym typeface="Calibri"/>
              </a:rPr>
              <a:t> verstehen AI </a:t>
            </a:r>
            <a:r>
              <a:rPr lang="en-US" sz="900" b="0" i="0" u="none" strike="noStrike" cap="none" dirty="0" err="1">
                <a:solidFill>
                  <a:schemeClr val="dk1"/>
                </a:solidFill>
                <a:latin typeface="Calibri"/>
                <a:ea typeface="Calibri"/>
                <a:cs typeface="Calibri"/>
                <a:sym typeface="Calibri"/>
              </a:rPr>
              <a:t>nicht</a:t>
            </a:r>
            <a:r>
              <a:rPr lang="en-US" sz="900" b="0" i="0" u="none" strike="noStrike" cap="none" dirty="0">
                <a:solidFill>
                  <a:schemeClr val="dk1"/>
                </a:solidFill>
                <a:latin typeface="Calibri"/>
                <a:ea typeface="Calibri"/>
                <a:cs typeface="Calibri"/>
                <a:sym typeface="Calibri"/>
              </a:rPr>
              <a:t/>
            </a:r>
            <a:br>
              <a:rPr lang="en-US" sz="900" b="0" i="0" u="none" strike="noStrike" cap="none" dirty="0">
                <a:solidFill>
                  <a:schemeClr val="dk1"/>
                </a:solidFill>
                <a:latin typeface="Calibri"/>
                <a:ea typeface="Calibri"/>
                <a:cs typeface="Calibri"/>
                <a:sym typeface="Calibri"/>
              </a:rPr>
            </a:br>
            <a:endParaRPr lang="en-US"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Sie</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haben</a:t>
            </a:r>
            <a:r>
              <a:rPr lang="en-US" sz="900" b="0" i="0" u="none" strike="noStrike" cap="none" dirty="0">
                <a:solidFill>
                  <a:schemeClr val="dk1"/>
                </a:solidFill>
                <a:latin typeface="Calibri"/>
                <a:ea typeface="Calibri"/>
                <a:cs typeface="Calibri"/>
                <a:sym typeface="Calibri"/>
              </a:rPr>
              <a:t> Angst </a:t>
            </a:r>
            <a:r>
              <a:rPr lang="en-US" sz="900" b="0" i="0" u="none" strike="noStrike" cap="none" dirty="0" err="1">
                <a:solidFill>
                  <a:schemeClr val="dk1"/>
                </a:solidFill>
                <a:latin typeface="Calibri"/>
                <a:ea typeface="Calibri"/>
                <a:cs typeface="Calibri"/>
                <a:sym typeface="Calibri"/>
              </a:rPr>
              <a:t>vor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dem</a:t>
            </a:r>
            <a:r>
              <a:rPr lang="en-US" sz="900" b="0" i="0" u="none" strike="noStrike" cap="none" dirty="0">
                <a:solidFill>
                  <a:schemeClr val="dk1"/>
                </a:solidFill>
                <a:latin typeface="Calibri"/>
                <a:ea typeface="Calibri"/>
                <a:cs typeface="Calibri"/>
                <a:sym typeface="Calibri"/>
              </a:rPr>
              <a:t> Terminator</a:t>
            </a:r>
          </a:p>
          <a:p>
            <a:pPr marL="171450" marR="0" lvl="0" indent="-171450" algn="l" rtl="0">
              <a:spcBef>
                <a:spcPts val="0"/>
              </a:spcBef>
              <a:buClr>
                <a:schemeClr val="dk1"/>
              </a:buClr>
              <a:buSzPct val="100000"/>
              <a:buFont typeface="Arial"/>
              <a:buChar char="•"/>
            </a:pPr>
            <a:r>
              <a:rPr lang="en-US" sz="900" b="0" i="0" u="none" strike="noStrike" cap="none" dirty="0">
                <a:solidFill>
                  <a:schemeClr val="dk1"/>
                </a:solidFill>
                <a:latin typeface="Calibri"/>
                <a:ea typeface="Calibri"/>
                <a:cs typeface="Calibri"/>
                <a:sym typeface="Calibri"/>
              </a:rPr>
              <a:t>Mein Job </a:t>
            </a:r>
            <a:r>
              <a:rPr lang="en-US" sz="900" b="0" i="0" u="none" strike="noStrike" cap="none" dirty="0" err="1">
                <a:solidFill>
                  <a:schemeClr val="dk1"/>
                </a:solidFill>
                <a:latin typeface="Calibri"/>
                <a:ea typeface="Calibri"/>
                <a:cs typeface="Calibri"/>
                <a:sym typeface="Calibri"/>
              </a:rPr>
              <a:t>wird</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ueberfluessig</a:t>
            </a:r>
            <a:r>
              <a:rPr lang="en-US" sz="900" b="0" i="0" u="none" strike="noStrike" cap="none" dirty="0">
                <a:solidFill>
                  <a:schemeClr val="dk1"/>
                </a:solidFill>
                <a:latin typeface="Calibri"/>
                <a:ea typeface="Calibri"/>
                <a:cs typeface="Calibri"/>
                <a:sym typeface="Calibri"/>
              </a:rPr>
              <a:t>, die </a:t>
            </a:r>
            <a:r>
              <a:rPr lang="en-US" sz="900" b="0" i="0" u="none" strike="noStrike" cap="none" dirty="0" err="1">
                <a:solidFill>
                  <a:schemeClr val="dk1"/>
                </a:solidFill>
                <a:latin typeface="Calibri"/>
                <a:ea typeface="Calibri"/>
                <a:cs typeface="Calibri"/>
                <a:sym typeface="Calibri"/>
              </a:rPr>
              <a:t>Roboter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uebernehmen</a:t>
            </a:r>
            <a:r>
              <a:rPr lang="en-US" sz="900" b="0" i="0" u="none" strike="noStrike" cap="none" dirty="0">
                <a:solidFill>
                  <a:schemeClr val="dk1"/>
                </a:solidFill>
                <a:latin typeface="Calibri"/>
                <a:ea typeface="Calibri"/>
                <a:cs typeface="Calibri"/>
                <a:sym typeface="Calibri"/>
              </a:rPr>
              <a:t> die Welt</a:t>
            </a:r>
          </a:p>
          <a:p>
            <a:pPr marL="171450" marR="0" lvl="0" indent="-171450" algn="l" rtl="0">
              <a:spcBef>
                <a:spcPts val="0"/>
              </a:spcBef>
              <a:buClr>
                <a:schemeClr val="dk1"/>
              </a:buClr>
              <a:buSzPct val="100000"/>
              <a:buFont typeface="Arial"/>
              <a:buChar char="•"/>
            </a:pPr>
            <a:r>
              <a:rPr lang="en-US" sz="900" b="0" i="0" u="none" strike="noStrike" cap="none" dirty="0">
                <a:solidFill>
                  <a:schemeClr val="dk1"/>
                </a:solidFill>
                <a:latin typeface="Calibri"/>
                <a:ea typeface="Calibri"/>
                <a:cs typeface="Calibri"/>
                <a:sym typeface="Calibri"/>
              </a:rPr>
              <a:t>Der </a:t>
            </a:r>
            <a:r>
              <a:rPr lang="en-US" sz="900" b="0" i="0" u="none" strike="noStrike" cap="none" dirty="0" err="1">
                <a:solidFill>
                  <a:schemeClr val="dk1"/>
                </a:solidFill>
                <a:latin typeface="Calibri"/>
                <a:ea typeface="Calibri"/>
                <a:cs typeface="Calibri"/>
                <a:sym typeface="Calibri"/>
              </a:rPr>
              <a:t>Weltuntergang</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ist</a:t>
            </a:r>
            <a:r>
              <a:rPr lang="en-US" sz="900" b="0" i="0" u="none" strike="noStrike" cap="none" dirty="0">
                <a:solidFill>
                  <a:schemeClr val="dk1"/>
                </a:solidFill>
                <a:latin typeface="Calibri"/>
                <a:ea typeface="Calibri"/>
                <a:cs typeface="Calibri"/>
                <a:sym typeface="Calibri"/>
              </a:rPr>
              <a:t> da</a:t>
            </a:r>
          </a:p>
          <a:p>
            <a:pPr marL="171450" marR="0" lvl="0" indent="-171450" algn="l" rtl="0">
              <a:spcBef>
                <a:spcPts val="0"/>
              </a:spcBef>
              <a:buClr>
                <a:schemeClr val="dk1"/>
              </a:buClr>
              <a:buSzPct val="100000"/>
              <a:buFont typeface="Arial"/>
              <a:buNone/>
            </a:pPr>
            <a:endParaRPr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Zukunftsmusik</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oder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doch</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nur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Albtraum</a:t>
            </a:r>
            <a:r>
              <a:rPr lang="en-US" sz="900" b="0" i="0" u="none" strike="noStrike" cap="none" dirty="0">
                <a:solidFill>
                  <a:schemeClr val="dk1"/>
                </a:solidFill>
                <a:latin typeface="Calibri"/>
                <a:ea typeface="Calibri"/>
                <a:cs typeface="Calibri"/>
                <a:sym typeface="Calibri"/>
              </a:rPr>
              <a:t>?</a:t>
            </a:r>
          </a:p>
          <a:p>
            <a:pPr marL="171450" marR="0" lvl="0" indent="-171450" algn="l" rtl="0">
              <a:spcBef>
                <a:spcPts val="0"/>
              </a:spcBef>
              <a:buClr>
                <a:schemeClr val="dk1"/>
              </a:buClr>
              <a:buSzPct val="100000"/>
              <a:buFont typeface="Arial"/>
              <a:buNone/>
            </a:pPr>
            <a:endParaRPr sz="9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None/>
            </a:pPr>
            <a:endParaRPr sz="9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Arial"/>
              <a:buNone/>
            </a:pPr>
            <a:r>
              <a:rPr lang="en-US" sz="900" b="1" i="0" u="none" strike="noStrike" cap="none" dirty="0">
                <a:solidFill>
                  <a:schemeClr val="dk1"/>
                </a:solidFill>
                <a:latin typeface="Calibri"/>
                <a:ea typeface="Calibri"/>
                <a:cs typeface="Calibri"/>
                <a:sym typeface="Calibri"/>
              </a:rPr>
              <a:t>Show of Hands: </a:t>
            </a: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Wer</a:t>
            </a:r>
            <a:r>
              <a:rPr lang="en-US" sz="900" b="0" i="0" u="none" strike="noStrike" cap="none" dirty="0">
                <a:solidFill>
                  <a:schemeClr val="dk1"/>
                </a:solidFill>
                <a:latin typeface="Calibri"/>
                <a:ea typeface="Calibri"/>
                <a:cs typeface="Calibri"/>
                <a:sym typeface="Calibri"/>
              </a:rPr>
              <a:t> hat </a:t>
            </a:r>
            <a:r>
              <a:rPr lang="en-US" sz="900" b="0" i="0" u="none" strike="noStrike" cap="none" dirty="0" err="1">
                <a:solidFill>
                  <a:schemeClr val="dk1"/>
                </a:solidFill>
                <a:latin typeface="Calibri"/>
                <a:ea typeface="Calibri"/>
                <a:cs typeface="Calibri"/>
                <a:sym typeface="Calibri"/>
              </a:rPr>
              <a:t>hier</a:t>
            </a:r>
            <a:r>
              <a:rPr lang="en-US" sz="900" b="0" i="0" u="none" strike="noStrike" cap="none" dirty="0">
                <a:solidFill>
                  <a:schemeClr val="dk1"/>
                </a:solidFill>
                <a:latin typeface="Calibri"/>
                <a:ea typeface="Calibri"/>
                <a:cs typeface="Calibri"/>
                <a:sym typeface="Calibri"/>
              </a:rPr>
              <a:t> Angst </a:t>
            </a:r>
            <a:r>
              <a:rPr lang="en-US" sz="900" b="0" i="0" u="none" strike="noStrike" cap="none" dirty="0" err="1">
                <a:solidFill>
                  <a:schemeClr val="dk1"/>
                </a:solidFill>
                <a:latin typeface="Calibri"/>
                <a:ea typeface="Calibri"/>
                <a:cs typeface="Calibri"/>
                <a:sym typeface="Calibri"/>
              </a:rPr>
              <a:t>einmal</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seinen</a:t>
            </a:r>
            <a:r>
              <a:rPr lang="en-US" sz="900" b="0" i="0" u="none" strike="noStrike" cap="none" dirty="0">
                <a:solidFill>
                  <a:schemeClr val="dk1"/>
                </a:solidFill>
                <a:latin typeface="Calibri"/>
                <a:ea typeface="Calibri"/>
                <a:cs typeface="Calibri"/>
                <a:sym typeface="Calibri"/>
              </a:rPr>
              <a:t> Job an </a:t>
            </a:r>
            <a:r>
              <a:rPr lang="en-US" sz="900" b="0" i="0" u="none" strike="noStrike" cap="none" dirty="0" err="1">
                <a:solidFill>
                  <a:schemeClr val="dk1"/>
                </a:solidFill>
                <a:latin typeface="Calibri"/>
                <a:ea typeface="Calibri"/>
                <a:cs typeface="Calibri"/>
                <a:sym typeface="Calibri"/>
              </a:rPr>
              <a:t>einen</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Roboter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zu</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verlieren</a:t>
            </a:r>
            <a:r>
              <a:rPr lang="en-US" sz="900" b="0" i="0" u="none" strike="noStrike" cap="none" dirty="0">
                <a:solidFill>
                  <a:schemeClr val="dk1"/>
                </a:solidFill>
                <a:latin typeface="Calibri"/>
                <a:ea typeface="Calibri"/>
                <a:cs typeface="Calibri"/>
                <a:sym typeface="Calibri"/>
              </a:rPr>
              <a:t>?</a:t>
            </a:r>
          </a:p>
          <a:p>
            <a:pPr marL="171450" marR="0" lvl="0" indent="-171450" algn="l" rtl="0">
              <a:spcBef>
                <a:spcPts val="0"/>
              </a:spcBef>
              <a:buClr>
                <a:schemeClr val="dk1"/>
              </a:buClr>
              <a:buSzPct val="100000"/>
              <a:buFont typeface="Arial"/>
              <a:buChar char="•"/>
            </a:pPr>
            <a:r>
              <a:rPr lang="en-US" sz="900" b="0" i="0" u="none" strike="noStrike" cap="none" dirty="0" err="1">
                <a:solidFill>
                  <a:schemeClr val="dk1"/>
                </a:solidFill>
                <a:latin typeface="Calibri"/>
                <a:ea typeface="Calibri"/>
                <a:cs typeface="Calibri"/>
                <a:sym typeface="Calibri"/>
              </a:rPr>
              <a:t>Wer</a:t>
            </a:r>
            <a:r>
              <a:rPr lang="en-US" sz="900" b="0" i="0" u="none" strike="noStrike" cap="none" dirty="0">
                <a:solidFill>
                  <a:schemeClr val="dk1"/>
                </a:solidFill>
                <a:latin typeface="Calibri"/>
                <a:ea typeface="Calibri"/>
                <a:cs typeface="Calibri"/>
                <a:sym typeface="Calibri"/>
              </a:rPr>
              <a:t> hat Angst, </a:t>
            </a:r>
            <a:r>
              <a:rPr lang="en-US" sz="900" b="0" i="0" u="none" strike="noStrike" cap="none" dirty="0" err="1">
                <a:solidFill>
                  <a:schemeClr val="dk1"/>
                </a:solidFill>
                <a:latin typeface="Calibri"/>
                <a:ea typeface="Calibri"/>
                <a:cs typeface="Calibri"/>
                <a:sym typeface="Calibri"/>
              </a:rPr>
              <a:t>dass</a:t>
            </a:r>
            <a:r>
              <a:rPr lang="en-US" sz="900" b="0" i="0" u="none" strike="noStrike" cap="none" dirty="0">
                <a:solidFill>
                  <a:schemeClr val="dk1"/>
                </a:solidFill>
                <a:latin typeface="Calibri"/>
                <a:ea typeface="Calibri"/>
                <a:cs typeface="Calibri"/>
                <a:sym typeface="Calibri"/>
              </a:rPr>
              <a:t> die </a:t>
            </a:r>
            <a:r>
              <a:rPr lang="en-US" sz="900" b="0" i="0" u="none" strike="noStrike" cap="none" dirty="0" err="1">
                <a:solidFill>
                  <a:schemeClr val="dk1"/>
                </a:solidFill>
                <a:latin typeface="Calibri"/>
                <a:ea typeface="Calibri"/>
                <a:cs typeface="Calibri"/>
                <a:sym typeface="Calibri"/>
              </a:rPr>
              <a:t>Roboter</a:t>
            </a:r>
            <a:r>
              <a:rPr lang="en-US" sz="900" b="0" i="0" u="none" strike="noStrike" cap="none" dirty="0">
                <a:solidFill>
                  <a:schemeClr val="dk1"/>
                </a:solidFill>
                <a:latin typeface="Calibri"/>
                <a:ea typeface="Calibri"/>
                <a:cs typeface="Calibri"/>
                <a:sym typeface="Calibri"/>
              </a:rPr>
              <a:t> </a:t>
            </a:r>
            <a:r>
              <a:rPr lang="en-US" sz="900" b="0" i="0" u="none" strike="noStrike" cap="none" dirty="0" err="1">
                <a:solidFill>
                  <a:schemeClr val="dk1"/>
                </a:solidFill>
                <a:latin typeface="Calibri"/>
                <a:ea typeface="Calibri"/>
                <a:cs typeface="Calibri"/>
                <a:sym typeface="Calibri"/>
              </a:rPr>
              <a:t>einmal</a:t>
            </a:r>
            <a:r>
              <a:rPr lang="en-US" sz="900" b="0" i="0" u="none" strike="noStrike" cap="none" dirty="0">
                <a:solidFill>
                  <a:schemeClr val="dk1"/>
                </a:solidFill>
                <a:latin typeface="Calibri"/>
                <a:ea typeface="Calibri"/>
                <a:cs typeface="Calibri"/>
                <a:sym typeface="Calibri"/>
              </a:rPr>
              <a:t> die Welt </a:t>
            </a:r>
            <a:r>
              <a:rPr lang="en-US" sz="900" b="0" i="0" u="none" strike="noStrike" cap="none" dirty="0" err="1">
                <a:solidFill>
                  <a:schemeClr val="dk1"/>
                </a:solidFill>
                <a:latin typeface="Calibri"/>
                <a:ea typeface="Calibri"/>
                <a:cs typeface="Calibri"/>
                <a:sym typeface="Calibri"/>
              </a:rPr>
              <a:t>uebernehmen</a:t>
            </a:r>
            <a:r>
              <a:rPr lang="en-US" sz="9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endParaRPr sz="900" b="0" i="0" u="none" strike="noStrike" cap="none" dirty="0">
              <a:solidFill>
                <a:schemeClr val="dk1"/>
              </a:solidFill>
              <a:latin typeface="Calibri"/>
              <a:ea typeface="Calibri"/>
              <a:cs typeface="Calibri"/>
              <a:sym typeface="Calibri"/>
            </a:endParaRPr>
          </a:p>
        </p:txBody>
      </p:sp>
      <p:sp>
        <p:nvSpPr>
          <p:cNvPr id="887" name="Shape 88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Shape 89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92" name="Shape 89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dirty="0" err="1">
                <a:solidFill>
                  <a:schemeClr val="dk1"/>
                </a:solidFill>
                <a:latin typeface="Calibri"/>
                <a:ea typeface="Calibri"/>
                <a:cs typeface="Calibri"/>
                <a:sym typeface="Calibri"/>
              </a:rPr>
              <a:t>Wie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geht</a:t>
            </a:r>
            <a:r>
              <a:rPr lang="en-US" sz="1800" b="0" i="0" u="none" strike="noStrike" cap="none" dirty="0">
                <a:solidFill>
                  <a:schemeClr val="dk1"/>
                </a:solidFill>
                <a:latin typeface="Calibri"/>
                <a:ea typeface="Calibri"/>
                <a:cs typeface="Calibri"/>
                <a:sym typeface="Calibri"/>
              </a:rPr>
              <a:t> die Geschichte </a:t>
            </a:r>
            <a:r>
              <a:rPr lang="en-US" sz="1800" b="0" i="0" u="none" strike="noStrike" cap="none" dirty="0" err="1">
                <a:solidFill>
                  <a:schemeClr val="dk1"/>
                </a:solidFill>
                <a:latin typeface="Calibri"/>
                <a:ea typeface="Calibri"/>
                <a:cs typeface="Calibri"/>
                <a:sym typeface="Calibri"/>
              </a:rPr>
              <a:t>weiter</a:t>
            </a:r>
            <a:r>
              <a:rPr lang="en-US" sz="1800" b="0" i="0" u="none" strike="noStrike" cap="none" dirty="0">
                <a:solidFill>
                  <a:schemeClr val="dk1"/>
                </a:solidFill>
                <a:latin typeface="Calibri"/>
                <a:ea typeface="Calibri"/>
                <a:cs typeface="Calibri"/>
                <a:sym typeface="Calibri"/>
              </a:rPr>
              <a:t>?</a:t>
            </a:r>
          </a:p>
          <a:p>
            <a:pPr marL="285750" marR="0" lvl="0" indent="-285750" algn="l" rtl="0">
              <a:spcBef>
                <a:spcPts val="0"/>
              </a:spcBef>
              <a:buClr>
                <a:schemeClr val="dk1"/>
              </a:buClr>
              <a:buSzPct val="1000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1997 </a:t>
            </a:r>
            <a:r>
              <a:rPr lang="en-US" sz="1800" b="0" i="0" u="none" strike="noStrike" cap="none" dirty="0" err="1">
                <a:solidFill>
                  <a:schemeClr val="dk1"/>
                </a:solidFill>
                <a:latin typeface="Calibri"/>
                <a:ea typeface="Calibri"/>
                <a:cs typeface="Calibri"/>
                <a:sym typeface="Calibri"/>
              </a:rPr>
              <a:t>gelingt</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es</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dem</a:t>
            </a:r>
            <a:r>
              <a:rPr lang="en-US" sz="1800" b="0" i="0" u="none" strike="noStrike" cap="none" dirty="0">
                <a:solidFill>
                  <a:schemeClr val="dk1"/>
                </a:solidFill>
                <a:latin typeface="Calibri"/>
                <a:ea typeface="Calibri"/>
                <a:cs typeface="Calibri"/>
                <a:sym typeface="Calibri"/>
              </a:rPr>
              <a:t> von IBM </a:t>
            </a:r>
            <a:r>
              <a:rPr lang="en-US" sz="1800" b="0" i="0" u="none" strike="noStrike" cap="none" dirty="0" err="1">
                <a:solidFill>
                  <a:schemeClr val="dk1"/>
                </a:solidFill>
                <a:latin typeface="Calibri"/>
                <a:ea typeface="Calibri"/>
                <a:cs typeface="Calibri"/>
                <a:sym typeface="Calibri"/>
              </a:rPr>
              <a:t>entwickelten</a:t>
            </a:r>
            <a:r>
              <a:rPr lang="en-US" sz="1800" b="0" i="0" u="none" strike="noStrike" cap="none" dirty="0">
                <a:solidFill>
                  <a:schemeClr val="dk1"/>
                </a:solidFill>
                <a:latin typeface="Calibri"/>
                <a:ea typeface="Calibri"/>
                <a:cs typeface="Calibri"/>
                <a:sym typeface="Calibri"/>
              </a:rPr>
              <a:t> System </a:t>
            </a:r>
            <a:r>
              <a:rPr lang="en-US" sz="1800" b="0" i="0" u="sng" strike="noStrike" cap="none" dirty="0">
                <a:solidFill>
                  <a:schemeClr val="dk1"/>
                </a:solidFill>
                <a:latin typeface="Calibri"/>
                <a:ea typeface="Calibri"/>
                <a:cs typeface="Calibri"/>
                <a:sym typeface="Calibri"/>
              </a:rPr>
              <a:t>Deep Blue</a:t>
            </a:r>
            <a:r>
              <a:rPr lang="en-US" sz="1800" b="0" i="0" u="none" strike="noStrike" cap="none" dirty="0">
                <a:solidFill>
                  <a:schemeClr val="dk1"/>
                </a:solidFill>
                <a:latin typeface="Calibri"/>
                <a:ea typeface="Calibri"/>
                <a:cs typeface="Calibri"/>
                <a:sym typeface="Calibri"/>
              </a:rPr>
              <a:t>, den </a:t>
            </a:r>
            <a:r>
              <a:rPr lang="en-US" sz="1800" b="1" i="0" u="none" strike="noStrike" cap="none" dirty="0" err="1">
                <a:solidFill>
                  <a:schemeClr val="dk1"/>
                </a:solidFill>
                <a:latin typeface="Calibri"/>
                <a:ea typeface="Calibri"/>
                <a:cs typeface="Calibri"/>
                <a:sym typeface="Calibri"/>
              </a:rPr>
              <a:t>Schach-Weltmeister</a:t>
            </a:r>
            <a:r>
              <a:rPr lang="en-US" sz="1800" b="1" i="0" u="none" strike="noStrike" cap="none" dirty="0">
                <a:solidFill>
                  <a:schemeClr val="dk1"/>
                </a:solidFill>
                <a:latin typeface="Calibri"/>
                <a:ea typeface="Calibri"/>
                <a:cs typeface="Calibri"/>
                <a:sym typeface="Calibri"/>
              </a:rPr>
              <a:t> </a:t>
            </a:r>
            <a:r>
              <a:rPr lang="en-US" sz="1800" b="1" i="0" u="sng" strike="noStrike" cap="none" dirty="0" err="1">
                <a:solidFill>
                  <a:schemeClr val="dk1"/>
                </a:solidFill>
                <a:latin typeface="Calibri"/>
                <a:ea typeface="Calibri"/>
                <a:cs typeface="Calibri"/>
                <a:sym typeface="Calibri"/>
              </a:rPr>
              <a:t>Garri</a:t>
            </a:r>
            <a:r>
              <a:rPr lang="en-US" sz="1800" b="1" i="0" u="sng" strike="noStrike" cap="none" dirty="0">
                <a:solidFill>
                  <a:schemeClr val="dk1"/>
                </a:solidFill>
                <a:latin typeface="Calibri"/>
                <a:ea typeface="Calibri"/>
                <a:cs typeface="Calibri"/>
                <a:sym typeface="Calibri"/>
              </a:rPr>
              <a:t> Kasparov</a:t>
            </a:r>
            <a:r>
              <a:rPr lang="en-US" sz="1800" b="0" i="0" u="none" strike="noStrike" cap="none" dirty="0">
                <a:solidFill>
                  <a:schemeClr val="dk1"/>
                </a:solidFill>
                <a:latin typeface="Calibri"/>
                <a:ea typeface="Calibri"/>
                <a:cs typeface="Calibri"/>
                <a:sym typeface="Calibri"/>
              </a:rPr>
              <a:t> in </a:t>
            </a:r>
            <a:r>
              <a:rPr lang="en-US" sz="1800" b="0" i="0" u="none" strike="noStrike" cap="none" dirty="0" err="1">
                <a:solidFill>
                  <a:schemeClr val="dk1"/>
                </a:solidFill>
                <a:latin typeface="Calibri"/>
                <a:ea typeface="Calibri"/>
                <a:cs typeface="Calibri"/>
                <a:sym typeface="Calibri"/>
              </a:rPr>
              <a:t>sechs</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Partien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zu</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schlagen</a:t>
            </a:r>
            <a:endParaRPr lang="en-US"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2011 </a:t>
            </a:r>
            <a:r>
              <a:rPr lang="en-US" sz="1800" b="0" i="0" u="none" strike="noStrike" cap="none" dirty="0" err="1">
                <a:solidFill>
                  <a:schemeClr val="dk1"/>
                </a:solidFill>
                <a:latin typeface="Calibri"/>
                <a:ea typeface="Calibri"/>
                <a:cs typeface="Calibri"/>
                <a:sym typeface="Calibri"/>
              </a:rPr>
              <a:t>gewinnt</a:t>
            </a:r>
            <a:r>
              <a:rPr lang="en-US" sz="1800" b="0" i="0" u="none" strike="noStrike" cap="none" dirty="0">
                <a:solidFill>
                  <a:schemeClr val="dk1"/>
                </a:solidFill>
                <a:latin typeface="Calibri"/>
                <a:ea typeface="Calibri"/>
                <a:cs typeface="Calibri"/>
                <a:sym typeface="Calibri"/>
              </a:rPr>
              <a:t> das </a:t>
            </a:r>
            <a:r>
              <a:rPr lang="en-US" sz="1800" b="0" i="0" u="none" strike="noStrike" cap="none" dirty="0" err="1">
                <a:solidFill>
                  <a:schemeClr val="dk1"/>
                </a:solidFill>
                <a:latin typeface="Calibri"/>
                <a:ea typeface="Calibri"/>
                <a:cs typeface="Calibri"/>
                <a:sym typeface="Calibri"/>
              </a:rPr>
              <a:t>Computerprogramm</a:t>
            </a:r>
            <a:r>
              <a:rPr lang="en-US" sz="1800" b="0" i="0" u="none" strike="noStrike" cap="none" dirty="0">
                <a:solidFill>
                  <a:schemeClr val="dk1"/>
                </a:solidFill>
                <a:latin typeface="Calibri"/>
                <a:ea typeface="Calibri"/>
                <a:cs typeface="Calibri"/>
                <a:sym typeface="Calibri"/>
              </a:rPr>
              <a:t> </a:t>
            </a:r>
            <a:r>
              <a:rPr lang="en-US" sz="1800" b="1" i="0" u="sng" strike="noStrike" cap="none" dirty="0">
                <a:solidFill>
                  <a:schemeClr val="dk1"/>
                </a:solidFill>
                <a:latin typeface="Calibri"/>
                <a:ea typeface="Calibri"/>
                <a:cs typeface="Calibri"/>
                <a:sym typeface="Calibri"/>
              </a:rPr>
              <a:t>Watson</a:t>
            </a:r>
            <a:r>
              <a:rPr lang="en-US" sz="1800" b="1" i="0" u="none" strike="noStrike" cap="none" dirty="0">
                <a:solidFill>
                  <a:schemeClr val="dk1"/>
                </a:solidFill>
                <a:latin typeface="Calibri"/>
                <a:ea typeface="Calibri"/>
                <a:cs typeface="Calibri"/>
                <a:sym typeface="Calibri"/>
              </a:rPr>
              <a:t> </a:t>
            </a:r>
            <a:r>
              <a:rPr lang="en-US" sz="1800" b="1" i="0" u="none" strike="noStrike" cap="none" dirty="0" err="1">
                <a:solidFill>
                  <a:schemeClr val="dk1"/>
                </a:solidFill>
                <a:latin typeface="Calibri"/>
                <a:ea typeface="Calibri"/>
                <a:cs typeface="Calibri"/>
                <a:sym typeface="Calibri"/>
              </a:rPr>
              <a:t>im</a:t>
            </a:r>
            <a:r>
              <a:rPr lang="en-US" sz="1800" b="1" i="0" u="none" strike="noStrike" cap="none" dirty="0">
                <a:solidFill>
                  <a:schemeClr val="dk1"/>
                </a:solidFill>
                <a:latin typeface="Calibri"/>
                <a:ea typeface="Calibri"/>
                <a:cs typeface="Calibri"/>
                <a:sym typeface="Calibri"/>
              </a:rPr>
              <a:t> Quiz </a:t>
            </a:r>
            <a:r>
              <a:rPr lang="en-US" sz="1800" b="1" i="0" u="sng" strike="noStrike" cap="none" dirty="0">
                <a:solidFill>
                  <a:schemeClr val="dk1"/>
                </a:solidFill>
                <a:latin typeface="Calibri"/>
                <a:ea typeface="Calibri"/>
                <a:cs typeface="Calibri"/>
                <a:sym typeface="Calibri"/>
              </a:rPr>
              <a:t>Jeopardy!</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gegen</a:t>
            </a:r>
            <a:r>
              <a:rPr lang="en-US" sz="1800" b="0" i="0" u="none" strike="noStrike" cap="none" dirty="0">
                <a:solidFill>
                  <a:schemeClr val="dk1"/>
                </a:solidFill>
                <a:latin typeface="Calibri"/>
                <a:ea typeface="Calibri"/>
                <a:cs typeface="Calibri"/>
                <a:sym typeface="Calibri"/>
              </a:rPr>
              <a:t> die </a:t>
            </a:r>
            <a:r>
              <a:rPr lang="en-US" sz="1800" b="0" i="0" u="none" strike="noStrike" cap="none" dirty="0" err="1">
                <a:solidFill>
                  <a:schemeClr val="dk1"/>
                </a:solidFill>
                <a:latin typeface="Calibri"/>
                <a:ea typeface="Calibri"/>
                <a:cs typeface="Calibri"/>
                <a:sym typeface="Calibri"/>
              </a:rPr>
              <a:t>beiden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bislang</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erfolgreichsten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Spieler</a:t>
            </a:r>
            <a:r>
              <a:rPr lang="en-US" sz="1800" b="0" i="0" u="none" strike="noStrike" cap="none" dirty="0">
                <a:solidFill>
                  <a:schemeClr val="dk1"/>
                </a:solidFill>
                <a:latin typeface="Calibri"/>
                <a:ea typeface="Calibri"/>
                <a:cs typeface="Calibri"/>
                <a:sym typeface="Calibri"/>
              </a:rPr>
              <a:t>.</a:t>
            </a:r>
          </a:p>
          <a:p>
            <a:pPr marL="285750" marR="0" lvl="0" indent="-285750" algn="l" rtl="0">
              <a:spcBef>
                <a:spcPts val="0"/>
              </a:spcBef>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Anwendungen</a:t>
            </a:r>
            <a:r>
              <a:rPr lang="en-US" sz="1800" b="0" i="0" u="none" strike="noStrike" cap="none" dirty="0">
                <a:solidFill>
                  <a:schemeClr val="dk1"/>
                </a:solidFill>
                <a:latin typeface="Calibri"/>
                <a:ea typeface="Calibri"/>
                <a:cs typeface="Calibri"/>
                <a:sym typeface="Calibri"/>
              </a:rPr>
              <a:t> in der </a:t>
            </a:r>
            <a:r>
              <a:rPr lang="en-US" sz="1800" b="0" i="0" u="none" strike="noStrike" cap="none" dirty="0" err="1">
                <a:solidFill>
                  <a:schemeClr val="dk1"/>
                </a:solidFill>
                <a:latin typeface="Calibri"/>
                <a:ea typeface="Calibri"/>
                <a:cs typeface="Calibri"/>
                <a:sym typeface="Calibri"/>
              </a:rPr>
              <a:t>Psychoanalyse</a:t>
            </a:r>
            <a:r>
              <a:rPr lang="en-US" sz="1800" b="0" i="0" u="none" strike="noStrike" cap="none" dirty="0">
                <a:solidFill>
                  <a:schemeClr val="dk1"/>
                </a:solidFill>
                <a:latin typeface="Calibri"/>
                <a:ea typeface="Calibri"/>
                <a:cs typeface="Calibri"/>
                <a:sym typeface="Calibri"/>
              </a:rPr>
              <a:t> und </a:t>
            </a:r>
            <a:r>
              <a:rPr lang="en-US" sz="1800" b="0" i="0" u="none" strike="noStrike" cap="none" dirty="0" err="1">
                <a:solidFill>
                  <a:schemeClr val="dk1"/>
                </a:solidFill>
                <a:latin typeface="Calibri"/>
                <a:ea typeface="Calibri"/>
                <a:cs typeface="Calibri"/>
                <a:sym typeface="Calibri"/>
              </a:rPr>
              <a:t>realistisch</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menschliche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Kommunikation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simuliert</a:t>
            </a:r>
            <a:endParaRPr lang="en-US"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Im</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März</a:t>
            </a:r>
            <a:r>
              <a:rPr lang="en-US" sz="1800" b="0" i="0" u="none" strike="noStrike" cap="none" dirty="0">
                <a:solidFill>
                  <a:schemeClr val="dk1"/>
                </a:solidFill>
                <a:latin typeface="Calibri"/>
                <a:ea typeface="Calibri"/>
                <a:cs typeface="Calibri"/>
                <a:sym typeface="Calibri"/>
              </a:rPr>
              <a:t> 2016 </a:t>
            </a:r>
            <a:r>
              <a:rPr lang="en-US" sz="1800" b="0" i="0" u="none" strike="noStrike" cap="none" dirty="0" err="1">
                <a:solidFill>
                  <a:schemeClr val="dk1"/>
                </a:solidFill>
                <a:latin typeface="Calibri"/>
                <a:ea typeface="Calibri"/>
                <a:cs typeface="Calibri"/>
                <a:sym typeface="Calibri"/>
              </a:rPr>
              <a:t>besiegte</a:t>
            </a:r>
            <a:r>
              <a:rPr lang="en-US" sz="1800" b="0" i="0" u="none" strike="noStrike" cap="none" dirty="0">
                <a:solidFill>
                  <a:schemeClr val="dk1"/>
                </a:solidFill>
                <a:latin typeface="Calibri"/>
                <a:ea typeface="Calibri"/>
                <a:cs typeface="Calibri"/>
                <a:sym typeface="Calibri"/>
              </a:rPr>
              <a:t> </a:t>
            </a:r>
            <a:r>
              <a:rPr lang="en-US" sz="1800" b="1" i="0" u="sng" strike="noStrike" cap="none" dirty="0" err="1">
                <a:solidFill>
                  <a:schemeClr val="dk1"/>
                </a:solidFill>
                <a:latin typeface="Calibri"/>
                <a:ea typeface="Calibri"/>
                <a:cs typeface="Calibri"/>
                <a:sym typeface="Calibri"/>
              </a:rPr>
              <a:t>AlphaGo</a:t>
            </a:r>
            <a:r>
              <a:rPr lang="en-US" sz="1800" b="0" i="0" u="none" strike="noStrike" cap="none" dirty="0">
                <a:solidFill>
                  <a:schemeClr val="dk1"/>
                </a:solidFill>
                <a:latin typeface="Calibri"/>
                <a:ea typeface="Calibri"/>
                <a:cs typeface="Calibri"/>
                <a:sym typeface="Calibri"/>
              </a:rPr>
              <a:t> den </a:t>
            </a:r>
            <a:r>
              <a:rPr lang="en-US" sz="1800" b="0" i="0" u="none" strike="noStrike" cap="none" dirty="0" err="1">
                <a:solidFill>
                  <a:schemeClr val="dk1"/>
                </a:solidFill>
                <a:latin typeface="Calibri"/>
                <a:ea typeface="Calibri"/>
                <a:cs typeface="Calibri"/>
                <a:sym typeface="Calibri"/>
              </a:rPr>
              <a:t>damalig</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vermutlich</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weltbesten</a:t>
            </a:r>
            <a:r>
              <a:rPr lang="en-US" sz="1800" b="0" i="0" u="none" strike="noStrike" cap="none" dirty="0">
                <a:solidFill>
                  <a:schemeClr val="dk1"/>
                </a:solidFill>
                <a:latin typeface="Calibri"/>
                <a:ea typeface="Calibri"/>
                <a:cs typeface="Calibri"/>
                <a:sym typeface="Calibri"/>
              </a:rPr>
              <a:t> Go-</a:t>
            </a:r>
            <a:r>
              <a:rPr lang="en-US" sz="1800" b="0" i="0" u="none" strike="noStrike" cap="none" dirty="0" err="1">
                <a:solidFill>
                  <a:schemeClr val="dk1"/>
                </a:solidFill>
                <a:latin typeface="Calibri"/>
                <a:ea typeface="Calibri"/>
                <a:cs typeface="Calibri"/>
                <a:sym typeface="Calibri"/>
              </a:rPr>
              <a:t>Spieler</a:t>
            </a:r>
            <a:r>
              <a:rPr lang="en-US" sz="1800" b="0" i="0" u="none" strike="noStrike" cap="none" dirty="0">
                <a:solidFill>
                  <a:schemeClr val="dk1"/>
                </a:solidFill>
                <a:latin typeface="Calibri"/>
                <a:ea typeface="Calibri"/>
                <a:cs typeface="Calibri"/>
                <a:sym typeface="Calibri"/>
              </a:rPr>
              <a:t> </a:t>
            </a:r>
            <a:r>
              <a:rPr lang="en-US" sz="1800" b="0" i="0" u="sng" strike="noStrike" cap="none" dirty="0">
                <a:solidFill>
                  <a:schemeClr val="dk1"/>
                </a:solidFill>
                <a:latin typeface="Calibri"/>
                <a:ea typeface="Calibri"/>
                <a:cs typeface="Calibri"/>
                <a:sym typeface="Calibri"/>
              </a:rPr>
              <a:t>Lee </a:t>
            </a:r>
            <a:r>
              <a:rPr lang="en-US" sz="1800" b="0" i="0" u="sng" strike="noStrike" cap="none" dirty="0" err="1">
                <a:solidFill>
                  <a:schemeClr val="dk1"/>
                </a:solidFill>
                <a:latin typeface="Calibri"/>
                <a:ea typeface="Calibri"/>
                <a:cs typeface="Calibri"/>
                <a:sym typeface="Calibri"/>
              </a:rPr>
              <a:t>Sedol</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mit</a:t>
            </a:r>
            <a:r>
              <a:rPr lang="en-US" sz="1800" b="0" i="0" u="none" strike="noStrike" cap="none" dirty="0">
                <a:solidFill>
                  <a:schemeClr val="dk1"/>
                </a:solidFill>
                <a:latin typeface="Calibri"/>
                <a:ea typeface="Calibri"/>
                <a:cs typeface="Calibri"/>
                <a:sym typeface="Calibri"/>
              </a:rPr>
              <a:t> 4 </a:t>
            </a:r>
            <a:r>
              <a:rPr lang="en-US" sz="1800" b="0" i="0" u="none" strike="noStrike" cap="none" dirty="0" err="1">
                <a:solidFill>
                  <a:schemeClr val="dk1"/>
                </a:solidFill>
                <a:latin typeface="Calibri"/>
                <a:ea typeface="Calibri"/>
                <a:cs typeface="Calibri"/>
                <a:sym typeface="Calibri"/>
              </a:rPr>
              <a:t>zu</a:t>
            </a:r>
            <a:r>
              <a:rPr lang="en-US" sz="1800" b="0" i="0" u="none" strike="noStrike" cap="none" dirty="0">
                <a:solidFill>
                  <a:schemeClr val="dk1"/>
                </a:solidFill>
                <a:latin typeface="Calibri"/>
                <a:ea typeface="Calibri"/>
                <a:cs typeface="Calibri"/>
                <a:sym typeface="Calibri"/>
              </a:rPr>
              <a:t> 1 </a:t>
            </a:r>
            <a:r>
              <a:rPr lang="en-US" sz="1800" b="0" i="0" u="none" strike="noStrike" cap="none" dirty="0" err="1">
                <a:solidFill>
                  <a:schemeClr val="dk1"/>
                </a:solidFill>
                <a:latin typeface="Calibri"/>
                <a:ea typeface="Calibri"/>
                <a:cs typeface="Calibri"/>
                <a:sym typeface="Calibri"/>
              </a:rPr>
              <a:t>im</a:t>
            </a:r>
            <a:r>
              <a:rPr lang="en-US" sz="1800" b="0" i="0" u="none" strike="noStrike" cap="none" dirty="0">
                <a:solidFill>
                  <a:schemeClr val="dk1"/>
                </a:solidFill>
                <a:latin typeface="Calibri"/>
                <a:ea typeface="Calibri"/>
                <a:cs typeface="Calibri"/>
                <a:sym typeface="Calibri"/>
              </a:rPr>
              <a:t> Spiel </a:t>
            </a:r>
            <a:r>
              <a:rPr lang="en-US" sz="1800" b="0" i="0" u="sng" strike="noStrike" cap="none" dirty="0" err="1">
                <a:solidFill>
                  <a:schemeClr val="dk1"/>
                </a:solidFill>
                <a:latin typeface="Calibri"/>
                <a:ea typeface="Calibri"/>
                <a:cs typeface="Calibri"/>
                <a:sym typeface="Calibri"/>
              </a:rPr>
              <a:t>AlphaGo</a:t>
            </a:r>
            <a:r>
              <a:rPr lang="en-US" sz="1800" b="0" i="0" u="sng" strike="noStrike" cap="none" dirty="0">
                <a:solidFill>
                  <a:schemeClr val="dk1"/>
                </a:solidFill>
                <a:latin typeface="Calibri"/>
                <a:ea typeface="Calibri"/>
                <a:cs typeface="Calibri"/>
                <a:sym typeface="Calibri"/>
              </a:rPr>
              <a:t> </a:t>
            </a:r>
            <a:r>
              <a:rPr lang="en-US" sz="1800" b="0" i="0" u="sng" strike="noStrike" cap="none" dirty="0" err="1">
                <a:solidFill>
                  <a:schemeClr val="dk1"/>
                </a:solidFill>
                <a:latin typeface="Calibri"/>
                <a:ea typeface="Calibri"/>
                <a:cs typeface="Calibri"/>
                <a:sym typeface="Calibri"/>
              </a:rPr>
              <a:t>gegen</a:t>
            </a:r>
            <a:r>
              <a:rPr lang="en-US" sz="1800" b="0" i="0" u="sng" strike="noStrike" cap="none" dirty="0">
                <a:solidFill>
                  <a:schemeClr val="dk1"/>
                </a:solidFill>
                <a:latin typeface="Calibri"/>
                <a:ea typeface="Calibri"/>
                <a:cs typeface="Calibri"/>
                <a:sym typeface="Calibri"/>
              </a:rPr>
              <a:t> Lee </a:t>
            </a:r>
            <a:r>
              <a:rPr lang="en-US" sz="1800" b="0" i="0" u="sng" strike="noStrike" cap="none" dirty="0" err="1">
                <a:solidFill>
                  <a:schemeClr val="dk1"/>
                </a:solidFill>
                <a:latin typeface="Calibri"/>
                <a:ea typeface="Calibri"/>
                <a:cs typeface="Calibri"/>
                <a:sym typeface="Calibri"/>
              </a:rPr>
              <a:t>Sedol</a:t>
            </a:r>
            <a:r>
              <a:rPr lang="en-US" sz="1800" b="0" i="0" u="none" strike="noStrike" cap="none" dirty="0">
                <a:solidFill>
                  <a:schemeClr val="dk1"/>
                </a:solidFill>
                <a:latin typeface="Calibri"/>
                <a:ea typeface="Calibri"/>
                <a:cs typeface="Calibri"/>
                <a:sym typeface="Calibri"/>
              </a:rPr>
              <a:t>. </a:t>
            </a:r>
            <a:br>
              <a:rPr lang="en-US" sz="1800" b="0" i="0" u="none" strike="noStrike" cap="none" dirty="0">
                <a:solidFill>
                  <a:schemeClr val="dk1"/>
                </a:solidFill>
                <a:latin typeface="Calibri"/>
                <a:ea typeface="Calibri"/>
                <a:cs typeface="Calibri"/>
                <a:sym typeface="Calibri"/>
              </a:rPr>
            </a:br>
            <a:r>
              <a:rPr lang="en-US" sz="1800" b="0" i="0" u="none" strike="noStrike" cap="none" dirty="0">
                <a:solidFill>
                  <a:schemeClr val="dk1"/>
                </a:solidFill>
                <a:latin typeface="Calibri"/>
                <a:ea typeface="Calibri"/>
                <a:cs typeface="Calibri"/>
                <a:sym typeface="Calibri"/>
              </a:rPr>
              <a:t/>
            </a:r>
            <a:br>
              <a:rPr lang="en-US" sz="1800" b="0" i="0" u="none" strike="noStrike" cap="none" dirty="0">
                <a:solidFill>
                  <a:schemeClr val="dk1"/>
                </a:solidFill>
                <a:latin typeface="Calibri"/>
                <a:ea typeface="Calibri"/>
                <a:cs typeface="Calibri"/>
                <a:sym typeface="Calibri"/>
              </a:rPr>
            </a:br>
            <a:endParaRPr lang="en-US" sz="1800" b="0" i="0" u="none" strike="noStrike" cap="none" dirty="0">
              <a:solidFill>
                <a:schemeClr val="dk1"/>
              </a:solidFill>
              <a:latin typeface="Calibri"/>
              <a:ea typeface="Calibri"/>
              <a:cs typeface="Calibri"/>
              <a:sym typeface="Calibri"/>
            </a:endParaRPr>
          </a:p>
        </p:txBody>
      </p:sp>
      <p:sp>
        <p:nvSpPr>
          <p:cNvPr id="893" name="Shape 89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Shape 90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1" name="Shape 90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Machine Learning </a:t>
            </a:r>
            <a:r>
              <a:rPr lang="en-US" sz="1800" b="0" i="0" u="none" strike="noStrike" cap="none" dirty="0" err="1">
                <a:solidFill>
                  <a:schemeClr val="dk1"/>
                </a:solidFill>
                <a:latin typeface="Calibri"/>
                <a:ea typeface="Calibri"/>
                <a:cs typeface="Calibri"/>
                <a:sym typeface="Calibri"/>
              </a:rPr>
              <a:t>ist</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ein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Teil</a:t>
            </a:r>
            <a:r>
              <a:rPr lang="en-US" sz="1800" b="0" i="0" u="none" strike="noStrike" cap="none" dirty="0">
                <a:solidFill>
                  <a:schemeClr val="dk1"/>
                </a:solidFill>
                <a:latin typeface="Calibri"/>
                <a:ea typeface="Calibri"/>
                <a:cs typeface="Calibri"/>
                <a:sym typeface="Calibri"/>
              </a:rPr>
              <a:t> von AI </a:t>
            </a:r>
          </a:p>
          <a:p>
            <a:pPr marL="285750" marR="0" lvl="0" indent="-285750" algn="l" rtl="0">
              <a:spcBef>
                <a:spcPts val="0"/>
              </a:spcBef>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Hier</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geht</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es</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darum</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basierend</a:t>
            </a:r>
            <a:r>
              <a:rPr lang="en-US" sz="1800" b="0" i="0" u="none" strike="noStrike" cap="none" dirty="0">
                <a:solidFill>
                  <a:schemeClr val="dk1"/>
                </a:solidFill>
                <a:latin typeface="Calibri"/>
                <a:ea typeface="Calibri"/>
                <a:cs typeface="Calibri"/>
                <a:sym typeface="Calibri"/>
              </a:rPr>
              <a:t> auf </a:t>
            </a:r>
            <a:r>
              <a:rPr lang="en-US" sz="1800" b="0" i="0" u="none" strike="noStrike" cap="none" dirty="0" err="1">
                <a:solidFill>
                  <a:schemeClr val="dk1"/>
                </a:solidFill>
                <a:latin typeface="Calibri"/>
                <a:ea typeface="Calibri"/>
                <a:cs typeface="Calibri"/>
                <a:sym typeface="Calibri"/>
              </a:rPr>
              <a:t>Erfahrungen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Resultate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zu</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verbessern</a:t>
            </a:r>
            <a:endParaRPr lang="en-US"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ML </a:t>
            </a:r>
            <a:r>
              <a:rPr lang="en-US" sz="1800" b="0" i="0" u="none" strike="noStrike" cap="none" dirty="0" err="1">
                <a:solidFill>
                  <a:schemeClr val="dk1"/>
                </a:solidFill>
                <a:latin typeface="Calibri"/>
                <a:ea typeface="Calibri"/>
                <a:cs typeface="Calibri"/>
                <a:sym typeface="Calibri"/>
              </a:rPr>
              <a:t>ist</a:t>
            </a:r>
            <a:r>
              <a:rPr lang="en-US" sz="1800" b="0" i="0" u="none" strike="noStrike" cap="none" dirty="0">
                <a:solidFill>
                  <a:schemeClr val="dk1"/>
                </a:solidFill>
                <a:latin typeface="Calibri"/>
                <a:ea typeface="Calibri"/>
                <a:cs typeface="Calibri"/>
                <a:sym typeface="Calibri"/>
              </a:rPr>
              <a:t> also </a:t>
            </a:r>
            <a:r>
              <a:rPr lang="en-US" sz="1800" b="0" i="0" u="none" strike="noStrike" cap="none" dirty="0" err="1">
                <a:solidFill>
                  <a:schemeClr val="dk1"/>
                </a:solidFill>
                <a:latin typeface="Calibri"/>
                <a:ea typeface="Calibri"/>
                <a:cs typeface="Calibri"/>
                <a:sym typeface="Calibri"/>
              </a:rPr>
              <a:t>Rueckblickend</a:t>
            </a:r>
            <a:endParaRPr lang="en-US" sz="18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Maschinen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koennen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lernen</a:t>
            </a:r>
            <a:endParaRPr lang="en-US" sz="18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dirty="0" err="1">
                <a:solidFill>
                  <a:schemeClr val="dk1"/>
                </a:solidFill>
                <a:latin typeface="Calibri"/>
                <a:ea typeface="Calibri"/>
                <a:cs typeface="Calibri"/>
                <a:sym typeface="Calibri"/>
              </a:rPr>
              <a:t>Wenn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wir</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heute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bei</a:t>
            </a:r>
            <a:r>
              <a:rPr lang="en-US" sz="1800" b="0" i="0" u="none" strike="noStrike" cap="none" dirty="0">
                <a:solidFill>
                  <a:schemeClr val="dk1"/>
                </a:solidFill>
                <a:latin typeface="Calibri"/>
                <a:ea typeface="Calibri"/>
                <a:cs typeface="Calibri"/>
                <a:sym typeface="Calibri"/>
              </a:rPr>
              <a:t> Amazon </a:t>
            </a:r>
            <a:r>
              <a:rPr lang="en-US" sz="1800" b="0" i="0" u="none" strike="noStrike" cap="none" dirty="0" err="1">
                <a:solidFill>
                  <a:schemeClr val="dk1"/>
                </a:solidFill>
                <a:latin typeface="Calibri"/>
                <a:ea typeface="Calibri"/>
                <a:cs typeface="Calibri"/>
                <a:sym typeface="Calibri"/>
              </a:rPr>
              <a:t>einkaufen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wird</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uns</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etwas</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gezeigt</a:t>
            </a:r>
            <a:r>
              <a:rPr lang="en-US" sz="1800" b="0" i="0" u="none" strike="noStrike" cap="none" dirty="0">
                <a:solidFill>
                  <a:schemeClr val="dk1"/>
                </a:solidFill>
                <a:latin typeface="Calibri"/>
                <a:ea typeface="Calibri"/>
                <a:cs typeface="Calibri"/>
                <a:sym typeface="Calibri"/>
              </a:rPr>
              <a:t>, was </a:t>
            </a:r>
            <a:r>
              <a:rPr lang="en-US" sz="1800" b="0" i="0" u="none" strike="noStrike" cap="none" dirty="0" err="1">
                <a:solidFill>
                  <a:schemeClr val="dk1"/>
                </a:solidFill>
                <a:latin typeface="Calibri"/>
                <a:ea typeface="Calibri"/>
                <a:cs typeface="Calibri"/>
                <a:sym typeface="Calibri"/>
              </a:rPr>
              <a:t>wir</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auch</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kaufen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sollten</a:t>
            </a:r>
            <a:r>
              <a:rPr lang="en-US" sz="1800" b="0" i="0" u="none" strike="noStrike" cap="none" dirty="0">
                <a:solidFill>
                  <a:schemeClr val="dk1"/>
                </a:solidFill>
                <a:latin typeface="Calibri"/>
                <a:ea typeface="Calibri"/>
                <a:cs typeface="Calibri"/>
                <a:sym typeface="Calibri"/>
              </a:rPr>
              <a:t>. Das </a:t>
            </a:r>
            <a:r>
              <a:rPr lang="en-US" sz="1800" b="0" i="0" u="none" strike="noStrike" cap="none" dirty="0" err="1">
                <a:solidFill>
                  <a:schemeClr val="dk1"/>
                </a:solidFill>
                <a:latin typeface="Calibri"/>
                <a:ea typeface="Calibri"/>
                <a:cs typeface="Calibri"/>
                <a:sym typeface="Calibri"/>
              </a:rPr>
              <a:t>ist</a:t>
            </a:r>
            <a:r>
              <a:rPr lang="en-US" sz="1800" b="0" i="0" u="none" strike="noStrike" cap="none" dirty="0">
                <a:solidFill>
                  <a:schemeClr val="dk1"/>
                </a:solidFill>
                <a:latin typeface="Calibri"/>
                <a:ea typeface="Calibri"/>
                <a:cs typeface="Calibri"/>
                <a:sym typeface="Calibri"/>
              </a:rPr>
              <a:t> ML</a:t>
            </a:r>
          </a:p>
          <a:p>
            <a:pPr marL="0" marR="0" lvl="0" indent="0" algn="l" rtl="0">
              <a:spcBef>
                <a:spcPts val="0"/>
              </a:spcBef>
              <a:buSzPct val="25000"/>
              <a:buNone/>
            </a:pP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dirty="0">
                <a:solidFill>
                  <a:schemeClr val="dk1"/>
                </a:solidFill>
                <a:latin typeface="Calibri"/>
                <a:ea typeface="Calibri"/>
                <a:cs typeface="Calibri"/>
                <a:sym typeface="Calibri"/>
              </a:rPr>
              <a:t>Deep Learning, </a:t>
            </a:r>
            <a:r>
              <a:rPr lang="en-US" sz="1800" b="0" i="0" u="none" strike="noStrike" cap="none" dirty="0" err="1">
                <a:solidFill>
                  <a:schemeClr val="dk1"/>
                </a:solidFill>
                <a:latin typeface="Calibri"/>
                <a:ea typeface="Calibri"/>
                <a:cs typeface="Calibri"/>
                <a:sym typeface="Calibri"/>
              </a:rPr>
              <a:t>Teil</a:t>
            </a:r>
            <a:r>
              <a:rPr lang="en-US" sz="1800" b="0" i="0" u="none" strike="noStrike" cap="none" dirty="0">
                <a:solidFill>
                  <a:schemeClr val="dk1"/>
                </a:solidFill>
                <a:latin typeface="Calibri"/>
                <a:ea typeface="Calibri"/>
                <a:cs typeface="Calibri"/>
                <a:sym typeface="Calibri"/>
              </a:rPr>
              <a:t> von Machine Learning, da </a:t>
            </a:r>
            <a:r>
              <a:rPr lang="en-US" sz="1800" b="0" i="0" u="none" strike="noStrike" cap="none" dirty="0" err="1">
                <a:solidFill>
                  <a:schemeClr val="dk1"/>
                </a:solidFill>
                <a:latin typeface="Calibri"/>
                <a:ea typeface="Calibri"/>
                <a:cs typeface="Calibri"/>
                <a:sym typeface="Calibri"/>
              </a:rPr>
              <a:t>geht</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es</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darum</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tiefe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neurale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Netzwerke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darzustellen</a:t>
            </a:r>
            <a:r>
              <a:rPr lang="en-US" sz="1800" b="0" i="0" u="none" strike="noStrike" cap="none" dirty="0">
                <a:solidFill>
                  <a:schemeClr val="dk1"/>
                </a:solidFill>
                <a:latin typeface="Calibri"/>
                <a:ea typeface="Calibri"/>
                <a:cs typeface="Calibri"/>
                <a:sym typeface="Calibri"/>
              </a:rPr>
              <a:t> und </a:t>
            </a:r>
            <a:r>
              <a:rPr lang="en-US" sz="1800" b="0" i="0" u="none" strike="noStrike" cap="none" dirty="0" err="1">
                <a:solidFill>
                  <a:schemeClr val="dk1"/>
                </a:solidFill>
                <a:latin typeface="Calibri"/>
                <a:ea typeface="Calibri"/>
                <a:cs typeface="Calibri"/>
                <a:sym typeface="Calibri"/>
              </a:rPr>
              <a:t>diese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Architekturen</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einzusetzen</a:t>
            </a:r>
            <a:r>
              <a:rPr lang="en-US" sz="1800" b="0" i="0" u="none" strike="noStrike" cap="none" dirty="0">
                <a:solidFill>
                  <a:schemeClr val="dk1"/>
                </a:solidFill>
                <a:latin typeface="Calibri"/>
                <a:ea typeface="Calibri"/>
                <a:cs typeface="Calibri"/>
                <a:sym typeface="Calibri"/>
              </a:rPr>
              <a:t/>
            </a:r>
            <a:br>
              <a:rPr lang="en-US" sz="1800" b="0" i="0" u="none" strike="noStrike" cap="none" dirty="0">
                <a:solidFill>
                  <a:schemeClr val="dk1"/>
                </a:solidFill>
                <a:latin typeface="Calibri"/>
                <a:ea typeface="Calibri"/>
                <a:cs typeface="Calibri"/>
                <a:sym typeface="Calibri"/>
              </a:rPr>
            </a:br>
            <a:r>
              <a:rPr lang="en-US" sz="1800" b="0" i="0" u="none" strike="noStrike" cap="none" dirty="0">
                <a:solidFill>
                  <a:schemeClr val="dk1"/>
                </a:solidFill>
                <a:latin typeface="Calibri"/>
                <a:ea typeface="Calibri"/>
                <a:cs typeface="Calibri"/>
                <a:sym typeface="Calibri"/>
              </a:rPr>
              <a:t/>
            </a:r>
            <a:br>
              <a:rPr lang="en-US" sz="1800" b="0" i="0" u="none" strike="noStrike" cap="none" dirty="0">
                <a:solidFill>
                  <a:schemeClr val="dk1"/>
                </a:solidFill>
                <a:latin typeface="Calibri"/>
                <a:ea typeface="Calibri"/>
                <a:cs typeface="Calibri"/>
                <a:sym typeface="Calibri"/>
              </a:rPr>
            </a:br>
            <a:r>
              <a:rPr lang="en-US" sz="1800" b="0" i="0" u="none" strike="noStrike" cap="none" dirty="0">
                <a:solidFill>
                  <a:schemeClr val="dk1"/>
                </a:solidFill>
                <a:latin typeface="Calibri"/>
                <a:ea typeface="Calibri"/>
                <a:cs typeface="Calibri"/>
                <a:sym typeface="Calibri"/>
              </a:rPr>
              <a:t/>
            </a:r>
            <a:br>
              <a:rPr lang="en-US" sz="1800" b="0" i="0" u="none" strike="noStrike" cap="none" dirty="0">
                <a:solidFill>
                  <a:schemeClr val="dk1"/>
                </a:solidFill>
                <a:latin typeface="Calibri"/>
                <a:ea typeface="Calibri"/>
                <a:cs typeface="Calibri"/>
                <a:sym typeface="Calibri"/>
              </a:rPr>
            </a:br>
            <a:r>
              <a:rPr lang="en-US" sz="1800" b="0" i="0" u="none" strike="noStrike" cap="none" dirty="0">
                <a:solidFill>
                  <a:schemeClr val="dk1"/>
                </a:solidFill>
                <a:latin typeface="Calibri"/>
                <a:ea typeface="Calibri"/>
                <a:cs typeface="Calibri"/>
                <a:sym typeface="Calibri"/>
              </a:rPr>
              <a:t>---</a:t>
            </a:r>
          </a:p>
          <a:p>
            <a:pPr marL="285750" marR="0" lvl="0" indent="-285750" algn="l" rtl="0">
              <a:spcBef>
                <a:spcPts val="0"/>
              </a:spcBef>
              <a:buClr>
                <a:schemeClr val="dk1"/>
              </a:buClr>
              <a:buSzPct val="1000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800" b="0" i="0" u="none" strike="noStrike" cap="none" dirty="0">
                <a:solidFill>
                  <a:schemeClr val="dk1"/>
                </a:solidFill>
                <a:latin typeface="Calibri"/>
                <a:ea typeface="Calibri"/>
                <a:cs typeface="Calibri"/>
                <a:sym typeface="Calibri"/>
              </a:rPr>
              <a:t>Vision von </a:t>
            </a:r>
            <a:r>
              <a:rPr lang="en-US" sz="1800" b="0" i="0" u="none" strike="noStrike" cap="none" dirty="0" err="1">
                <a:solidFill>
                  <a:schemeClr val="dk1"/>
                </a:solidFill>
                <a:latin typeface="Calibri"/>
                <a:ea typeface="Calibri"/>
                <a:cs typeface="Calibri"/>
                <a:sym typeface="Calibri"/>
              </a:rPr>
              <a:t>Computern</a:t>
            </a:r>
            <a:endParaRPr lang="en-US" sz="18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800" b="0" i="0" u="none" strike="noStrike" cap="none" dirty="0" err="1">
                <a:solidFill>
                  <a:schemeClr val="dk1"/>
                </a:solidFill>
                <a:latin typeface="Calibri"/>
                <a:ea typeface="Calibri"/>
                <a:cs typeface="Calibri"/>
                <a:sym typeface="Calibri"/>
              </a:rPr>
              <a:t>Automatische</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Spracherkennung</a:t>
            </a:r>
            <a:endParaRPr lang="en-US" sz="18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800" b="0" i="0" u="none" strike="noStrike" cap="none" dirty="0">
                <a:solidFill>
                  <a:schemeClr val="dk1"/>
                </a:solidFill>
                <a:latin typeface="Calibri"/>
                <a:ea typeface="Calibri"/>
                <a:cs typeface="Calibri"/>
                <a:sym typeface="Calibri"/>
              </a:rPr>
              <a:t>NLP – natural language processing</a:t>
            </a:r>
          </a:p>
        </p:txBody>
      </p:sp>
      <p:sp>
        <p:nvSpPr>
          <p:cNvPr id="902" name="Shape 90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Shape 91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11" name="Shape 91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1" i="0" u="none" strike="noStrike" cap="none" dirty="0" err="1">
                <a:solidFill>
                  <a:schemeClr val="dk1"/>
                </a:solidFill>
                <a:latin typeface="Calibri"/>
                <a:ea typeface="Calibri"/>
                <a:cs typeface="Calibri"/>
                <a:sym typeface="Calibri"/>
              </a:rPr>
              <a:t>Musteranalyse</a:t>
            </a:r>
            <a:r>
              <a:rPr lang="en-US" sz="1200" b="1" i="0" u="none" strike="noStrike" cap="none" dirty="0">
                <a:solidFill>
                  <a:schemeClr val="dk1"/>
                </a:solidFill>
                <a:latin typeface="Calibri"/>
                <a:ea typeface="Calibri"/>
                <a:cs typeface="Calibri"/>
                <a:sym typeface="Calibri"/>
              </a:rPr>
              <a:t> und </a:t>
            </a:r>
            <a:r>
              <a:rPr lang="en-US" sz="1200" b="1" i="0" u="none" strike="noStrike" cap="none" dirty="0" err="1">
                <a:solidFill>
                  <a:schemeClr val="dk1"/>
                </a:solidFill>
                <a:latin typeface="Calibri"/>
                <a:ea typeface="Calibri"/>
                <a:cs typeface="Calibri"/>
                <a:sym typeface="Calibri"/>
              </a:rPr>
              <a:t>Mustererkennung</a:t>
            </a:r>
            <a:r>
              <a:rPr lang="en-US" sz="1200" b="1" i="0" u="none" strike="noStrike" cap="none" dirty="0">
                <a:solidFill>
                  <a:schemeClr val="dk1"/>
                </a:solidFill>
                <a:latin typeface="Calibri"/>
                <a:ea typeface="Calibri"/>
                <a:cs typeface="Calibri"/>
                <a:sym typeface="Calibri"/>
              </a:rPr>
              <a:t/>
            </a:r>
            <a:br>
              <a:rPr lang="en-US" sz="1200" b="1" i="0" u="none" strike="noStrike" cap="none" dirty="0">
                <a:solidFill>
                  <a:schemeClr val="dk1"/>
                </a:solidFill>
                <a:latin typeface="Calibri"/>
                <a:ea typeface="Calibri"/>
                <a:cs typeface="Calibri"/>
                <a:sym typeface="Calibri"/>
              </a:rPr>
            </a:br>
            <a:endParaRPr lang="en-US" sz="1200" b="1"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1" u="none" strike="noStrike" cap="none" dirty="0" err="1">
                <a:solidFill>
                  <a:schemeClr val="dk1"/>
                </a:solidFill>
                <a:latin typeface="Calibri"/>
                <a:ea typeface="Calibri"/>
                <a:cs typeface="Calibri"/>
                <a:sym typeface="Calibri"/>
              </a:rPr>
              <a:t>Visuelle</a:t>
            </a:r>
            <a:r>
              <a:rPr lang="en-US" sz="1200" b="0" i="1" u="none" strike="noStrike" cap="none" dirty="0">
                <a:solidFill>
                  <a:schemeClr val="dk1"/>
                </a:solidFill>
                <a:latin typeface="Calibri"/>
                <a:ea typeface="Calibri"/>
                <a:cs typeface="Calibri"/>
                <a:sym typeface="Calibri"/>
              </a:rPr>
              <a:t> </a:t>
            </a:r>
            <a:r>
              <a:rPr lang="en-US" sz="1200" b="0" i="1" u="none" strike="noStrike" cap="none" dirty="0" err="1">
                <a:solidFill>
                  <a:schemeClr val="dk1"/>
                </a:solidFill>
                <a:latin typeface="Calibri"/>
                <a:ea typeface="Calibri"/>
                <a:cs typeface="Calibri"/>
                <a:sym typeface="Calibri"/>
              </a:rPr>
              <a:t>Intelligenz</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ermöglicht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es</a:t>
            </a:r>
            <a:r>
              <a:rPr lang="en-US" sz="1200" b="0"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Bilder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beziehungsweise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Formen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a:t>
            </a:r>
            <a:r>
              <a:rPr lang="en-US" sz="1200" b="0" i="0" u="sng" strike="noStrike" cap="none" dirty="0" err="1">
                <a:solidFill>
                  <a:schemeClr val="dk1"/>
                </a:solidFill>
                <a:latin typeface="Calibri"/>
                <a:ea typeface="Calibri"/>
                <a:cs typeface="Calibri"/>
                <a:sym typeface="Calibri"/>
              </a:rPr>
              <a:t>erkennen</a:t>
            </a:r>
            <a:r>
              <a:rPr lang="en-US" sz="1200" b="0" i="0" u="none" strike="noStrike" cap="none" dirty="0">
                <a:solidFill>
                  <a:schemeClr val="dk1"/>
                </a:solidFill>
                <a:latin typeface="Calibri"/>
                <a:ea typeface="Calibri"/>
                <a:cs typeface="Calibri"/>
                <a:sym typeface="Calibri"/>
              </a:rPr>
              <a:t> und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a:t>
            </a:r>
            <a:r>
              <a:rPr lang="en-US" sz="1200" b="0" i="0" u="sng" strike="noStrike" cap="none" dirty="0" err="1">
                <a:solidFill>
                  <a:schemeClr val="dk1"/>
                </a:solidFill>
                <a:latin typeface="Calibri"/>
                <a:ea typeface="Calibri"/>
                <a:cs typeface="Calibri"/>
                <a:sym typeface="Calibri"/>
              </a:rPr>
              <a:t>analysieren</a:t>
            </a:r>
            <a:endParaRPr lang="en-US" sz="1200" b="0" i="0" u="sng"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1" i="0" u="none" strike="noStrike" cap="none" dirty="0" err="1">
                <a:solidFill>
                  <a:schemeClr val="dk1"/>
                </a:solidFill>
                <a:latin typeface="Calibri"/>
                <a:ea typeface="Calibri"/>
                <a:cs typeface="Calibri"/>
                <a:sym typeface="Calibri"/>
              </a:rPr>
              <a:t>Spracherkennung</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oder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auch</a:t>
            </a:r>
            <a:r>
              <a:rPr lang="en-US" sz="1200" b="0" i="0" u="none" strike="noStrike" cap="none" dirty="0">
                <a:solidFill>
                  <a:schemeClr val="dk1"/>
                </a:solidFill>
                <a:latin typeface="Calibri"/>
                <a:ea typeface="Calibri"/>
                <a:cs typeface="Calibri"/>
                <a:sym typeface="Calibri"/>
              </a:rPr>
              <a:t> </a:t>
            </a:r>
            <a:r>
              <a:rPr lang="en-US" sz="1200" b="1" i="0" u="none" strike="noStrike" cap="none" dirty="0" err="1">
                <a:solidFill>
                  <a:schemeClr val="dk1"/>
                </a:solidFill>
                <a:latin typeface="Calibri"/>
                <a:ea typeface="Calibri"/>
                <a:cs typeface="Calibri"/>
                <a:sym typeface="Calibri"/>
              </a:rPr>
              <a:t>semantische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Analysen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visuelle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Gesichtserkennung</a:t>
            </a: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dirty="0" err="1">
                <a:solidFill>
                  <a:schemeClr val="dk1"/>
                </a:solidFill>
                <a:latin typeface="Calibri"/>
                <a:ea typeface="Calibri"/>
                <a:cs typeface="Calibri"/>
                <a:sym typeface="Calibri"/>
              </a:rPr>
              <a:t>Beispiele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für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Systeme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zur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Mustererkennung</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sind</a:t>
            </a:r>
            <a:r>
              <a:rPr lang="en-US" sz="1200" b="0" i="0" u="none" strike="noStrike" cap="none" dirty="0">
                <a:solidFill>
                  <a:schemeClr val="dk1"/>
                </a:solidFill>
                <a:latin typeface="Calibri"/>
                <a:ea typeface="Calibri"/>
                <a:cs typeface="Calibri"/>
                <a:sym typeface="Calibri"/>
              </a:rPr>
              <a:t> </a:t>
            </a:r>
            <a:r>
              <a:rPr lang="en-US" sz="1200" b="0" i="0" u="sng" strike="noStrike" cap="none" dirty="0">
                <a:solidFill>
                  <a:schemeClr val="dk1"/>
                </a:solidFill>
                <a:latin typeface="Calibri"/>
                <a:ea typeface="Calibri"/>
                <a:cs typeface="Calibri"/>
                <a:sym typeface="Calibri"/>
              </a:rPr>
              <a:t>Google Brain</a:t>
            </a:r>
            <a:r>
              <a:rPr lang="en-US" sz="1200" b="0" i="0" u="none" strike="noStrike" cap="none" dirty="0">
                <a:solidFill>
                  <a:schemeClr val="dk1"/>
                </a:solidFill>
                <a:latin typeface="Calibri"/>
                <a:ea typeface="Calibri"/>
                <a:cs typeface="Calibri"/>
                <a:sym typeface="Calibri"/>
              </a:rPr>
              <a:t> und </a:t>
            </a:r>
            <a:r>
              <a:rPr lang="en-US" sz="1200" b="0" i="0" u="sng" strike="noStrike" cap="none" dirty="0">
                <a:solidFill>
                  <a:schemeClr val="dk1"/>
                </a:solidFill>
                <a:latin typeface="Calibri"/>
                <a:ea typeface="Calibri"/>
                <a:cs typeface="Calibri"/>
                <a:sym typeface="Calibri"/>
              </a:rPr>
              <a:t>Microsoft Adam</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dirty="0" err="1">
                <a:solidFill>
                  <a:schemeClr val="dk1"/>
                </a:solidFill>
                <a:latin typeface="Calibri"/>
                <a:ea typeface="Calibri"/>
                <a:cs typeface="Calibri"/>
                <a:sym typeface="Calibri"/>
              </a:rPr>
              <a:t>Mustervorhersage</a:t>
            </a:r>
            <a:r>
              <a:rPr lang="en-US" sz="1200" b="1" i="0" u="none" strike="noStrike" cap="none" dirty="0">
                <a:solidFill>
                  <a:schemeClr val="dk1"/>
                </a:solidFill>
                <a:latin typeface="Calibri"/>
                <a:ea typeface="Calibri"/>
                <a:cs typeface="Calibri"/>
                <a:sym typeface="Calibri"/>
              </a:rPr>
              <a:t/>
            </a:r>
            <a:br>
              <a:rPr lang="en-US" sz="1200" b="1" i="0" u="none" strike="noStrike" cap="none" dirty="0">
                <a:solidFill>
                  <a:schemeClr val="dk1"/>
                </a:solidFill>
                <a:latin typeface="Calibri"/>
                <a:ea typeface="Calibri"/>
                <a:cs typeface="Calibri"/>
                <a:sym typeface="Calibri"/>
              </a:rPr>
            </a:br>
            <a:endParaRPr lang="en-US" sz="1200" b="1"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Die </a:t>
            </a:r>
            <a:r>
              <a:rPr lang="en-US" sz="1200" b="0" i="0" u="none" strike="noStrike" cap="none" dirty="0" err="1">
                <a:solidFill>
                  <a:schemeClr val="dk1"/>
                </a:solidFill>
                <a:latin typeface="Calibri"/>
                <a:ea typeface="Calibri"/>
                <a:cs typeface="Calibri"/>
                <a:sym typeface="Calibri"/>
              </a:rPr>
              <a:t>Mustervorhersage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ist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eine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Erweiterung</a:t>
            </a:r>
            <a:r>
              <a:rPr lang="en-US" sz="1200" b="0" i="0" u="none" strike="noStrike" cap="none" dirty="0">
                <a:solidFill>
                  <a:schemeClr val="dk1"/>
                </a:solidFill>
                <a:latin typeface="Calibri"/>
                <a:ea typeface="Calibri"/>
                <a:cs typeface="Calibri"/>
                <a:sym typeface="Calibri"/>
              </a:rPr>
              <a:t> der </a:t>
            </a:r>
            <a:r>
              <a:rPr lang="en-US" sz="1200" b="0" i="0" u="none" strike="noStrike" cap="none" dirty="0" err="1">
                <a:solidFill>
                  <a:schemeClr val="dk1"/>
                </a:solidFill>
                <a:latin typeface="Calibri"/>
                <a:ea typeface="Calibri"/>
                <a:cs typeface="Calibri"/>
                <a:sym typeface="Calibri"/>
              </a:rPr>
              <a:t>Mustererkennung</a:t>
            </a: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ct val="100000"/>
              <a:buFont typeface="Arial"/>
              <a:buChar char="•"/>
            </a:pPr>
            <a:r>
              <a:rPr lang="en-US" sz="1200" b="0" i="0" u="none" strike="noStrike" cap="none" dirty="0" err="1">
                <a:solidFill>
                  <a:schemeClr val="dk1"/>
                </a:solidFill>
                <a:latin typeface="Calibri"/>
                <a:ea typeface="Calibri"/>
                <a:cs typeface="Calibri"/>
                <a:sym typeface="Calibri"/>
              </a:rPr>
              <a:t>Solche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Systeme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bieten</a:t>
            </a:r>
            <a:r>
              <a:rPr lang="en-US" sz="1200" b="0" i="0" u="none" strike="noStrike" cap="none" dirty="0">
                <a:solidFill>
                  <a:schemeClr val="dk1"/>
                </a:solidFill>
                <a:latin typeface="Calibri"/>
                <a:ea typeface="Calibri"/>
                <a:cs typeface="Calibri"/>
                <a:sym typeface="Calibri"/>
              </a:rPr>
              <a:t> den </a:t>
            </a:r>
            <a:r>
              <a:rPr lang="en-US" sz="1200" b="0" i="0" u="none" strike="noStrike" cap="none" dirty="0" err="1">
                <a:solidFill>
                  <a:schemeClr val="dk1"/>
                </a:solidFill>
                <a:latin typeface="Calibri"/>
                <a:ea typeface="Calibri"/>
                <a:cs typeface="Calibri"/>
                <a:sym typeface="Calibri"/>
              </a:rPr>
              <a:t>Vorteil</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dass</a:t>
            </a:r>
            <a:r>
              <a:rPr lang="en-US" sz="1200" b="0" i="0" u="none" strike="noStrike" cap="none" dirty="0">
                <a:solidFill>
                  <a:schemeClr val="dk1"/>
                </a:solidFill>
                <a:latin typeface="Calibri"/>
                <a:ea typeface="Calibri"/>
                <a:cs typeface="Calibri"/>
                <a:sym typeface="Calibri"/>
              </a:rPr>
              <a:t> z. B. </a:t>
            </a:r>
            <a:r>
              <a:rPr lang="en-US" sz="1200" b="0" i="0" u="none" strike="noStrike" cap="none" dirty="0" err="1">
                <a:solidFill>
                  <a:schemeClr val="dk1"/>
                </a:solidFill>
                <a:latin typeface="Calibri"/>
                <a:ea typeface="Calibri"/>
                <a:cs typeface="Calibri"/>
                <a:sym typeface="Calibri"/>
              </a:rPr>
              <a:t>nicht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nur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ein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bestimmtes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Objekt</a:t>
            </a:r>
            <a:r>
              <a:rPr lang="en-US" sz="1200" b="0" i="0" u="none" strike="noStrike" cap="none" dirty="0">
                <a:solidFill>
                  <a:schemeClr val="dk1"/>
                </a:solidFill>
                <a:latin typeface="Calibri"/>
                <a:ea typeface="Calibri"/>
                <a:cs typeface="Calibri"/>
                <a:sym typeface="Calibri"/>
              </a:rPr>
              <a:t> in </a:t>
            </a:r>
            <a:r>
              <a:rPr lang="en-US" sz="1200" b="0" i="0" u="none" strike="noStrike" cap="none" dirty="0" err="1">
                <a:solidFill>
                  <a:schemeClr val="dk1"/>
                </a:solidFill>
                <a:latin typeface="Calibri"/>
                <a:ea typeface="Calibri"/>
                <a:cs typeface="Calibri"/>
                <a:sym typeface="Calibri"/>
              </a:rPr>
              <a:t>einem</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einzelnen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Bild</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erkannt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wird</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Mustererkennung</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sondern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auch</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anhand</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einer</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Bildserie</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vorhergesagt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werden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kann</a:t>
            </a:r>
            <a:r>
              <a:rPr lang="en-US" sz="1200" b="0" i="0" u="none" strike="noStrike" cap="none" dirty="0">
                <a:solidFill>
                  <a:schemeClr val="dk1"/>
                </a:solidFill>
                <a:latin typeface="Calibri"/>
                <a:ea typeface="Calibri"/>
                <a:cs typeface="Calibri"/>
                <a:sym typeface="Calibri"/>
              </a:rPr>
              <a:t>, wo </a:t>
            </a:r>
            <a:r>
              <a:rPr lang="en-US" sz="1200" b="0" i="0" u="none" strike="noStrike" cap="none" dirty="0" err="1">
                <a:solidFill>
                  <a:schemeClr val="dk1"/>
                </a:solidFill>
                <a:latin typeface="Calibri"/>
                <a:ea typeface="Calibri"/>
                <a:cs typeface="Calibri"/>
                <a:sym typeface="Calibri"/>
              </a:rPr>
              <a:t>sich</a:t>
            </a:r>
            <a:r>
              <a:rPr lang="en-US" sz="1200" b="0" i="0" u="none" strike="noStrike" cap="none" dirty="0">
                <a:solidFill>
                  <a:schemeClr val="dk1"/>
                </a:solidFill>
                <a:latin typeface="Calibri"/>
                <a:ea typeface="Calibri"/>
                <a:cs typeface="Calibri"/>
                <a:sym typeface="Calibri"/>
              </a:rPr>
              <a:t> das </a:t>
            </a:r>
            <a:r>
              <a:rPr lang="en-US" sz="1200" b="0" i="0" u="none" strike="noStrike" cap="none" dirty="0" err="1">
                <a:solidFill>
                  <a:schemeClr val="dk1"/>
                </a:solidFill>
                <a:latin typeface="Calibri"/>
                <a:ea typeface="Calibri"/>
                <a:cs typeface="Calibri"/>
                <a:sym typeface="Calibri"/>
              </a:rPr>
              <a:t>Objekt</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als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nächstes</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aufhalten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wird</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Predictive Marketing Platform</a:t>
            </a:r>
          </a:p>
          <a:p>
            <a:pPr marL="171450" marR="0" lvl="0" indent="-171450" algn="l" rtl="0">
              <a:spcBef>
                <a:spcPts val="0"/>
              </a:spcBef>
              <a:spcAft>
                <a:spcPts val="0"/>
              </a:spcAft>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Anhand</a:t>
            </a:r>
            <a:r>
              <a:rPr lang="en-US" sz="1200" b="0" i="0" u="none" strike="noStrike" cap="none" dirty="0">
                <a:solidFill>
                  <a:schemeClr val="dk1"/>
                </a:solidFill>
                <a:latin typeface="Calibri"/>
                <a:ea typeface="Calibri"/>
                <a:cs typeface="Calibri"/>
                <a:sym typeface="Calibri"/>
              </a:rPr>
              <a:t> von </a:t>
            </a:r>
            <a:r>
              <a:rPr lang="en-US" sz="1200" b="0" i="0" u="none" strike="noStrike" cap="none" dirty="0" err="1">
                <a:solidFill>
                  <a:schemeClr val="dk1"/>
                </a:solidFill>
                <a:latin typeface="Calibri"/>
                <a:ea typeface="Calibri"/>
                <a:cs typeface="Calibri"/>
                <a:sym typeface="Calibri"/>
              </a:rPr>
              <a:t>Mustern</a:t>
            </a:r>
            <a:r>
              <a:rPr lang="en-US" sz="1200" b="0" i="0" u="none" strike="noStrike" cap="none" dirty="0">
                <a:solidFill>
                  <a:schemeClr val="dk1"/>
                </a:solidFill>
                <a:latin typeface="Calibri"/>
                <a:ea typeface="Calibri"/>
                <a:cs typeface="Calibri"/>
                <a:sym typeface="Calibri"/>
              </a:rPr>
              <a:t> und </a:t>
            </a:r>
            <a:r>
              <a:rPr lang="en-US" sz="1200" b="0" i="0" u="none" strike="noStrike" cap="none" dirty="0" err="1">
                <a:solidFill>
                  <a:schemeClr val="dk1"/>
                </a:solidFill>
                <a:latin typeface="Calibri"/>
                <a:ea typeface="Calibri"/>
                <a:cs typeface="Calibri"/>
                <a:sym typeface="Calibri"/>
              </a:rPr>
              <a:t>Verhalten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Vorhersagen</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zu</a:t>
            </a:r>
            <a:r>
              <a:rPr lang="en-US" sz="1200" b="0" i="0" u="none" strike="noStrike" cap="none" dirty="0">
                <a:solidFill>
                  <a:schemeClr val="dk1"/>
                </a:solidFill>
                <a:latin typeface="Calibri"/>
                <a:ea typeface="Calibri"/>
                <a:cs typeface="Calibri"/>
                <a:sym typeface="Calibri"/>
              </a:rPr>
              <a:t> </a:t>
            </a:r>
            <a:r>
              <a:rPr lang="en-US" sz="1200" b="0" i="0" u="none" strike="noStrike" cap="none" dirty="0" err="1">
                <a:solidFill>
                  <a:schemeClr val="dk1"/>
                </a:solidFill>
                <a:latin typeface="Calibri"/>
                <a:ea typeface="Calibri"/>
                <a:cs typeface="Calibri"/>
                <a:sym typeface="Calibri"/>
              </a:rPr>
              <a:t>treffen</a:t>
            </a:r>
            <a:endParaRPr lang="en-US" sz="1200" b="0" i="0" u="none" strike="noStrike" cap="none" dirty="0">
              <a:solidFill>
                <a:schemeClr val="dk1"/>
              </a:solidFill>
              <a:latin typeface="Calibri"/>
              <a:ea typeface="Calibri"/>
              <a:cs typeface="Calibri"/>
              <a:sym typeface="Calibri"/>
            </a:endParaRPr>
          </a:p>
          <a:p>
            <a:pPr marL="171450" marR="0" lvl="0" indent="-171450" algn="l" rtl="0">
              <a:spcBef>
                <a:spcPts val="0"/>
              </a:spcBef>
              <a:buClr>
                <a:schemeClr val="dk1"/>
              </a:buClr>
              <a:buSzPct val="25000"/>
              <a:buFont typeface="Arial"/>
              <a:buChar char="•"/>
            </a:pPr>
            <a:r>
              <a:rPr lang="en-US" sz="1200" b="0" i="0" u="none" strike="noStrike" cap="none" dirty="0" err="1">
                <a:solidFill>
                  <a:schemeClr val="dk1"/>
                </a:solidFill>
                <a:latin typeface="Calibri"/>
                <a:ea typeface="Calibri"/>
                <a:cs typeface="Calibri"/>
                <a:sym typeface="Calibri"/>
              </a:rPr>
              <a:t>Besseres</a:t>
            </a:r>
            <a:r>
              <a:rPr lang="en-US" sz="1200" b="0" i="0" u="none" strike="noStrike" cap="none" dirty="0">
                <a:solidFill>
                  <a:schemeClr val="dk1"/>
                </a:solidFill>
                <a:latin typeface="Calibri"/>
                <a:ea typeface="Calibri"/>
                <a:cs typeface="Calibri"/>
                <a:sym typeface="Calibri"/>
              </a:rPr>
              <a:t> Marketing und ROI</a:t>
            </a:r>
          </a:p>
        </p:txBody>
      </p:sp>
      <p:sp>
        <p:nvSpPr>
          <p:cNvPr id="912" name="Shape 912"/>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spcBef>
                <a:spcPts val="0"/>
              </a:spcBef>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Shape 92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7" name="Shape 92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400" b="0" i="0" u="none" strike="noStrike" cap="none" dirty="0" err="1">
                <a:solidFill>
                  <a:schemeClr val="dk1"/>
                </a:solidFill>
                <a:latin typeface="Calibri"/>
                <a:ea typeface="Calibri"/>
                <a:cs typeface="Calibri"/>
                <a:sym typeface="Calibri"/>
              </a:rPr>
              <a:t>Doch</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wir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sind</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nicht</a:t>
            </a:r>
            <a:r>
              <a:rPr lang="en-US" sz="1400" b="0" i="0" u="none" strike="noStrike" cap="none" dirty="0">
                <a:solidFill>
                  <a:schemeClr val="dk1"/>
                </a:solidFill>
                <a:latin typeface="Calibri"/>
                <a:ea typeface="Calibri"/>
                <a:cs typeface="Calibri"/>
                <a:sym typeface="Calibri"/>
              </a:rPr>
              <a:t> die </a:t>
            </a:r>
            <a:r>
              <a:rPr lang="en-US" sz="1400" b="0" i="0" u="none" strike="noStrike" cap="none" dirty="0" err="1">
                <a:solidFill>
                  <a:schemeClr val="dk1"/>
                </a:solidFill>
                <a:latin typeface="Calibri"/>
                <a:ea typeface="Calibri"/>
                <a:cs typeface="Calibri"/>
                <a:sym typeface="Calibri"/>
              </a:rPr>
              <a:t>einzigen</a:t>
            </a:r>
            <a:r>
              <a:rPr lang="en-US" sz="1400" b="0" i="0" u="none" strike="noStrike" cap="none" dirty="0">
                <a:solidFill>
                  <a:schemeClr val="dk1"/>
                </a:solidFill>
                <a:latin typeface="Calibri"/>
                <a:ea typeface="Calibri"/>
                <a:cs typeface="Calibri"/>
                <a:sym typeface="Calibri"/>
              </a:rPr>
              <a:t>.</a:t>
            </a:r>
          </a:p>
          <a:p>
            <a:pPr marL="285750" marR="0" lvl="0" indent="-285750" algn="l" rtl="0">
              <a:spcBef>
                <a:spcPts val="0"/>
              </a:spcBef>
              <a:buClr>
                <a:schemeClr val="dk1"/>
              </a:buClr>
              <a:buSzPct val="100000"/>
              <a:buFont typeface="Arial"/>
              <a:buNone/>
            </a:pPr>
            <a:endParaRPr sz="14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400" b="1" i="0" u="none" strike="noStrike" cap="none" dirty="0">
                <a:solidFill>
                  <a:schemeClr val="dk1"/>
                </a:solidFill>
                <a:latin typeface="Calibri"/>
                <a:ea typeface="Calibri"/>
                <a:cs typeface="Calibri"/>
                <a:sym typeface="Calibri"/>
              </a:rPr>
              <a:t>Interactive: </a:t>
            </a:r>
            <a:r>
              <a:rPr lang="en-US" sz="1400" b="1" i="0" u="none" strike="noStrike" cap="none" dirty="0" err="1">
                <a:solidFill>
                  <a:schemeClr val="dk1"/>
                </a:solidFill>
                <a:latin typeface="Calibri"/>
                <a:ea typeface="Calibri"/>
                <a:cs typeface="Calibri"/>
                <a:sym typeface="Calibri"/>
              </a:rPr>
              <a:t>Wer</a:t>
            </a:r>
            <a:r>
              <a:rPr lang="en-US" sz="1400" b="1" i="0" u="none" strike="noStrike" cap="none" dirty="0">
                <a:solidFill>
                  <a:schemeClr val="dk1"/>
                </a:solidFill>
                <a:latin typeface="Calibri"/>
                <a:ea typeface="Calibri"/>
                <a:cs typeface="Calibri"/>
                <a:sym typeface="Calibri"/>
              </a:rPr>
              <a:t> </a:t>
            </a:r>
            <a:r>
              <a:rPr lang="en-US" sz="1400" b="1" i="0" u="none" strike="noStrike" cap="none" dirty="0" err="1">
                <a:solidFill>
                  <a:schemeClr val="dk1"/>
                </a:solidFill>
                <a:latin typeface="Calibri"/>
                <a:ea typeface="Calibri"/>
                <a:cs typeface="Calibri"/>
                <a:sym typeface="Calibri"/>
              </a:rPr>
              <a:t>kennt</a:t>
            </a:r>
            <a:r>
              <a:rPr lang="en-US" sz="1400" b="1" i="0" u="none" strike="noStrike" cap="none" dirty="0">
                <a:solidFill>
                  <a:schemeClr val="dk1"/>
                </a:solidFill>
                <a:latin typeface="Calibri"/>
                <a:ea typeface="Calibri"/>
                <a:cs typeface="Calibri"/>
                <a:sym typeface="Calibri"/>
              </a:rPr>
              <a:t> </a:t>
            </a:r>
            <a:r>
              <a:rPr lang="en-US" sz="1400" b="1" i="0" u="none" strike="noStrike" cap="none" dirty="0" err="1">
                <a:solidFill>
                  <a:schemeClr val="dk1"/>
                </a:solidFill>
                <a:latin typeface="Calibri"/>
                <a:ea typeface="Calibri"/>
                <a:cs typeface="Calibri"/>
                <a:sym typeface="Calibri"/>
              </a:rPr>
              <a:t>hier</a:t>
            </a:r>
            <a:r>
              <a:rPr lang="en-US" sz="1400" b="1" i="0" u="none" strike="noStrike" cap="none" dirty="0">
                <a:solidFill>
                  <a:schemeClr val="dk1"/>
                </a:solidFill>
                <a:latin typeface="Calibri"/>
                <a:ea typeface="Calibri"/>
                <a:cs typeface="Calibri"/>
                <a:sym typeface="Calibri"/>
              </a:rPr>
              <a:t> </a:t>
            </a:r>
            <a:r>
              <a:rPr lang="en-US" sz="1400" b="1" i="0" u="none" strike="noStrike" cap="none" dirty="0" err="1">
                <a:solidFill>
                  <a:schemeClr val="dk1"/>
                </a:solidFill>
                <a:latin typeface="Calibri"/>
                <a:ea typeface="Calibri"/>
                <a:cs typeface="Calibri"/>
                <a:sym typeface="Calibri"/>
              </a:rPr>
              <a:t>noch</a:t>
            </a:r>
            <a:r>
              <a:rPr lang="en-US" sz="1400" b="1" i="0" u="none" strike="noStrike" cap="none" dirty="0">
                <a:solidFill>
                  <a:schemeClr val="dk1"/>
                </a:solidFill>
                <a:latin typeface="Calibri"/>
                <a:ea typeface="Calibri"/>
                <a:cs typeface="Calibri"/>
                <a:sym typeface="Calibri"/>
              </a:rPr>
              <a:t> </a:t>
            </a:r>
            <a:r>
              <a:rPr lang="en-US" sz="1400" b="1" i="0" u="none" strike="noStrike" cap="none" dirty="0" err="1">
                <a:solidFill>
                  <a:schemeClr val="dk1"/>
                </a:solidFill>
                <a:latin typeface="Calibri"/>
                <a:ea typeface="Calibri"/>
                <a:cs typeface="Calibri"/>
                <a:sym typeface="Calibri"/>
              </a:rPr>
              <a:t>Clippy</a:t>
            </a:r>
            <a:r>
              <a:rPr lang="en-US" sz="1400" b="1" i="0" u="none" strike="noStrike" cap="none" dirty="0">
                <a:solidFill>
                  <a:schemeClr val="dk1"/>
                </a:solidFill>
                <a:latin typeface="Calibri"/>
                <a:ea typeface="Calibri"/>
                <a:cs typeface="Calibri"/>
                <a:sym typeface="Calibri"/>
              </a:rPr>
              <a:t>?</a:t>
            </a:r>
          </a:p>
          <a:p>
            <a:pPr marL="285750" marR="0" lvl="0" indent="-285750" algn="l" rtl="0">
              <a:spcBef>
                <a:spcPts val="0"/>
              </a:spcBef>
              <a:buClr>
                <a:schemeClr val="dk1"/>
              </a:buClr>
              <a:buSzPct val="100000"/>
              <a:buFont typeface="Arial"/>
              <a:buNone/>
            </a:pPr>
            <a:endParaRPr sz="14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400" b="0" i="0" u="none" strike="noStrike" cap="none" dirty="0" err="1">
                <a:solidFill>
                  <a:schemeClr val="dk1"/>
                </a:solidFill>
                <a:latin typeface="Calibri"/>
                <a:ea typeface="Calibri"/>
                <a:cs typeface="Calibri"/>
                <a:sym typeface="Calibri"/>
              </a:rPr>
              <a:t>Wisst</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ihr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noch</a:t>
            </a:r>
            <a:r>
              <a:rPr lang="en-US" sz="1400" b="0" i="0" u="none" strike="noStrike" cap="none" dirty="0">
                <a:solidFill>
                  <a:schemeClr val="dk1"/>
                </a:solidFill>
                <a:latin typeface="Calibri"/>
                <a:ea typeface="Calibri"/>
                <a:cs typeface="Calibri"/>
                <a:sym typeface="Calibri"/>
              </a:rPr>
              <a:t>. </a:t>
            </a:r>
          </a:p>
          <a:p>
            <a:pPr marL="285750" marR="0" lvl="0" indent="-285750" algn="l" rtl="0">
              <a:spcBef>
                <a:spcPts val="0"/>
              </a:spcBef>
              <a:buClr>
                <a:schemeClr val="dk1"/>
              </a:buClr>
              <a:buSzPct val="100000"/>
              <a:buFont typeface="Arial"/>
              <a:buChar char="•"/>
            </a:pPr>
            <a:r>
              <a:rPr lang="en-US" sz="1400" b="0" i="0" u="none" strike="noStrike" cap="none" dirty="0" err="1">
                <a:solidFill>
                  <a:schemeClr val="dk1"/>
                </a:solidFill>
                <a:latin typeface="Calibri"/>
                <a:ea typeface="Calibri"/>
                <a:cs typeface="Calibri"/>
                <a:sym typeface="Calibri"/>
              </a:rPr>
              <a:t>Vor</a:t>
            </a:r>
            <a:r>
              <a:rPr lang="en-US" sz="1400" b="0" i="0" u="none" strike="noStrike" cap="none" dirty="0">
                <a:solidFill>
                  <a:schemeClr val="dk1"/>
                </a:solidFill>
                <a:latin typeface="Calibri"/>
                <a:ea typeface="Calibri"/>
                <a:cs typeface="Calibri"/>
                <a:sym typeface="Calibri"/>
              </a:rPr>
              <a:t> 10 </a:t>
            </a:r>
            <a:r>
              <a:rPr lang="en-US" sz="1400" b="0" i="0" u="none" strike="noStrike" cap="none" dirty="0" err="1">
                <a:solidFill>
                  <a:schemeClr val="dk1"/>
                </a:solidFill>
                <a:latin typeface="Calibri"/>
                <a:ea typeface="Calibri"/>
                <a:cs typeface="Calibri"/>
                <a:sym typeface="Calibri"/>
              </a:rPr>
              <a:t>Jahren</a:t>
            </a:r>
            <a:r>
              <a:rPr lang="en-US" sz="1400" b="0" i="0" u="none" strike="noStrike" cap="none" dirty="0">
                <a:solidFill>
                  <a:schemeClr val="dk1"/>
                </a:solidFill>
                <a:latin typeface="Calibri"/>
                <a:ea typeface="Calibri"/>
                <a:cs typeface="Calibri"/>
                <a:sym typeface="Calibri"/>
              </a:rPr>
              <a:t>! 2007!</a:t>
            </a:r>
          </a:p>
          <a:p>
            <a:pPr marL="285750" marR="0" lvl="0" indent="-285750" algn="l" rtl="0">
              <a:spcBef>
                <a:spcPts val="0"/>
              </a:spcBef>
              <a:buClr>
                <a:schemeClr val="dk1"/>
              </a:buClr>
              <a:buSzPct val="100000"/>
              <a:buFont typeface="Arial"/>
              <a:buNone/>
            </a:pPr>
            <a:endParaRPr sz="14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400" b="0" i="0" u="none" strike="noStrike" cap="none" dirty="0" err="1">
                <a:solidFill>
                  <a:schemeClr val="dk1"/>
                </a:solidFill>
                <a:latin typeface="Calibri"/>
                <a:ea typeface="Calibri"/>
                <a:cs typeface="Calibri"/>
                <a:sym typeface="Calibri"/>
              </a:rPr>
              <a:t>Technologie</a:t>
            </a:r>
            <a:r>
              <a:rPr lang="en-US" sz="1400" b="0" i="0" u="none" strike="noStrike" cap="none" dirty="0">
                <a:solidFill>
                  <a:schemeClr val="dk1"/>
                </a:solidFill>
                <a:latin typeface="Calibri"/>
                <a:ea typeface="Calibri"/>
                <a:cs typeface="Calibri"/>
                <a:sym typeface="Calibri"/>
              </a:rPr>
              <a:t>, die </a:t>
            </a:r>
            <a:r>
              <a:rPr lang="en-US" sz="1400" b="0" i="0" u="none" strike="noStrike" cap="none" dirty="0" err="1">
                <a:solidFill>
                  <a:schemeClr val="dk1"/>
                </a:solidFill>
                <a:latin typeface="Calibri"/>
                <a:ea typeface="Calibri"/>
                <a:cs typeface="Calibri"/>
                <a:sym typeface="Calibri"/>
              </a:rPr>
              <a:t>mir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vorgibt</a:t>
            </a:r>
            <a:r>
              <a:rPr lang="en-US" sz="1400" b="0" i="0" u="none" strike="noStrike" cap="none" dirty="0">
                <a:solidFill>
                  <a:schemeClr val="dk1"/>
                </a:solidFill>
                <a:latin typeface="Calibri"/>
                <a:ea typeface="Calibri"/>
                <a:cs typeface="Calibri"/>
                <a:sym typeface="Calibri"/>
              </a:rPr>
              <a:t>, was </a:t>
            </a:r>
            <a:r>
              <a:rPr lang="en-US" sz="1400" b="0" i="0" u="none" strike="noStrike" cap="none" dirty="0" err="1">
                <a:solidFill>
                  <a:schemeClr val="dk1"/>
                </a:solidFill>
                <a:latin typeface="Calibri"/>
                <a:ea typeface="Calibri"/>
                <a:cs typeface="Calibri"/>
                <a:sym typeface="Calibri"/>
              </a:rPr>
              <a:t>ich</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machen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moechte</a:t>
            </a:r>
            <a:r>
              <a:rPr lang="en-US" sz="1400" b="0" i="0" u="none" strike="noStrike" cap="none" dirty="0">
                <a:solidFill>
                  <a:schemeClr val="dk1"/>
                </a:solidFill>
                <a:latin typeface="Calibri"/>
                <a:ea typeface="Calibri"/>
                <a:cs typeface="Calibri"/>
                <a:sym typeface="Calibri"/>
              </a:rPr>
              <a:t>. </a:t>
            </a:r>
          </a:p>
          <a:p>
            <a:pPr marL="285750" marR="0" lvl="0" indent="-285750" algn="l" rtl="0">
              <a:spcBef>
                <a:spcPts val="0"/>
              </a:spcBef>
              <a:buClr>
                <a:schemeClr val="dk1"/>
              </a:buClr>
              <a:buSzPct val="100000"/>
              <a:buFont typeface="Arial"/>
              <a:buChar char="•"/>
            </a:pPr>
            <a:r>
              <a:rPr lang="en-US" sz="1400" b="0" i="0" u="none" strike="noStrike" cap="none" dirty="0">
                <a:solidFill>
                  <a:schemeClr val="dk1"/>
                </a:solidFill>
                <a:latin typeface="Calibri"/>
                <a:ea typeface="Calibri"/>
                <a:cs typeface="Calibri"/>
                <a:sym typeface="Calibri"/>
              </a:rPr>
              <a:t>Das war </a:t>
            </a:r>
            <a:r>
              <a:rPr lang="en-US" sz="1400" b="0" i="0" u="none" strike="noStrike" cap="none" dirty="0" err="1">
                <a:solidFill>
                  <a:schemeClr val="dk1"/>
                </a:solidFill>
                <a:latin typeface="Calibri"/>
                <a:ea typeface="Calibri"/>
                <a:cs typeface="Calibri"/>
                <a:sym typeface="Calibri"/>
              </a:rPr>
              <a:t>aber</a:t>
            </a:r>
            <a:r>
              <a:rPr lang="en-US" sz="1400" b="0" i="0" u="none" strike="noStrike" cap="none" dirty="0">
                <a:solidFill>
                  <a:schemeClr val="dk1"/>
                </a:solidFill>
                <a:latin typeface="Calibri"/>
                <a:ea typeface="Calibri"/>
                <a:cs typeface="Calibri"/>
                <a:sym typeface="Calibri"/>
              </a:rPr>
              <a:t> so </a:t>
            </a:r>
            <a:r>
              <a:rPr lang="en-US" sz="1400" b="0" i="0" u="none" strike="noStrike" cap="none" dirty="0" err="1">
                <a:solidFill>
                  <a:schemeClr val="dk1"/>
                </a:solidFill>
                <a:latin typeface="Calibri"/>
                <a:ea typeface="Calibri"/>
                <a:cs typeface="Calibri"/>
                <a:sym typeface="Calibri"/>
              </a:rPr>
              <a:t>nervig</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dass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wir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weggeschaltet</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haben</a:t>
            </a:r>
            <a:r>
              <a:rPr lang="en-US" sz="1400" b="0" i="0" u="none" strike="noStrike" cap="none" dirty="0">
                <a:solidFill>
                  <a:schemeClr val="dk1"/>
                </a:solidFill>
                <a:latin typeface="Calibri"/>
                <a:ea typeface="Calibri"/>
                <a:cs typeface="Calibri"/>
                <a:sym typeface="Calibri"/>
              </a:rPr>
              <a:t>.</a:t>
            </a:r>
          </a:p>
          <a:p>
            <a:pPr marL="285750" marR="0" lvl="0" indent="-285750" algn="l" rtl="0">
              <a:spcBef>
                <a:spcPts val="0"/>
              </a:spcBef>
              <a:buClr>
                <a:schemeClr val="dk1"/>
              </a:buClr>
              <a:buSzPct val="100000"/>
              <a:buFont typeface="Arial"/>
              <a:buNone/>
            </a:pPr>
            <a:endParaRPr sz="1400" b="0" i="0" u="none" strike="noStrike" cap="none" dirty="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400" b="0" i="0" u="none" strike="noStrike" cap="none" dirty="0" err="1">
                <a:solidFill>
                  <a:schemeClr val="dk1"/>
                </a:solidFill>
                <a:latin typeface="Calibri"/>
                <a:ea typeface="Calibri"/>
                <a:cs typeface="Calibri"/>
                <a:sym typeface="Calibri"/>
              </a:rPr>
              <a:t>Heutzutage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diktieren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wir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Briefe</a:t>
            </a:r>
            <a:r>
              <a:rPr lang="en-US" sz="1400" b="0" i="0" u="none" strike="noStrike" cap="none" dirty="0">
                <a:solidFill>
                  <a:schemeClr val="dk1"/>
                </a:solidFill>
                <a:latin typeface="Calibri"/>
                <a:ea typeface="Calibri"/>
                <a:cs typeface="Calibri"/>
                <a:sym typeface="Calibri"/>
              </a:rPr>
              <a:t> und </a:t>
            </a:r>
            <a:r>
              <a:rPr lang="en-US" sz="1400" b="0" i="0" u="none" strike="noStrike" cap="none" dirty="0" err="1">
                <a:solidFill>
                  <a:schemeClr val="dk1"/>
                </a:solidFill>
                <a:latin typeface="Calibri"/>
                <a:ea typeface="Calibri"/>
                <a:cs typeface="Calibri"/>
                <a:sym typeface="Calibri"/>
              </a:rPr>
              <a:t>haben</a:t>
            </a:r>
            <a:r>
              <a:rPr lang="en-US" sz="1400" b="0" i="0" u="none" strike="noStrike" cap="none" dirty="0">
                <a:solidFill>
                  <a:schemeClr val="dk1"/>
                </a:solidFill>
                <a:latin typeface="Calibri"/>
                <a:ea typeface="Calibri"/>
                <a:cs typeface="Calibri"/>
                <a:sym typeface="Calibri"/>
              </a:rPr>
              <a:t> virtual digital assistance. </a:t>
            </a:r>
            <a:r>
              <a:rPr lang="en-US" sz="1400" b="0" i="0" u="none" strike="noStrike" cap="none" dirty="0" err="1">
                <a:solidFill>
                  <a:schemeClr val="dk1"/>
                </a:solidFill>
                <a:latin typeface="Calibri"/>
                <a:ea typeface="Calibri"/>
                <a:cs typeface="Calibri"/>
                <a:sym typeface="Calibri"/>
              </a:rPr>
              <a:t>Clippy</a:t>
            </a:r>
            <a:r>
              <a:rPr lang="en-US" sz="1400" b="0" i="0" u="none" strike="noStrike" cap="none" dirty="0">
                <a:solidFill>
                  <a:schemeClr val="dk1"/>
                </a:solidFill>
                <a:latin typeface="Calibri"/>
                <a:ea typeface="Calibri"/>
                <a:cs typeface="Calibri"/>
                <a:sym typeface="Calibri"/>
              </a:rPr>
              <a:t> war </a:t>
            </a:r>
            <a:r>
              <a:rPr lang="en-US" sz="1400" b="0" i="0" u="none" strike="noStrike" cap="none" dirty="0" err="1">
                <a:solidFill>
                  <a:schemeClr val="dk1"/>
                </a:solidFill>
                <a:latin typeface="Calibri"/>
                <a:ea typeface="Calibri"/>
                <a:cs typeface="Calibri"/>
                <a:sym typeface="Calibri"/>
              </a:rPr>
              <a:t>damals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ein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Vorreiter</a:t>
            </a:r>
            <a:r>
              <a:rPr lang="en-US" sz="1400" b="0" i="0" u="none" strike="noStrike" cap="none" dirty="0">
                <a:solidFill>
                  <a:schemeClr val="dk1"/>
                </a:solidFill>
                <a:latin typeface="Calibri"/>
                <a:ea typeface="Calibri"/>
                <a:cs typeface="Calibri"/>
                <a:sym typeface="Calibri"/>
              </a:rPr>
              <a:t>.</a:t>
            </a:r>
          </a:p>
          <a:p>
            <a:pPr marL="285750" marR="0" lvl="0" indent="-285750" algn="l" rtl="0">
              <a:spcBef>
                <a:spcPts val="0"/>
              </a:spcBef>
              <a:buClr>
                <a:schemeClr val="dk1"/>
              </a:buClr>
              <a:buSzPct val="100000"/>
              <a:buFont typeface="Arial"/>
              <a:buChar char="•"/>
            </a:pPr>
            <a:r>
              <a:rPr lang="en-US" sz="1400" b="0" i="0" u="none" strike="noStrike" cap="none" dirty="0" err="1">
                <a:solidFill>
                  <a:schemeClr val="dk1"/>
                </a:solidFill>
                <a:latin typeface="Calibri"/>
                <a:ea typeface="Calibri"/>
                <a:cs typeface="Calibri"/>
                <a:sym typeface="Calibri"/>
              </a:rPr>
              <a:t>Leider</a:t>
            </a:r>
            <a:r>
              <a:rPr lang="en-US" sz="1400" b="0" i="0" u="none" strike="noStrike" cap="none" dirty="0">
                <a:solidFill>
                  <a:schemeClr val="dk1"/>
                </a:solidFill>
                <a:latin typeface="Calibri"/>
                <a:ea typeface="Calibri"/>
                <a:cs typeface="Calibri"/>
                <a:sym typeface="Calibri"/>
              </a:rPr>
              <a:t> – </a:t>
            </a:r>
            <a:r>
              <a:rPr lang="en-US" sz="1400" b="0" i="0" u="none" strike="noStrike" cap="none" dirty="0" err="1">
                <a:solidFill>
                  <a:schemeClr val="dk1"/>
                </a:solidFill>
                <a:latin typeface="Calibri"/>
                <a:ea typeface="Calibri"/>
                <a:cs typeface="Calibri"/>
                <a:sym typeface="Calibri"/>
              </a:rPr>
              <a:t>oder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zum</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Glueck</a:t>
            </a:r>
            <a:r>
              <a:rPr lang="en-US" sz="1400" b="0" i="0" u="none" strike="noStrike" cap="none" dirty="0">
                <a:solidFill>
                  <a:schemeClr val="dk1"/>
                </a:solidFill>
                <a:latin typeface="Calibri"/>
                <a:ea typeface="Calibri"/>
                <a:cs typeface="Calibri"/>
                <a:sym typeface="Calibri"/>
              </a:rPr>
              <a:t> – hat </a:t>
            </a:r>
            <a:r>
              <a:rPr lang="en-US" sz="1400" b="0" i="0" u="none" strike="noStrike" cap="none" dirty="0" err="1">
                <a:solidFill>
                  <a:schemeClr val="dk1"/>
                </a:solidFill>
                <a:latin typeface="Calibri"/>
                <a:ea typeface="Calibri"/>
                <a:cs typeface="Calibri"/>
                <a:sym typeface="Calibri"/>
              </a:rPr>
              <a:t>Clippy</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sich</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nie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durchgesetzt</a:t>
            </a:r>
            <a:endParaRPr lang="en-US" sz="1400" b="0" i="0" u="none" strike="noStrike" cap="none" dirty="0">
              <a:solidFill>
                <a:schemeClr val="dk1"/>
              </a:solidFill>
              <a:latin typeface="Calibri"/>
              <a:ea typeface="Calibri"/>
              <a:cs typeface="Calibri"/>
              <a:sym typeface="Calibri"/>
            </a:endParaRPr>
          </a:p>
        </p:txBody>
      </p:sp>
      <p:sp>
        <p:nvSpPr>
          <p:cNvPr id="928" name="Shape 92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2"/>
        <p:cNvGrpSpPr/>
        <p:nvPr/>
      </p:nvGrpSpPr>
      <p:grpSpPr>
        <a:xfrm>
          <a:off x="0" y="0"/>
          <a:ext cx="0" cy="0"/>
          <a:chOff x="0" y="0"/>
          <a:chExt cx="0" cy="0"/>
        </a:xfrm>
      </p:grpSpPr>
      <p:sp>
        <p:nvSpPr>
          <p:cNvPr id="13" name="Shape 13"/>
          <p:cNvSpPr/>
          <p:nvPr/>
        </p:nvSpPr>
        <p:spPr>
          <a:xfrm>
            <a:off x="3" y="0"/>
            <a:ext cx="9144000" cy="5143499"/>
          </a:xfrm>
          <a:prstGeom prst="rect">
            <a:avLst/>
          </a:prstGeom>
          <a:solidFill>
            <a:srgbClr val="FFFFFF"/>
          </a:solidFill>
          <a:ln>
            <a:noFill/>
          </a:ln>
        </p:spPr>
        <p:txBody>
          <a:bodyPr lIns="68575" tIns="34275" rIns="68575" bIns="34275" anchor="ctr" anchorCtr="0">
            <a:noAutofit/>
          </a:bodyPr>
          <a:lstStyle/>
          <a:p>
            <a:pPr marL="0" marR="0" lvl="0" indent="0" algn="ctr" rtl="0">
              <a:spcBef>
                <a:spcPts val="0"/>
              </a:spcBef>
              <a:buNone/>
            </a:pPr>
            <a:endParaRPr sz="1400" b="0" i="0" u="none" strike="noStrike" cap="none">
              <a:solidFill>
                <a:schemeClr val="lt1"/>
              </a:solidFill>
              <a:latin typeface="Century Gothic"/>
              <a:ea typeface="Century Gothic"/>
              <a:cs typeface="Century Gothic"/>
              <a:sym typeface="Century Gothic"/>
            </a:endParaRPr>
          </a:p>
        </p:txBody>
      </p:sp>
      <p:pic>
        <p:nvPicPr>
          <p:cNvPr id="14" name="Shape 14" descr=":STRIP-06.png"/>
          <p:cNvPicPr preferRelativeResize="0"/>
          <p:nvPr/>
        </p:nvPicPr>
        <p:blipFill rotWithShape="1">
          <a:blip r:embed="rId2">
            <a:alphaModFix/>
          </a:blip>
          <a:srcRect/>
          <a:stretch/>
        </p:blipFill>
        <p:spPr>
          <a:xfrm rot="-5400000" flipH="1">
            <a:off x="4437530" y="437032"/>
            <a:ext cx="268941" cy="9144001"/>
          </a:xfrm>
          <a:prstGeom prst="rect">
            <a:avLst/>
          </a:prstGeom>
          <a:noFill/>
          <a:ln>
            <a:noFill/>
          </a:ln>
        </p:spPr>
      </p:pic>
      <p:sp>
        <p:nvSpPr>
          <p:cNvPr id="15" name="Shape 15"/>
          <p:cNvSpPr/>
          <p:nvPr/>
        </p:nvSpPr>
        <p:spPr>
          <a:xfrm>
            <a:off x="7341660" y="4945207"/>
            <a:ext cx="1771859"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b="0" i="0" u="none" strike="noStrike" cap="none">
                <a:solidFill>
                  <a:schemeClr val="lt1"/>
                </a:solidFill>
                <a:latin typeface="Century Gothic"/>
                <a:ea typeface="Century Gothic"/>
                <a:cs typeface="Century Gothic"/>
                <a:sym typeface="Century Gothic"/>
              </a:rPr>
              <a:t>ROCKET FUEL | PROPRIETARY &amp; CONFIDENTIAL. COPYRIGHT © 2015</a:t>
            </a:r>
          </a:p>
        </p:txBody>
      </p:sp>
      <p:pic>
        <p:nvPicPr>
          <p:cNvPr id="16" name="Shape 16"/>
          <p:cNvPicPr preferRelativeResize="0"/>
          <p:nvPr/>
        </p:nvPicPr>
        <p:blipFill rotWithShape="1">
          <a:blip r:embed="rId3">
            <a:alphaModFix/>
          </a:blip>
          <a:srcRect/>
          <a:stretch/>
        </p:blipFill>
        <p:spPr>
          <a:xfrm>
            <a:off x="6426203" y="4139914"/>
            <a:ext cx="2514599" cy="69879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Only">
    <p:spTree>
      <p:nvGrpSpPr>
        <p:cNvPr id="1" name="Shape 43"/>
        <p:cNvGrpSpPr/>
        <p:nvPr/>
      </p:nvGrpSpPr>
      <p:grpSpPr>
        <a:xfrm>
          <a:off x="0" y="0"/>
          <a:ext cx="0" cy="0"/>
          <a:chOff x="0" y="0"/>
          <a:chExt cx="0" cy="0"/>
        </a:xfrm>
      </p:grpSpPr>
      <p:sp>
        <p:nvSpPr>
          <p:cNvPr id="44" name="Shape 44"/>
          <p:cNvSpPr txBox="1">
            <a:spLocks noGrp="1"/>
          </p:cNvSpPr>
          <p:nvPr>
            <p:ph type="dt" idx="10"/>
          </p:nvPr>
        </p:nvSpPr>
        <p:spPr>
          <a:xfrm>
            <a:off x="6079567" y="4736317"/>
            <a:ext cx="704894"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entury Gothic"/>
                <a:ea typeface="Century Gothic"/>
                <a:cs typeface="Century Gothic"/>
                <a:sym typeface="Century Gothic"/>
              </a:defRPr>
            </a:lvl1pPr>
            <a:lvl2pPr marL="342900" marR="0" lvl="1" indent="0" algn="l" rtl="0">
              <a:spcBef>
                <a:spcPts val="0"/>
              </a:spcBef>
              <a:buNone/>
              <a:defRPr sz="1400" b="0" i="0" u="none" strike="noStrike" cap="none">
                <a:solidFill>
                  <a:schemeClr val="dk1"/>
                </a:solidFill>
                <a:latin typeface="Century Gothic"/>
                <a:ea typeface="Century Gothic"/>
                <a:cs typeface="Century Gothic"/>
                <a:sym typeface="Century Gothic"/>
              </a:defRPr>
            </a:lvl2pPr>
            <a:lvl3pPr marL="685800" marR="0" lvl="2" indent="0" algn="l" rtl="0">
              <a:spcBef>
                <a:spcPts val="0"/>
              </a:spcBef>
              <a:buNone/>
              <a:defRPr sz="1400" b="0" i="0" u="none" strike="noStrike" cap="none">
                <a:solidFill>
                  <a:schemeClr val="dk1"/>
                </a:solidFill>
                <a:latin typeface="Century Gothic"/>
                <a:ea typeface="Century Gothic"/>
                <a:cs typeface="Century Gothic"/>
                <a:sym typeface="Century Gothic"/>
              </a:defRPr>
            </a:lvl3pPr>
            <a:lvl4pPr marL="1028700" marR="0" lvl="3" indent="0" algn="l" rtl="0">
              <a:spcBef>
                <a:spcPts val="0"/>
              </a:spcBef>
              <a:buNone/>
              <a:defRPr sz="1400" b="0" i="0" u="none" strike="noStrike" cap="none">
                <a:solidFill>
                  <a:schemeClr val="dk1"/>
                </a:solidFill>
                <a:latin typeface="Century Gothic"/>
                <a:ea typeface="Century Gothic"/>
                <a:cs typeface="Century Gothic"/>
                <a:sym typeface="Century Gothic"/>
              </a:defRPr>
            </a:lvl4pPr>
            <a:lvl5pPr marL="1371600" marR="0" lvl="4" indent="0" algn="l" rtl="0">
              <a:spcBef>
                <a:spcPts val="0"/>
              </a:spcBef>
              <a:buNone/>
              <a:defRPr sz="1400" b="0" i="0" u="none" strike="noStrike" cap="none">
                <a:solidFill>
                  <a:schemeClr val="dk1"/>
                </a:solidFill>
                <a:latin typeface="Century Gothic"/>
                <a:ea typeface="Century Gothic"/>
                <a:cs typeface="Century Gothic"/>
                <a:sym typeface="Century Gothic"/>
              </a:defRPr>
            </a:lvl5pPr>
            <a:lvl6pPr marL="1714500" marR="0" lvl="5" indent="0" algn="l" rtl="0">
              <a:spcBef>
                <a:spcPts val="0"/>
              </a:spcBef>
              <a:buNone/>
              <a:defRPr sz="1400" b="0" i="0" u="none" strike="noStrike" cap="none">
                <a:solidFill>
                  <a:schemeClr val="dk1"/>
                </a:solidFill>
                <a:latin typeface="Century Gothic"/>
                <a:ea typeface="Century Gothic"/>
                <a:cs typeface="Century Gothic"/>
                <a:sym typeface="Century Gothic"/>
              </a:defRPr>
            </a:lvl6pPr>
            <a:lvl7pPr marL="2057400" marR="0" lvl="6" indent="0" algn="l" rtl="0">
              <a:spcBef>
                <a:spcPts val="0"/>
              </a:spcBef>
              <a:buNone/>
              <a:defRPr sz="1400" b="0" i="0" u="none" strike="noStrike" cap="none">
                <a:solidFill>
                  <a:schemeClr val="dk1"/>
                </a:solidFill>
                <a:latin typeface="Century Gothic"/>
                <a:ea typeface="Century Gothic"/>
                <a:cs typeface="Century Gothic"/>
                <a:sym typeface="Century Gothic"/>
              </a:defRPr>
            </a:lvl7pPr>
            <a:lvl8pPr marL="2400300" marR="0" lvl="7" indent="0" algn="l" rtl="0">
              <a:spcBef>
                <a:spcPts val="0"/>
              </a:spcBef>
              <a:buNone/>
              <a:defRPr sz="1400" b="0" i="0" u="none" strike="noStrike" cap="none">
                <a:solidFill>
                  <a:schemeClr val="dk1"/>
                </a:solidFill>
                <a:latin typeface="Century Gothic"/>
                <a:ea typeface="Century Gothic"/>
                <a:cs typeface="Century Gothic"/>
                <a:sym typeface="Century Gothic"/>
              </a:defRPr>
            </a:lvl8pPr>
            <a:lvl9pPr marL="2743200" marR="0" lvl="8" indent="0" algn="l" rtl="0">
              <a:spcBef>
                <a:spcPts val="0"/>
              </a:spcBef>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txBox="1">
            <a:spLocks noGrp="1"/>
          </p:cNvSpPr>
          <p:nvPr>
            <p:ph type="title"/>
          </p:nvPr>
        </p:nvSpPr>
        <p:spPr>
          <a:xfrm>
            <a:off x="457206" y="205978"/>
            <a:ext cx="8229600" cy="85725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1"/>
              </a:buClr>
              <a:buFont typeface="Century Gothic"/>
              <a:buNone/>
              <a:defRPr sz="3300">
                <a:solidFill>
                  <a:schemeClr val="dk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sldNum" idx="12"/>
          </p:nvPr>
        </p:nvSpPr>
        <p:spPr>
          <a:xfrm>
            <a:off x="3048000" y="4721233"/>
            <a:ext cx="826644" cy="365125"/>
          </a:xfrm>
          <a:prstGeom prst="rect">
            <a:avLst/>
          </a:prstGeom>
          <a:noFill/>
          <a:ln>
            <a:noFill/>
          </a:ln>
        </p:spPr>
        <p:txBody>
          <a:bodyPr lIns="68550" tIns="34275" rIns="68550" bIns="34275" anchor="ctr" anchorCtr="0">
            <a:noAutofit/>
          </a:bodyPr>
          <a:lstStyle/>
          <a:p>
            <a:pPr marL="0" marR="0" lvl="0" indent="0" algn="ctr" rtl="0">
              <a:spcBef>
                <a:spcPts val="0"/>
              </a:spcBef>
              <a:buSzPct val="25000"/>
              <a:buNone/>
            </a:pPr>
            <a:fld id="{00000000-1234-1234-1234-123412341234}" type="slidenum">
              <a:rPr lang="en-US" sz="1200">
                <a:solidFill>
                  <a:srgbClr val="888888"/>
                </a:solidFill>
                <a:latin typeface="Century Gothic"/>
                <a:ea typeface="Century Gothic"/>
                <a:cs typeface="Century Gothic"/>
                <a:sym typeface="Century Gothic"/>
              </a:rPr>
              <a:t>‹#›</a:t>
            </a:fld>
            <a:endParaRPr lang="en-US" sz="1200">
              <a:solidFill>
                <a:srgbClr val="888888"/>
              </a:solidFill>
              <a:latin typeface="Century Gothic"/>
              <a:ea typeface="Century Gothic"/>
              <a:cs typeface="Century Gothic"/>
              <a:sym typeface="Century Gothic"/>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1_Custom Layout 11">
    <p:spTree>
      <p:nvGrpSpPr>
        <p:cNvPr id="1" name="Shape 462"/>
        <p:cNvGrpSpPr/>
        <p:nvPr/>
      </p:nvGrpSpPr>
      <p:grpSpPr>
        <a:xfrm>
          <a:off x="0" y="0"/>
          <a:ext cx="0" cy="0"/>
          <a:chOff x="0" y="0"/>
          <a:chExt cx="0" cy="0"/>
        </a:xfrm>
      </p:grpSpPr>
      <p:sp>
        <p:nvSpPr>
          <p:cNvPr id="463" name="Shape 463"/>
          <p:cNvSpPr>
            <a:spLocks noGrp="1"/>
          </p:cNvSpPr>
          <p:nvPr>
            <p:ph type="pic" idx="2"/>
          </p:nvPr>
        </p:nvSpPr>
        <p:spPr>
          <a:xfrm>
            <a:off x="806097" y="1856366"/>
            <a:ext cx="3089627" cy="1953633"/>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64" name="Shape 464"/>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5" name="Shape 465"/>
          <p:cNvSpPr txBox="1">
            <a:spLocks noGrp="1"/>
          </p:cNvSpPr>
          <p:nvPr>
            <p:ph type="body" idx="1"/>
          </p:nvPr>
        </p:nvSpPr>
        <p:spPr>
          <a:xfrm>
            <a:off x="1277373" y="97156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4"/>
                                        </p:tgtEl>
                                        <p:attrNameLst>
                                          <p:attrName>style.visibility</p:attrName>
                                        </p:attrNameLst>
                                      </p:cBhvr>
                                      <p:to>
                                        <p:strVal val="visible"/>
                                      </p:to>
                                    </p:set>
                                    <p:animEffect transition="in" filter="fade">
                                      <p:cBhvr>
                                        <p:cTn id="7" dur="750"/>
                                        <p:tgtEl>
                                          <p:spTgt spid="46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65">
                                            <p:txEl>
                                              <p:pRg st="0" end="0"/>
                                            </p:txEl>
                                          </p:spTgt>
                                        </p:tgtEl>
                                        <p:attrNameLst>
                                          <p:attrName>style.visibility</p:attrName>
                                        </p:attrNameLst>
                                      </p:cBhvr>
                                      <p:to>
                                        <p:strVal val="visible"/>
                                      </p:to>
                                    </p:set>
                                    <p:animEffect transition="in" filter="fade">
                                      <p:cBhvr>
                                        <p:cTn id="11" dur="500"/>
                                        <p:tgtEl>
                                          <p:spTgt spid="465">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465">
                                            <p:txEl>
                                              <p:pRg st="1" end="1"/>
                                            </p:txEl>
                                          </p:spTgt>
                                        </p:tgtEl>
                                        <p:attrNameLst>
                                          <p:attrName>style.visibility</p:attrName>
                                        </p:attrNameLst>
                                      </p:cBhvr>
                                      <p:to>
                                        <p:strVal val="visible"/>
                                      </p:to>
                                    </p:set>
                                    <p:animEffect transition="in" filter="fade">
                                      <p:cBhvr>
                                        <p:cTn id="15" dur="500"/>
                                        <p:tgtEl>
                                          <p:spTgt spid="465">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465">
                                            <p:txEl>
                                              <p:pRg st="2" end="2"/>
                                            </p:txEl>
                                          </p:spTgt>
                                        </p:tgtEl>
                                        <p:attrNameLst>
                                          <p:attrName>style.visibility</p:attrName>
                                        </p:attrNameLst>
                                      </p:cBhvr>
                                      <p:to>
                                        <p:strVal val="visible"/>
                                      </p:to>
                                    </p:set>
                                    <p:animEffect transition="in" filter="fade">
                                      <p:cBhvr>
                                        <p:cTn id="19" dur="500"/>
                                        <p:tgtEl>
                                          <p:spTgt spid="465">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465">
                                            <p:txEl>
                                              <p:pRg st="3" end="3"/>
                                            </p:txEl>
                                          </p:spTgt>
                                        </p:tgtEl>
                                        <p:attrNameLst>
                                          <p:attrName>style.visibility</p:attrName>
                                        </p:attrNameLst>
                                      </p:cBhvr>
                                      <p:to>
                                        <p:strVal val="visible"/>
                                      </p:to>
                                    </p:set>
                                    <p:animEffect transition="in" filter="fade">
                                      <p:cBhvr>
                                        <p:cTn id="23" dur="500"/>
                                        <p:tgtEl>
                                          <p:spTgt spid="465">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465">
                                            <p:txEl>
                                              <p:pRg st="4" end="4"/>
                                            </p:txEl>
                                          </p:spTgt>
                                        </p:tgtEl>
                                        <p:attrNameLst>
                                          <p:attrName>style.visibility</p:attrName>
                                        </p:attrNameLst>
                                      </p:cBhvr>
                                      <p:to>
                                        <p:strVal val="visible"/>
                                      </p:to>
                                    </p:set>
                                    <p:animEffect transition="in" filter="fade">
                                      <p:cBhvr>
                                        <p:cTn id="27" dur="500"/>
                                        <p:tgtEl>
                                          <p:spTgt spid="465">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465">
                                            <p:txEl>
                                              <p:pRg st="5" end="5"/>
                                            </p:txEl>
                                          </p:spTgt>
                                        </p:tgtEl>
                                        <p:attrNameLst>
                                          <p:attrName>style.visibility</p:attrName>
                                        </p:attrNameLst>
                                      </p:cBhvr>
                                      <p:to>
                                        <p:strVal val="visible"/>
                                      </p:to>
                                    </p:set>
                                    <p:animEffect transition="in" filter="fade">
                                      <p:cBhvr>
                                        <p:cTn id="31" dur="500"/>
                                        <p:tgtEl>
                                          <p:spTgt spid="465">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465">
                                            <p:txEl>
                                              <p:pRg st="6" end="6"/>
                                            </p:txEl>
                                          </p:spTgt>
                                        </p:tgtEl>
                                        <p:attrNameLst>
                                          <p:attrName>style.visibility</p:attrName>
                                        </p:attrNameLst>
                                      </p:cBhvr>
                                      <p:to>
                                        <p:strVal val="visible"/>
                                      </p:to>
                                    </p:set>
                                    <p:animEffect transition="in" filter="fade">
                                      <p:cBhvr>
                                        <p:cTn id="35" dur="500"/>
                                        <p:tgtEl>
                                          <p:spTgt spid="465">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465">
                                            <p:txEl>
                                              <p:pRg st="7" end="7"/>
                                            </p:txEl>
                                          </p:spTgt>
                                        </p:tgtEl>
                                        <p:attrNameLst>
                                          <p:attrName>style.visibility</p:attrName>
                                        </p:attrNameLst>
                                      </p:cBhvr>
                                      <p:to>
                                        <p:strVal val="visible"/>
                                      </p:to>
                                    </p:set>
                                    <p:animEffect transition="in" filter="fade">
                                      <p:cBhvr>
                                        <p:cTn id="39" dur="500"/>
                                        <p:tgtEl>
                                          <p:spTgt spid="465">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465">
                                            <p:txEl>
                                              <p:pRg st="8" end="8"/>
                                            </p:txEl>
                                          </p:spTgt>
                                        </p:tgtEl>
                                        <p:attrNameLst>
                                          <p:attrName>style.visibility</p:attrName>
                                        </p:attrNameLst>
                                      </p:cBhvr>
                                      <p:to>
                                        <p:strVal val="visible"/>
                                      </p:to>
                                    </p:set>
                                    <p:animEffect transition="in" filter="fade">
                                      <p:cBhvr>
                                        <p:cTn id="43" dur="500"/>
                                        <p:tgtEl>
                                          <p:spTgt spid="46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1_Custom Layout 12">
    <p:spTree>
      <p:nvGrpSpPr>
        <p:cNvPr id="1" name="Shape 466"/>
        <p:cNvGrpSpPr/>
        <p:nvPr/>
      </p:nvGrpSpPr>
      <p:grpSpPr>
        <a:xfrm>
          <a:off x="0" y="0"/>
          <a:ext cx="0" cy="0"/>
          <a:chOff x="0" y="0"/>
          <a:chExt cx="0" cy="0"/>
        </a:xfrm>
      </p:grpSpPr>
      <p:sp>
        <p:nvSpPr>
          <p:cNvPr id="467" name="Shape 467"/>
          <p:cNvSpPr>
            <a:spLocks noGrp="1"/>
          </p:cNvSpPr>
          <p:nvPr>
            <p:ph type="pic" idx="2"/>
          </p:nvPr>
        </p:nvSpPr>
        <p:spPr>
          <a:xfrm>
            <a:off x="4774973" y="1654968"/>
            <a:ext cx="3321958" cy="2690813"/>
          </a:xfrm>
          <a:prstGeom prst="rect">
            <a:avLst/>
          </a:prstGeom>
          <a:noFill/>
          <a:ln w="38100" cap="flat" cmpd="sng">
            <a:solidFill>
              <a:schemeClr val="accent1"/>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68" name="Shape 468"/>
          <p:cNvSpPr>
            <a:spLocks noGrp="1"/>
          </p:cNvSpPr>
          <p:nvPr>
            <p:ph type="pic" idx="3"/>
          </p:nvPr>
        </p:nvSpPr>
        <p:spPr>
          <a:xfrm>
            <a:off x="1035740" y="1654968"/>
            <a:ext cx="3321958" cy="2690813"/>
          </a:xfrm>
          <a:prstGeom prst="rect">
            <a:avLst/>
          </a:prstGeom>
          <a:noFill/>
          <a:ln w="38100" cap="flat" cmpd="sng">
            <a:solidFill>
              <a:schemeClr val="accent5"/>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69" name="Shape 469"/>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0" name="Shape 470"/>
          <p:cNvSpPr txBox="1">
            <a:spLocks noGrp="1"/>
          </p:cNvSpPr>
          <p:nvPr>
            <p:ph type="body" idx="1"/>
          </p:nvPr>
        </p:nvSpPr>
        <p:spPr>
          <a:xfrm>
            <a:off x="1277373" y="97156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750"/>
                                        <p:tgtEl>
                                          <p:spTgt spid="469"/>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70">
                                            <p:txEl>
                                              <p:pRg st="0" end="0"/>
                                            </p:txEl>
                                          </p:spTgt>
                                        </p:tgtEl>
                                        <p:attrNameLst>
                                          <p:attrName>style.visibility</p:attrName>
                                        </p:attrNameLst>
                                      </p:cBhvr>
                                      <p:to>
                                        <p:strVal val="visible"/>
                                      </p:to>
                                    </p:set>
                                    <p:animEffect transition="in" filter="fade">
                                      <p:cBhvr>
                                        <p:cTn id="11" dur="500"/>
                                        <p:tgtEl>
                                          <p:spTgt spid="470">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470">
                                            <p:txEl>
                                              <p:pRg st="1" end="1"/>
                                            </p:txEl>
                                          </p:spTgt>
                                        </p:tgtEl>
                                        <p:attrNameLst>
                                          <p:attrName>style.visibility</p:attrName>
                                        </p:attrNameLst>
                                      </p:cBhvr>
                                      <p:to>
                                        <p:strVal val="visible"/>
                                      </p:to>
                                    </p:set>
                                    <p:animEffect transition="in" filter="fade">
                                      <p:cBhvr>
                                        <p:cTn id="15" dur="500"/>
                                        <p:tgtEl>
                                          <p:spTgt spid="470">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470">
                                            <p:txEl>
                                              <p:pRg st="2" end="2"/>
                                            </p:txEl>
                                          </p:spTgt>
                                        </p:tgtEl>
                                        <p:attrNameLst>
                                          <p:attrName>style.visibility</p:attrName>
                                        </p:attrNameLst>
                                      </p:cBhvr>
                                      <p:to>
                                        <p:strVal val="visible"/>
                                      </p:to>
                                    </p:set>
                                    <p:animEffect transition="in" filter="fade">
                                      <p:cBhvr>
                                        <p:cTn id="19" dur="500"/>
                                        <p:tgtEl>
                                          <p:spTgt spid="470">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470">
                                            <p:txEl>
                                              <p:pRg st="3" end="3"/>
                                            </p:txEl>
                                          </p:spTgt>
                                        </p:tgtEl>
                                        <p:attrNameLst>
                                          <p:attrName>style.visibility</p:attrName>
                                        </p:attrNameLst>
                                      </p:cBhvr>
                                      <p:to>
                                        <p:strVal val="visible"/>
                                      </p:to>
                                    </p:set>
                                    <p:animEffect transition="in" filter="fade">
                                      <p:cBhvr>
                                        <p:cTn id="23" dur="500"/>
                                        <p:tgtEl>
                                          <p:spTgt spid="470">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470">
                                            <p:txEl>
                                              <p:pRg st="4" end="4"/>
                                            </p:txEl>
                                          </p:spTgt>
                                        </p:tgtEl>
                                        <p:attrNameLst>
                                          <p:attrName>style.visibility</p:attrName>
                                        </p:attrNameLst>
                                      </p:cBhvr>
                                      <p:to>
                                        <p:strVal val="visible"/>
                                      </p:to>
                                    </p:set>
                                    <p:animEffect transition="in" filter="fade">
                                      <p:cBhvr>
                                        <p:cTn id="27" dur="500"/>
                                        <p:tgtEl>
                                          <p:spTgt spid="470">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470">
                                            <p:txEl>
                                              <p:pRg st="5" end="5"/>
                                            </p:txEl>
                                          </p:spTgt>
                                        </p:tgtEl>
                                        <p:attrNameLst>
                                          <p:attrName>style.visibility</p:attrName>
                                        </p:attrNameLst>
                                      </p:cBhvr>
                                      <p:to>
                                        <p:strVal val="visible"/>
                                      </p:to>
                                    </p:set>
                                    <p:animEffect transition="in" filter="fade">
                                      <p:cBhvr>
                                        <p:cTn id="31" dur="500"/>
                                        <p:tgtEl>
                                          <p:spTgt spid="470">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470">
                                            <p:txEl>
                                              <p:pRg st="6" end="6"/>
                                            </p:txEl>
                                          </p:spTgt>
                                        </p:tgtEl>
                                        <p:attrNameLst>
                                          <p:attrName>style.visibility</p:attrName>
                                        </p:attrNameLst>
                                      </p:cBhvr>
                                      <p:to>
                                        <p:strVal val="visible"/>
                                      </p:to>
                                    </p:set>
                                    <p:animEffect transition="in" filter="fade">
                                      <p:cBhvr>
                                        <p:cTn id="35" dur="500"/>
                                        <p:tgtEl>
                                          <p:spTgt spid="470">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470">
                                            <p:txEl>
                                              <p:pRg st="7" end="7"/>
                                            </p:txEl>
                                          </p:spTgt>
                                        </p:tgtEl>
                                        <p:attrNameLst>
                                          <p:attrName>style.visibility</p:attrName>
                                        </p:attrNameLst>
                                      </p:cBhvr>
                                      <p:to>
                                        <p:strVal val="visible"/>
                                      </p:to>
                                    </p:set>
                                    <p:animEffect transition="in" filter="fade">
                                      <p:cBhvr>
                                        <p:cTn id="39" dur="500"/>
                                        <p:tgtEl>
                                          <p:spTgt spid="470">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470">
                                            <p:txEl>
                                              <p:pRg st="8" end="8"/>
                                            </p:txEl>
                                          </p:spTgt>
                                        </p:tgtEl>
                                        <p:attrNameLst>
                                          <p:attrName>style.visibility</p:attrName>
                                        </p:attrNameLst>
                                      </p:cBhvr>
                                      <p:to>
                                        <p:strVal val="visible"/>
                                      </p:to>
                                    </p:set>
                                    <p:animEffect transition="in" filter="fade">
                                      <p:cBhvr>
                                        <p:cTn id="43" dur="500"/>
                                        <p:tgtEl>
                                          <p:spTgt spid="47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5_Title Slide">
    <p:spTree>
      <p:nvGrpSpPr>
        <p:cNvPr id="1" name="Shape 471"/>
        <p:cNvGrpSpPr/>
        <p:nvPr/>
      </p:nvGrpSpPr>
      <p:grpSpPr>
        <a:xfrm>
          <a:off x="0" y="0"/>
          <a:ext cx="0" cy="0"/>
          <a:chOff x="0" y="0"/>
          <a:chExt cx="0" cy="0"/>
        </a:xfrm>
      </p:grpSpPr>
      <p:sp>
        <p:nvSpPr>
          <p:cNvPr id="472" name="Shape 472"/>
          <p:cNvSpPr/>
          <p:nvPr/>
        </p:nvSpPr>
        <p:spPr>
          <a:xfrm>
            <a:off x="10" y="0"/>
            <a:ext cx="9144000" cy="5143499"/>
          </a:xfrm>
          <a:prstGeom prst="rect">
            <a:avLst/>
          </a:prstGeom>
          <a:solidFill>
            <a:schemeClr val="dk1"/>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473" name="Shape 473"/>
          <p:cNvSpPr/>
          <p:nvPr/>
        </p:nvSpPr>
        <p:spPr>
          <a:xfrm>
            <a:off x="10" y="0"/>
            <a:ext cx="9144000" cy="5143499"/>
          </a:xfrm>
          <a:prstGeom prst="rect">
            <a:avLst/>
          </a:prstGeom>
          <a:solidFill>
            <a:schemeClr val="dk1"/>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6_Title Slide">
    <p:spTree>
      <p:nvGrpSpPr>
        <p:cNvPr id="1" name="Shape 474"/>
        <p:cNvGrpSpPr/>
        <p:nvPr/>
      </p:nvGrpSpPr>
      <p:grpSpPr>
        <a:xfrm>
          <a:off x="0" y="0"/>
          <a:ext cx="0" cy="0"/>
          <a:chOff x="0" y="0"/>
          <a:chExt cx="0" cy="0"/>
        </a:xfrm>
      </p:grpSpPr>
      <p:sp>
        <p:nvSpPr>
          <p:cNvPr id="475" name="Shape 475"/>
          <p:cNvSpPr/>
          <p:nvPr/>
        </p:nvSpPr>
        <p:spPr>
          <a:xfrm>
            <a:off x="7" y="0"/>
            <a:ext cx="9144000" cy="5143499"/>
          </a:xfrm>
          <a:prstGeom prst="rect">
            <a:avLst/>
          </a:prstGeom>
          <a:solidFill>
            <a:srgbClr val="FFFFF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8_Title Slide">
    <p:spTree>
      <p:nvGrpSpPr>
        <p:cNvPr id="1" name="Shape 476"/>
        <p:cNvGrpSpPr/>
        <p:nvPr/>
      </p:nvGrpSpPr>
      <p:grpSpPr>
        <a:xfrm>
          <a:off x="0" y="0"/>
          <a:ext cx="0" cy="0"/>
          <a:chOff x="0" y="0"/>
          <a:chExt cx="0" cy="0"/>
        </a:xfrm>
      </p:grpSpPr>
      <p:sp>
        <p:nvSpPr>
          <p:cNvPr id="477" name="Shape 477"/>
          <p:cNvSpPr/>
          <p:nvPr/>
        </p:nvSpPr>
        <p:spPr>
          <a:xfrm>
            <a:off x="7" y="0"/>
            <a:ext cx="9144000" cy="5143499"/>
          </a:xfrm>
          <a:prstGeom prst="rect">
            <a:avLst/>
          </a:prstGeom>
          <a:solidFill>
            <a:srgbClr val="FFFFF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pic>
        <p:nvPicPr>
          <p:cNvPr id="478" name="Shape 478" descr=":STRIP-06.png"/>
          <p:cNvPicPr preferRelativeResize="0"/>
          <p:nvPr/>
        </p:nvPicPr>
        <p:blipFill rotWithShape="1">
          <a:blip r:embed="rId2">
            <a:alphaModFix/>
          </a:blip>
          <a:srcRect/>
          <a:stretch/>
        </p:blipFill>
        <p:spPr>
          <a:xfrm rot="-5400000" flipH="1">
            <a:off x="4437530" y="437037"/>
            <a:ext cx="268941" cy="9144001"/>
          </a:xfrm>
          <a:prstGeom prst="rect">
            <a:avLst/>
          </a:prstGeom>
          <a:noFill/>
          <a:ln>
            <a:noFill/>
          </a:ln>
        </p:spPr>
      </p:pic>
      <p:sp>
        <p:nvSpPr>
          <p:cNvPr id="479" name="Shape 479"/>
          <p:cNvSpPr/>
          <p:nvPr/>
        </p:nvSpPr>
        <p:spPr>
          <a:xfrm>
            <a:off x="7341660" y="4945217"/>
            <a:ext cx="1771859"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FFFFFF"/>
                </a:solidFill>
                <a:latin typeface="Century Gothic"/>
                <a:ea typeface="Century Gothic"/>
                <a:cs typeface="Century Gothic"/>
                <a:sym typeface="Century Gothic"/>
              </a:rPr>
              <a:t>ROCKET FUEL | PROPRIETARY &amp; CONFIDENTIAL. COPYRIGHT © 2015</a:t>
            </a:r>
          </a:p>
        </p:txBody>
      </p:sp>
      <p:pic>
        <p:nvPicPr>
          <p:cNvPr id="480" name="Shape 480"/>
          <p:cNvPicPr preferRelativeResize="0"/>
          <p:nvPr/>
        </p:nvPicPr>
        <p:blipFill rotWithShape="1">
          <a:blip r:embed="rId3">
            <a:alphaModFix/>
          </a:blip>
          <a:srcRect/>
          <a:stretch/>
        </p:blipFill>
        <p:spPr>
          <a:xfrm>
            <a:off x="6426207" y="4139923"/>
            <a:ext cx="2514599" cy="698793"/>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2_Basic Slide">
    <p:spTree>
      <p:nvGrpSpPr>
        <p:cNvPr id="1" name="Shape 481"/>
        <p:cNvGrpSpPr/>
        <p:nvPr/>
      </p:nvGrpSpPr>
      <p:grpSpPr>
        <a:xfrm>
          <a:off x="0" y="0"/>
          <a:ext cx="0" cy="0"/>
          <a:chOff x="0" y="0"/>
          <a:chExt cx="0" cy="0"/>
        </a:xfrm>
      </p:grpSpPr>
      <p:sp>
        <p:nvSpPr>
          <p:cNvPr id="482" name="Shape 482"/>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83" name="Shape 483"/>
          <p:cNvSpPr txBox="1">
            <a:spLocks noGrp="1"/>
          </p:cNvSpPr>
          <p:nvPr>
            <p:ph type="body" idx="1"/>
          </p:nvPr>
        </p:nvSpPr>
        <p:spPr>
          <a:xfrm>
            <a:off x="1277373" y="971566"/>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750"/>
                                        <p:tgtEl>
                                          <p:spTgt spid="48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83">
                                            <p:txEl>
                                              <p:pRg st="0" end="0"/>
                                            </p:txEl>
                                          </p:spTgt>
                                        </p:tgtEl>
                                        <p:attrNameLst>
                                          <p:attrName>style.visibility</p:attrName>
                                        </p:attrNameLst>
                                      </p:cBhvr>
                                      <p:to>
                                        <p:strVal val="visible"/>
                                      </p:to>
                                    </p:set>
                                    <p:animEffect transition="in" filter="fade">
                                      <p:cBhvr>
                                        <p:cTn id="11" dur="500"/>
                                        <p:tgtEl>
                                          <p:spTgt spid="483">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483">
                                            <p:txEl>
                                              <p:pRg st="1" end="1"/>
                                            </p:txEl>
                                          </p:spTgt>
                                        </p:tgtEl>
                                        <p:attrNameLst>
                                          <p:attrName>style.visibility</p:attrName>
                                        </p:attrNameLst>
                                      </p:cBhvr>
                                      <p:to>
                                        <p:strVal val="visible"/>
                                      </p:to>
                                    </p:set>
                                    <p:animEffect transition="in" filter="fade">
                                      <p:cBhvr>
                                        <p:cTn id="15" dur="500"/>
                                        <p:tgtEl>
                                          <p:spTgt spid="483">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483">
                                            <p:txEl>
                                              <p:pRg st="2" end="2"/>
                                            </p:txEl>
                                          </p:spTgt>
                                        </p:tgtEl>
                                        <p:attrNameLst>
                                          <p:attrName>style.visibility</p:attrName>
                                        </p:attrNameLst>
                                      </p:cBhvr>
                                      <p:to>
                                        <p:strVal val="visible"/>
                                      </p:to>
                                    </p:set>
                                    <p:animEffect transition="in" filter="fade">
                                      <p:cBhvr>
                                        <p:cTn id="19" dur="500"/>
                                        <p:tgtEl>
                                          <p:spTgt spid="483">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483">
                                            <p:txEl>
                                              <p:pRg st="3" end="3"/>
                                            </p:txEl>
                                          </p:spTgt>
                                        </p:tgtEl>
                                        <p:attrNameLst>
                                          <p:attrName>style.visibility</p:attrName>
                                        </p:attrNameLst>
                                      </p:cBhvr>
                                      <p:to>
                                        <p:strVal val="visible"/>
                                      </p:to>
                                    </p:set>
                                    <p:animEffect transition="in" filter="fade">
                                      <p:cBhvr>
                                        <p:cTn id="23" dur="500"/>
                                        <p:tgtEl>
                                          <p:spTgt spid="483">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483">
                                            <p:txEl>
                                              <p:pRg st="4" end="4"/>
                                            </p:txEl>
                                          </p:spTgt>
                                        </p:tgtEl>
                                        <p:attrNameLst>
                                          <p:attrName>style.visibility</p:attrName>
                                        </p:attrNameLst>
                                      </p:cBhvr>
                                      <p:to>
                                        <p:strVal val="visible"/>
                                      </p:to>
                                    </p:set>
                                    <p:animEffect transition="in" filter="fade">
                                      <p:cBhvr>
                                        <p:cTn id="27" dur="500"/>
                                        <p:tgtEl>
                                          <p:spTgt spid="483">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483">
                                            <p:txEl>
                                              <p:pRg st="5" end="5"/>
                                            </p:txEl>
                                          </p:spTgt>
                                        </p:tgtEl>
                                        <p:attrNameLst>
                                          <p:attrName>style.visibility</p:attrName>
                                        </p:attrNameLst>
                                      </p:cBhvr>
                                      <p:to>
                                        <p:strVal val="visible"/>
                                      </p:to>
                                    </p:set>
                                    <p:animEffect transition="in" filter="fade">
                                      <p:cBhvr>
                                        <p:cTn id="31" dur="500"/>
                                        <p:tgtEl>
                                          <p:spTgt spid="483">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483">
                                            <p:txEl>
                                              <p:pRg st="6" end="6"/>
                                            </p:txEl>
                                          </p:spTgt>
                                        </p:tgtEl>
                                        <p:attrNameLst>
                                          <p:attrName>style.visibility</p:attrName>
                                        </p:attrNameLst>
                                      </p:cBhvr>
                                      <p:to>
                                        <p:strVal val="visible"/>
                                      </p:to>
                                    </p:set>
                                    <p:animEffect transition="in" filter="fade">
                                      <p:cBhvr>
                                        <p:cTn id="35" dur="500"/>
                                        <p:tgtEl>
                                          <p:spTgt spid="483">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483">
                                            <p:txEl>
                                              <p:pRg st="7" end="7"/>
                                            </p:txEl>
                                          </p:spTgt>
                                        </p:tgtEl>
                                        <p:attrNameLst>
                                          <p:attrName>style.visibility</p:attrName>
                                        </p:attrNameLst>
                                      </p:cBhvr>
                                      <p:to>
                                        <p:strVal val="visible"/>
                                      </p:to>
                                    </p:set>
                                    <p:animEffect transition="in" filter="fade">
                                      <p:cBhvr>
                                        <p:cTn id="39" dur="500"/>
                                        <p:tgtEl>
                                          <p:spTgt spid="483">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483">
                                            <p:txEl>
                                              <p:pRg st="8" end="8"/>
                                            </p:txEl>
                                          </p:spTgt>
                                        </p:tgtEl>
                                        <p:attrNameLst>
                                          <p:attrName>style.visibility</p:attrName>
                                        </p:attrNameLst>
                                      </p:cBhvr>
                                      <p:to>
                                        <p:strVal val="visible"/>
                                      </p:to>
                                    </p:set>
                                    <p:animEffect transition="in" filter="fade">
                                      <p:cBhvr>
                                        <p:cTn id="43" dur="500"/>
                                        <p:tgtEl>
                                          <p:spTgt spid="4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2_Blank Slide with Footer No #">
    <p:spTree>
      <p:nvGrpSpPr>
        <p:cNvPr id="1" name="Shape 484"/>
        <p:cNvGrpSpPr/>
        <p:nvPr/>
      </p:nvGrpSpPr>
      <p:grpSpPr>
        <a:xfrm>
          <a:off x="0" y="0"/>
          <a:ext cx="0" cy="0"/>
          <a:chOff x="0" y="0"/>
          <a:chExt cx="0" cy="0"/>
        </a:xfrm>
      </p:grpSpPr>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4_Moment Scoring Slide">
    <p:spTree>
      <p:nvGrpSpPr>
        <p:cNvPr id="1" name="Shape 485"/>
        <p:cNvGrpSpPr/>
        <p:nvPr/>
      </p:nvGrpSpPr>
      <p:grpSpPr>
        <a:xfrm>
          <a:off x="0" y="0"/>
          <a:ext cx="0" cy="0"/>
          <a:chOff x="0" y="0"/>
          <a:chExt cx="0" cy="0"/>
        </a:xfrm>
      </p:grpSpPr>
      <p:sp>
        <p:nvSpPr>
          <p:cNvPr id="486" name="Shape 486"/>
          <p:cNvSpPr/>
          <p:nvPr/>
        </p:nvSpPr>
        <p:spPr>
          <a:xfrm>
            <a:off x="7" y="0"/>
            <a:ext cx="9144000" cy="5143499"/>
          </a:xfrm>
          <a:prstGeom prst="rect">
            <a:avLst/>
          </a:prstGeom>
          <a:solidFill>
            <a:srgbClr val="FFFFF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pic>
        <p:nvPicPr>
          <p:cNvPr id="487" name="Shape 487" descr=":STRIP-06.png"/>
          <p:cNvPicPr preferRelativeResize="0"/>
          <p:nvPr/>
        </p:nvPicPr>
        <p:blipFill rotWithShape="1">
          <a:blip r:embed="rId2">
            <a:alphaModFix/>
          </a:blip>
          <a:srcRect/>
          <a:stretch/>
        </p:blipFill>
        <p:spPr>
          <a:xfrm rot="-5400000" flipH="1">
            <a:off x="4437530" y="437037"/>
            <a:ext cx="268941" cy="9144001"/>
          </a:xfrm>
          <a:prstGeom prst="rect">
            <a:avLst/>
          </a:prstGeom>
          <a:noFill/>
          <a:ln>
            <a:noFill/>
          </a:ln>
        </p:spPr>
      </p:pic>
      <p:sp>
        <p:nvSpPr>
          <p:cNvPr id="488" name="Shape 488"/>
          <p:cNvSpPr/>
          <p:nvPr/>
        </p:nvSpPr>
        <p:spPr>
          <a:xfrm>
            <a:off x="7341660" y="4945217"/>
            <a:ext cx="1771859"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FFFFFF"/>
                </a:solidFill>
                <a:latin typeface="Century Gothic"/>
                <a:ea typeface="Century Gothic"/>
                <a:cs typeface="Century Gothic"/>
                <a:sym typeface="Century Gothic"/>
              </a:rPr>
              <a:t>ROCKET FUEL | PROPRIETARY &amp; CONFIDENTIAL. COPYRIGHT © 2015</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5_Moment Scoring Slide">
    <p:spTree>
      <p:nvGrpSpPr>
        <p:cNvPr id="1" name="Shape 489"/>
        <p:cNvGrpSpPr/>
        <p:nvPr/>
      </p:nvGrpSpPr>
      <p:grpSpPr>
        <a:xfrm>
          <a:off x="0" y="0"/>
          <a:ext cx="0" cy="0"/>
          <a:chOff x="0" y="0"/>
          <a:chExt cx="0" cy="0"/>
        </a:xfrm>
      </p:grpSpPr>
      <p:sp>
        <p:nvSpPr>
          <p:cNvPr id="490" name="Shape 490"/>
          <p:cNvSpPr/>
          <p:nvPr/>
        </p:nvSpPr>
        <p:spPr>
          <a:xfrm>
            <a:off x="7" y="0"/>
            <a:ext cx="9144000" cy="5143499"/>
          </a:xfrm>
          <a:prstGeom prst="rect">
            <a:avLst/>
          </a:prstGeom>
          <a:solidFill>
            <a:srgbClr val="FFFFF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pic>
        <p:nvPicPr>
          <p:cNvPr id="491" name="Shape 491" descr=":STRIP-06.png"/>
          <p:cNvPicPr preferRelativeResize="0"/>
          <p:nvPr/>
        </p:nvPicPr>
        <p:blipFill rotWithShape="1">
          <a:blip r:embed="rId2">
            <a:alphaModFix/>
          </a:blip>
          <a:srcRect/>
          <a:stretch/>
        </p:blipFill>
        <p:spPr>
          <a:xfrm rot="-5400000" flipH="1">
            <a:off x="4437530" y="437037"/>
            <a:ext cx="268941" cy="9144001"/>
          </a:xfrm>
          <a:prstGeom prst="rect">
            <a:avLst/>
          </a:prstGeom>
          <a:noFill/>
          <a:ln>
            <a:noFill/>
          </a:ln>
        </p:spPr>
      </p:pic>
      <p:sp>
        <p:nvSpPr>
          <p:cNvPr id="492" name="Shape 492"/>
          <p:cNvSpPr txBox="1">
            <a:spLocks noGrp="1"/>
          </p:cNvSpPr>
          <p:nvPr>
            <p:ph type="body" idx="1"/>
          </p:nvPr>
        </p:nvSpPr>
        <p:spPr>
          <a:xfrm>
            <a:off x="7" y="2"/>
            <a:ext cx="9144000" cy="2821780"/>
          </a:xfrm>
          <a:prstGeom prst="rect">
            <a:avLst/>
          </a:prstGeom>
          <a:noFill/>
          <a:ln>
            <a:noFill/>
          </a:ln>
        </p:spPr>
        <p:txBody>
          <a:bodyPr lIns="91425" tIns="91425" rIns="91425" bIns="91425" anchor="t" anchorCtr="0"/>
          <a:lstStyle>
            <a:lvl1pPr marL="171450" marR="0" lvl="0" indent="-101600" algn="l" rtl="0">
              <a:lnSpc>
                <a:spcPct val="90000"/>
              </a:lnSpc>
              <a:spcBef>
                <a:spcPts val="750"/>
              </a:spcBef>
              <a:buClr>
                <a:schemeClr val="dk1"/>
              </a:buClr>
              <a:buSzPct val="100000"/>
              <a:buFont typeface="Arial"/>
              <a:buChar char="•"/>
              <a:defRPr sz="1100" b="0" i="0" u="none" strike="noStrike" cap="none">
                <a:solidFill>
                  <a:schemeClr val="dk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93" name="Shape 493"/>
          <p:cNvSpPr/>
          <p:nvPr/>
        </p:nvSpPr>
        <p:spPr>
          <a:xfrm>
            <a:off x="7341660" y="4945217"/>
            <a:ext cx="1771859"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FFFFFF"/>
                </a:solidFill>
                <a:latin typeface="Century Gothic"/>
                <a:ea typeface="Century Gothic"/>
                <a:cs typeface="Century Gothic"/>
                <a:sym typeface="Century Gothic"/>
              </a:rPr>
              <a:t>ROCKET FUEL | PROPRIETARY &amp; CONFIDENTIAL. COPYRIGHT © 2015</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2_Basic Slide One Column">
    <p:spTree>
      <p:nvGrpSpPr>
        <p:cNvPr id="1" name="Shape 494"/>
        <p:cNvGrpSpPr/>
        <p:nvPr/>
      </p:nvGrpSpPr>
      <p:grpSpPr>
        <a:xfrm>
          <a:off x="0" y="0"/>
          <a:ext cx="0" cy="0"/>
          <a:chOff x="0" y="0"/>
          <a:chExt cx="0" cy="0"/>
        </a:xfrm>
      </p:grpSpPr>
      <p:sp>
        <p:nvSpPr>
          <p:cNvPr id="495" name="Shape 495"/>
          <p:cNvSpPr txBox="1">
            <a:spLocks noGrp="1"/>
          </p:cNvSpPr>
          <p:nvPr>
            <p:ph type="body" idx="1"/>
          </p:nvPr>
        </p:nvSpPr>
        <p:spPr>
          <a:xfrm>
            <a:off x="1277371" y="1499211"/>
            <a:ext cx="6634727"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96" name="Shape 496"/>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7" name="Shape 497"/>
          <p:cNvSpPr txBox="1">
            <a:spLocks noGrp="1"/>
          </p:cNvSpPr>
          <p:nvPr>
            <p:ph type="body" idx="2"/>
          </p:nvPr>
        </p:nvSpPr>
        <p:spPr>
          <a:xfrm>
            <a:off x="1277373" y="971566"/>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6"/>
                                        </p:tgtEl>
                                        <p:attrNameLst>
                                          <p:attrName>style.visibility</p:attrName>
                                        </p:attrNameLst>
                                      </p:cBhvr>
                                      <p:to>
                                        <p:strVal val="visible"/>
                                      </p:to>
                                    </p:set>
                                    <p:animEffect transition="in" filter="fade">
                                      <p:cBhvr>
                                        <p:cTn id="7" dur="750"/>
                                        <p:tgtEl>
                                          <p:spTgt spid="49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97">
                                            <p:txEl>
                                              <p:pRg st="0" end="0"/>
                                            </p:txEl>
                                          </p:spTgt>
                                        </p:tgtEl>
                                        <p:attrNameLst>
                                          <p:attrName>style.visibility</p:attrName>
                                        </p:attrNameLst>
                                      </p:cBhvr>
                                      <p:to>
                                        <p:strVal val="visible"/>
                                      </p:to>
                                    </p:set>
                                    <p:animEffect transition="in" filter="fade">
                                      <p:cBhvr>
                                        <p:cTn id="11" dur="500"/>
                                        <p:tgtEl>
                                          <p:spTgt spid="497">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497">
                                            <p:txEl>
                                              <p:pRg st="1" end="1"/>
                                            </p:txEl>
                                          </p:spTgt>
                                        </p:tgtEl>
                                        <p:attrNameLst>
                                          <p:attrName>style.visibility</p:attrName>
                                        </p:attrNameLst>
                                      </p:cBhvr>
                                      <p:to>
                                        <p:strVal val="visible"/>
                                      </p:to>
                                    </p:set>
                                    <p:animEffect transition="in" filter="fade">
                                      <p:cBhvr>
                                        <p:cTn id="15" dur="500"/>
                                        <p:tgtEl>
                                          <p:spTgt spid="497">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497">
                                            <p:txEl>
                                              <p:pRg st="2" end="2"/>
                                            </p:txEl>
                                          </p:spTgt>
                                        </p:tgtEl>
                                        <p:attrNameLst>
                                          <p:attrName>style.visibility</p:attrName>
                                        </p:attrNameLst>
                                      </p:cBhvr>
                                      <p:to>
                                        <p:strVal val="visible"/>
                                      </p:to>
                                    </p:set>
                                    <p:animEffect transition="in" filter="fade">
                                      <p:cBhvr>
                                        <p:cTn id="19" dur="500"/>
                                        <p:tgtEl>
                                          <p:spTgt spid="497">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497">
                                            <p:txEl>
                                              <p:pRg st="3" end="3"/>
                                            </p:txEl>
                                          </p:spTgt>
                                        </p:tgtEl>
                                        <p:attrNameLst>
                                          <p:attrName>style.visibility</p:attrName>
                                        </p:attrNameLst>
                                      </p:cBhvr>
                                      <p:to>
                                        <p:strVal val="visible"/>
                                      </p:to>
                                    </p:set>
                                    <p:animEffect transition="in" filter="fade">
                                      <p:cBhvr>
                                        <p:cTn id="23" dur="500"/>
                                        <p:tgtEl>
                                          <p:spTgt spid="497">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497">
                                            <p:txEl>
                                              <p:pRg st="4" end="4"/>
                                            </p:txEl>
                                          </p:spTgt>
                                        </p:tgtEl>
                                        <p:attrNameLst>
                                          <p:attrName>style.visibility</p:attrName>
                                        </p:attrNameLst>
                                      </p:cBhvr>
                                      <p:to>
                                        <p:strVal val="visible"/>
                                      </p:to>
                                    </p:set>
                                    <p:animEffect transition="in" filter="fade">
                                      <p:cBhvr>
                                        <p:cTn id="27" dur="500"/>
                                        <p:tgtEl>
                                          <p:spTgt spid="497">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497">
                                            <p:txEl>
                                              <p:pRg st="5" end="5"/>
                                            </p:txEl>
                                          </p:spTgt>
                                        </p:tgtEl>
                                        <p:attrNameLst>
                                          <p:attrName>style.visibility</p:attrName>
                                        </p:attrNameLst>
                                      </p:cBhvr>
                                      <p:to>
                                        <p:strVal val="visible"/>
                                      </p:to>
                                    </p:set>
                                    <p:animEffect transition="in" filter="fade">
                                      <p:cBhvr>
                                        <p:cTn id="31" dur="500"/>
                                        <p:tgtEl>
                                          <p:spTgt spid="497">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497">
                                            <p:txEl>
                                              <p:pRg st="6" end="6"/>
                                            </p:txEl>
                                          </p:spTgt>
                                        </p:tgtEl>
                                        <p:attrNameLst>
                                          <p:attrName>style.visibility</p:attrName>
                                        </p:attrNameLst>
                                      </p:cBhvr>
                                      <p:to>
                                        <p:strVal val="visible"/>
                                      </p:to>
                                    </p:set>
                                    <p:animEffect transition="in" filter="fade">
                                      <p:cBhvr>
                                        <p:cTn id="35" dur="500"/>
                                        <p:tgtEl>
                                          <p:spTgt spid="497">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497">
                                            <p:txEl>
                                              <p:pRg st="7" end="7"/>
                                            </p:txEl>
                                          </p:spTgt>
                                        </p:tgtEl>
                                        <p:attrNameLst>
                                          <p:attrName>style.visibility</p:attrName>
                                        </p:attrNameLst>
                                      </p:cBhvr>
                                      <p:to>
                                        <p:strVal val="visible"/>
                                      </p:to>
                                    </p:set>
                                    <p:animEffect transition="in" filter="fade">
                                      <p:cBhvr>
                                        <p:cTn id="39" dur="500"/>
                                        <p:tgtEl>
                                          <p:spTgt spid="497">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497">
                                            <p:txEl>
                                              <p:pRg st="8" end="8"/>
                                            </p:txEl>
                                          </p:spTgt>
                                        </p:tgtEl>
                                        <p:attrNameLst>
                                          <p:attrName>style.visibility</p:attrName>
                                        </p:attrNameLst>
                                      </p:cBhvr>
                                      <p:to>
                                        <p:strVal val="visible"/>
                                      </p:to>
                                    </p:set>
                                    <p:animEffect transition="in" filter="fade">
                                      <p:cBhvr>
                                        <p:cTn id="43" dur="500"/>
                                        <p:tgtEl>
                                          <p:spTgt spid="49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asic Slide w Logo and Copyright">
    <p:spTree>
      <p:nvGrpSpPr>
        <p:cNvPr id="1" name="Shape 47"/>
        <p:cNvGrpSpPr/>
        <p:nvPr/>
      </p:nvGrpSpPr>
      <p:grpSpPr>
        <a:xfrm>
          <a:off x="0" y="0"/>
          <a:ext cx="0" cy="0"/>
          <a:chOff x="0" y="0"/>
          <a:chExt cx="0" cy="0"/>
        </a:xfrm>
      </p:grpSpPr>
      <p:pic>
        <p:nvPicPr>
          <p:cNvPr id="48" name="Shape 48"/>
          <p:cNvPicPr preferRelativeResize="0"/>
          <p:nvPr/>
        </p:nvPicPr>
        <p:blipFill rotWithShape="1">
          <a:blip r:embed="rId2">
            <a:alphaModFix/>
          </a:blip>
          <a:srcRect/>
          <a:stretch/>
        </p:blipFill>
        <p:spPr>
          <a:xfrm>
            <a:off x="7623828" y="4797757"/>
            <a:ext cx="1382546" cy="148495"/>
          </a:xfrm>
          <a:prstGeom prst="rect">
            <a:avLst/>
          </a:prstGeom>
          <a:noFill/>
          <a:ln>
            <a:noFill/>
          </a:ln>
        </p:spPr>
      </p:pic>
      <p:sp>
        <p:nvSpPr>
          <p:cNvPr id="49" name="Shape 49"/>
          <p:cNvSpPr/>
          <p:nvPr/>
        </p:nvSpPr>
        <p:spPr>
          <a:xfrm>
            <a:off x="6381253" y="5008923"/>
            <a:ext cx="2667496"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2016</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2_Basic Slide Two Column">
    <p:spTree>
      <p:nvGrpSpPr>
        <p:cNvPr id="1" name="Shape 498"/>
        <p:cNvGrpSpPr/>
        <p:nvPr/>
      </p:nvGrpSpPr>
      <p:grpSpPr>
        <a:xfrm>
          <a:off x="0" y="0"/>
          <a:ext cx="0" cy="0"/>
          <a:chOff x="0" y="0"/>
          <a:chExt cx="0" cy="0"/>
        </a:xfrm>
      </p:grpSpPr>
      <p:sp>
        <p:nvSpPr>
          <p:cNvPr id="499" name="Shape 499"/>
          <p:cNvSpPr txBox="1">
            <a:spLocks noGrp="1"/>
          </p:cNvSpPr>
          <p:nvPr>
            <p:ph type="body" idx="1"/>
          </p:nvPr>
        </p:nvSpPr>
        <p:spPr>
          <a:xfrm>
            <a:off x="1277371" y="1499211"/>
            <a:ext cx="3203531"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500" name="Shape 500"/>
          <p:cNvSpPr txBox="1">
            <a:spLocks noGrp="1"/>
          </p:cNvSpPr>
          <p:nvPr>
            <p:ph type="body" idx="2"/>
          </p:nvPr>
        </p:nvSpPr>
        <p:spPr>
          <a:xfrm>
            <a:off x="4691048" y="1499211"/>
            <a:ext cx="3203531"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501" name="Shape 501"/>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2" name="Shape 502"/>
          <p:cNvSpPr txBox="1">
            <a:spLocks noGrp="1"/>
          </p:cNvSpPr>
          <p:nvPr>
            <p:ph type="body" idx="3"/>
          </p:nvPr>
        </p:nvSpPr>
        <p:spPr>
          <a:xfrm>
            <a:off x="1277373" y="971566"/>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1"/>
                                        </p:tgtEl>
                                        <p:attrNameLst>
                                          <p:attrName>style.visibility</p:attrName>
                                        </p:attrNameLst>
                                      </p:cBhvr>
                                      <p:to>
                                        <p:strVal val="visible"/>
                                      </p:to>
                                    </p:set>
                                    <p:animEffect transition="in" filter="fade">
                                      <p:cBhvr>
                                        <p:cTn id="7" dur="750"/>
                                        <p:tgtEl>
                                          <p:spTgt spid="50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502">
                                            <p:txEl>
                                              <p:pRg st="0" end="0"/>
                                            </p:txEl>
                                          </p:spTgt>
                                        </p:tgtEl>
                                        <p:attrNameLst>
                                          <p:attrName>style.visibility</p:attrName>
                                        </p:attrNameLst>
                                      </p:cBhvr>
                                      <p:to>
                                        <p:strVal val="visible"/>
                                      </p:to>
                                    </p:set>
                                    <p:animEffect transition="in" filter="fade">
                                      <p:cBhvr>
                                        <p:cTn id="11" dur="500"/>
                                        <p:tgtEl>
                                          <p:spTgt spid="502">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502">
                                            <p:txEl>
                                              <p:pRg st="1" end="1"/>
                                            </p:txEl>
                                          </p:spTgt>
                                        </p:tgtEl>
                                        <p:attrNameLst>
                                          <p:attrName>style.visibility</p:attrName>
                                        </p:attrNameLst>
                                      </p:cBhvr>
                                      <p:to>
                                        <p:strVal val="visible"/>
                                      </p:to>
                                    </p:set>
                                    <p:animEffect transition="in" filter="fade">
                                      <p:cBhvr>
                                        <p:cTn id="15" dur="500"/>
                                        <p:tgtEl>
                                          <p:spTgt spid="502">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502">
                                            <p:txEl>
                                              <p:pRg st="2" end="2"/>
                                            </p:txEl>
                                          </p:spTgt>
                                        </p:tgtEl>
                                        <p:attrNameLst>
                                          <p:attrName>style.visibility</p:attrName>
                                        </p:attrNameLst>
                                      </p:cBhvr>
                                      <p:to>
                                        <p:strVal val="visible"/>
                                      </p:to>
                                    </p:set>
                                    <p:animEffect transition="in" filter="fade">
                                      <p:cBhvr>
                                        <p:cTn id="19" dur="500"/>
                                        <p:tgtEl>
                                          <p:spTgt spid="502">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502">
                                            <p:txEl>
                                              <p:pRg st="3" end="3"/>
                                            </p:txEl>
                                          </p:spTgt>
                                        </p:tgtEl>
                                        <p:attrNameLst>
                                          <p:attrName>style.visibility</p:attrName>
                                        </p:attrNameLst>
                                      </p:cBhvr>
                                      <p:to>
                                        <p:strVal val="visible"/>
                                      </p:to>
                                    </p:set>
                                    <p:animEffect transition="in" filter="fade">
                                      <p:cBhvr>
                                        <p:cTn id="23" dur="500"/>
                                        <p:tgtEl>
                                          <p:spTgt spid="502">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502">
                                            <p:txEl>
                                              <p:pRg st="4" end="4"/>
                                            </p:txEl>
                                          </p:spTgt>
                                        </p:tgtEl>
                                        <p:attrNameLst>
                                          <p:attrName>style.visibility</p:attrName>
                                        </p:attrNameLst>
                                      </p:cBhvr>
                                      <p:to>
                                        <p:strVal val="visible"/>
                                      </p:to>
                                    </p:set>
                                    <p:animEffect transition="in" filter="fade">
                                      <p:cBhvr>
                                        <p:cTn id="27" dur="500"/>
                                        <p:tgtEl>
                                          <p:spTgt spid="502">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502">
                                            <p:txEl>
                                              <p:pRg st="5" end="5"/>
                                            </p:txEl>
                                          </p:spTgt>
                                        </p:tgtEl>
                                        <p:attrNameLst>
                                          <p:attrName>style.visibility</p:attrName>
                                        </p:attrNameLst>
                                      </p:cBhvr>
                                      <p:to>
                                        <p:strVal val="visible"/>
                                      </p:to>
                                    </p:set>
                                    <p:animEffect transition="in" filter="fade">
                                      <p:cBhvr>
                                        <p:cTn id="31" dur="500"/>
                                        <p:tgtEl>
                                          <p:spTgt spid="502">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502">
                                            <p:txEl>
                                              <p:pRg st="6" end="6"/>
                                            </p:txEl>
                                          </p:spTgt>
                                        </p:tgtEl>
                                        <p:attrNameLst>
                                          <p:attrName>style.visibility</p:attrName>
                                        </p:attrNameLst>
                                      </p:cBhvr>
                                      <p:to>
                                        <p:strVal val="visible"/>
                                      </p:to>
                                    </p:set>
                                    <p:animEffect transition="in" filter="fade">
                                      <p:cBhvr>
                                        <p:cTn id="35" dur="500"/>
                                        <p:tgtEl>
                                          <p:spTgt spid="502">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502">
                                            <p:txEl>
                                              <p:pRg st="7" end="7"/>
                                            </p:txEl>
                                          </p:spTgt>
                                        </p:tgtEl>
                                        <p:attrNameLst>
                                          <p:attrName>style.visibility</p:attrName>
                                        </p:attrNameLst>
                                      </p:cBhvr>
                                      <p:to>
                                        <p:strVal val="visible"/>
                                      </p:to>
                                    </p:set>
                                    <p:animEffect transition="in" filter="fade">
                                      <p:cBhvr>
                                        <p:cTn id="39" dur="500"/>
                                        <p:tgtEl>
                                          <p:spTgt spid="502">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502">
                                            <p:txEl>
                                              <p:pRg st="8" end="8"/>
                                            </p:txEl>
                                          </p:spTgt>
                                        </p:tgtEl>
                                        <p:attrNameLst>
                                          <p:attrName>style.visibility</p:attrName>
                                        </p:attrNameLst>
                                      </p:cBhvr>
                                      <p:to>
                                        <p:strVal val="visible"/>
                                      </p:to>
                                    </p:set>
                                    <p:animEffect transition="in" filter="fade">
                                      <p:cBhvr>
                                        <p:cTn id="43" dur="500"/>
                                        <p:tgtEl>
                                          <p:spTgt spid="50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2_Basic Slide Three Column">
    <p:spTree>
      <p:nvGrpSpPr>
        <p:cNvPr id="1" name="Shape 503"/>
        <p:cNvGrpSpPr/>
        <p:nvPr/>
      </p:nvGrpSpPr>
      <p:grpSpPr>
        <a:xfrm>
          <a:off x="0" y="0"/>
          <a:ext cx="0" cy="0"/>
          <a:chOff x="0" y="0"/>
          <a:chExt cx="0" cy="0"/>
        </a:xfrm>
      </p:grpSpPr>
      <p:sp>
        <p:nvSpPr>
          <p:cNvPr id="504" name="Shape 504"/>
          <p:cNvSpPr txBox="1">
            <a:spLocks noGrp="1"/>
          </p:cNvSpPr>
          <p:nvPr>
            <p:ph type="body" idx="1"/>
          </p:nvPr>
        </p:nvSpPr>
        <p:spPr>
          <a:xfrm>
            <a:off x="391556" y="1499211"/>
            <a:ext cx="2777147"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505" name="Shape 505"/>
          <p:cNvSpPr txBox="1">
            <a:spLocks noGrp="1"/>
          </p:cNvSpPr>
          <p:nvPr>
            <p:ph type="body" idx="2"/>
          </p:nvPr>
        </p:nvSpPr>
        <p:spPr>
          <a:xfrm>
            <a:off x="3168702" y="1499211"/>
            <a:ext cx="2777147"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506" name="Shape 506"/>
          <p:cNvSpPr txBox="1">
            <a:spLocks noGrp="1"/>
          </p:cNvSpPr>
          <p:nvPr>
            <p:ph type="body" idx="3"/>
          </p:nvPr>
        </p:nvSpPr>
        <p:spPr>
          <a:xfrm>
            <a:off x="5945851" y="1499211"/>
            <a:ext cx="2777147"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507" name="Shape 507"/>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8" name="Shape 508"/>
          <p:cNvSpPr txBox="1">
            <a:spLocks noGrp="1"/>
          </p:cNvSpPr>
          <p:nvPr>
            <p:ph type="body" idx="4"/>
          </p:nvPr>
        </p:nvSpPr>
        <p:spPr>
          <a:xfrm>
            <a:off x="1277373" y="971566"/>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7"/>
                                        </p:tgtEl>
                                        <p:attrNameLst>
                                          <p:attrName>style.visibility</p:attrName>
                                        </p:attrNameLst>
                                      </p:cBhvr>
                                      <p:to>
                                        <p:strVal val="visible"/>
                                      </p:to>
                                    </p:set>
                                    <p:animEffect transition="in" filter="fade">
                                      <p:cBhvr>
                                        <p:cTn id="7" dur="750"/>
                                        <p:tgtEl>
                                          <p:spTgt spid="50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508">
                                            <p:txEl>
                                              <p:pRg st="0" end="0"/>
                                            </p:txEl>
                                          </p:spTgt>
                                        </p:tgtEl>
                                        <p:attrNameLst>
                                          <p:attrName>style.visibility</p:attrName>
                                        </p:attrNameLst>
                                      </p:cBhvr>
                                      <p:to>
                                        <p:strVal val="visible"/>
                                      </p:to>
                                    </p:set>
                                    <p:animEffect transition="in" filter="fade">
                                      <p:cBhvr>
                                        <p:cTn id="11" dur="500"/>
                                        <p:tgtEl>
                                          <p:spTgt spid="508">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508">
                                            <p:txEl>
                                              <p:pRg st="1" end="1"/>
                                            </p:txEl>
                                          </p:spTgt>
                                        </p:tgtEl>
                                        <p:attrNameLst>
                                          <p:attrName>style.visibility</p:attrName>
                                        </p:attrNameLst>
                                      </p:cBhvr>
                                      <p:to>
                                        <p:strVal val="visible"/>
                                      </p:to>
                                    </p:set>
                                    <p:animEffect transition="in" filter="fade">
                                      <p:cBhvr>
                                        <p:cTn id="15" dur="500"/>
                                        <p:tgtEl>
                                          <p:spTgt spid="508">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508">
                                            <p:txEl>
                                              <p:pRg st="2" end="2"/>
                                            </p:txEl>
                                          </p:spTgt>
                                        </p:tgtEl>
                                        <p:attrNameLst>
                                          <p:attrName>style.visibility</p:attrName>
                                        </p:attrNameLst>
                                      </p:cBhvr>
                                      <p:to>
                                        <p:strVal val="visible"/>
                                      </p:to>
                                    </p:set>
                                    <p:animEffect transition="in" filter="fade">
                                      <p:cBhvr>
                                        <p:cTn id="19" dur="500"/>
                                        <p:tgtEl>
                                          <p:spTgt spid="508">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508">
                                            <p:txEl>
                                              <p:pRg st="3" end="3"/>
                                            </p:txEl>
                                          </p:spTgt>
                                        </p:tgtEl>
                                        <p:attrNameLst>
                                          <p:attrName>style.visibility</p:attrName>
                                        </p:attrNameLst>
                                      </p:cBhvr>
                                      <p:to>
                                        <p:strVal val="visible"/>
                                      </p:to>
                                    </p:set>
                                    <p:animEffect transition="in" filter="fade">
                                      <p:cBhvr>
                                        <p:cTn id="23" dur="500"/>
                                        <p:tgtEl>
                                          <p:spTgt spid="508">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508">
                                            <p:txEl>
                                              <p:pRg st="4" end="4"/>
                                            </p:txEl>
                                          </p:spTgt>
                                        </p:tgtEl>
                                        <p:attrNameLst>
                                          <p:attrName>style.visibility</p:attrName>
                                        </p:attrNameLst>
                                      </p:cBhvr>
                                      <p:to>
                                        <p:strVal val="visible"/>
                                      </p:to>
                                    </p:set>
                                    <p:animEffect transition="in" filter="fade">
                                      <p:cBhvr>
                                        <p:cTn id="27" dur="500"/>
                                        <p:tgtEl>
                                          <p:spTgt spid="508">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508">
                                            <p:txEl>
                                              <p:pRg st="5" end="5"/>
                                            </p:txEl>
                                          </p:spTgt>
                                        </p:tgtEl>
                                        <p:attrNameLst>
                                          <p:attrName>style.visibility</p:attrName>
                                        </p:attrNameLst>
                                      </p:cBhvr>
                                      <p:to>
                                        <p:strVal val="visible"/>
                                      </p:to>
                                    </p:set>
                                    <p:animEffect transition="in" filter="fade">
                                      <p:cBhvr>
                                        <p:cTn id="31" dur="500"/>
                                        <p:tgtEl>
                                          <p:spTgt spid="508">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508">
                                            <p:txEl>
                                              <p:pRg st="6" end="6"/>
                                            </p:txEl>
                                          </p:spTgt>
                                        </p:tgtEl>
                                        <p:attrNameLst>
                                          <p:attrName>style.visibility</p:attrName>
                                        </p:attrNameLst>
                                      </p:cBhvr>
                                      <p:to>
                                        <p:strVal val="visible"/>
                                      </p:to>
                                    </p:set>
                                    <p:animEffect transition="in" filter="fade">
                                      <p:cBhvr>
                                        <p:cTn id="35" dur="500"/>
                                        <p:tgtEl>
                                          <p:spTgt spid="508">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508">
                                            <p:txEl>
                                              <p:pRg st="7" end="7"/>
                                            </p:txEl>
                                          </p:spTgt>
                                        </p:tgtEl>
                                        <p:attrNameLst>
                                          <p:attrName>style.visibility</p:attrName>
                                        </p:attrNameLst>
                                      </p:cBhvr>
                                      <p:to>
                                        <p:strVal val="visible"/>
                                      </p:to>
                                    </p:set>
                                    <p:animEffect transition="in" filter="fade">
                                      <p:cBhvr>
                                        <p:cTn id="39" dur="500"/>
                                        <p:tgtEl>
                                          <p:spTgt spid="508">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508">
                                            <p:txEl>
                                              <p:pRg st="8" end="8"/>
                                            </p:txEl>
                                          </p:spTgt>
                                        </p:tgtEl>
                                        <p:attrNameLst>
                                          <p:attrName>style.visibility</p:attrName>
                                        </p:attrNameLst>
                                      </p:cBhvr>
                                      <p:to>
                                        <p:strVal val="visible"/>
                                      </p:to>
                                    </p:set>
                                    <p:animEffect transition="in" filter="fade">
                                      <p:cBhvr>
                                        <p:cTn id="43" dur="500"/>
                                        <p:tgtEl>
                                          <p:spTgt spid="50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509"/>
        <p:cNvGrpSpPr/>
        <p:nvPr/>
      </p:nvGrpSpPr>
      <p:grpSpPr>
        <a:xfrm>
          <a:off x="0" y="0"/>
          <a:ext cx="0" cy="0"/>
          <a:chOff x="0" y="0"/>
          <a:chExt cx="0" cy="0"/>
        </a:xfrm>
      </p:grpSpPr>
      <p:sp>
        <p:nvSpPr>
          <p:cNvPr id="510" name="Shape 510"/>
          <p:cNvSpPr>
            <a:spLocks noGrp="1"/>
          </p:cNvSpPr>
          <p:nvPr>
            <p:ph type="pic" idx="2"/>
          </p:nvPr>
        </p:nvSpPr>
        <p:spPr>
          <a:xfrm>
            <a:off x="7" y="0"/>
            <a:ext cx="9144000" cy="2818355"/>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fade">
                                      <p:cBhvr>
                                        <p:cTn id="7" dur="500"/>
                                        <p:tgtEl>
                                          <p:spTgt spid="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4_Custom Layout 2">
    <p:spTree>
      <p:nvGrpSpPr>
        <p:cNvPr id="1" name="Shape 511"/>
        <p:cNvGrpSpPr/>
        <p:nvPr/>
      </p:nvGrpSpPr>
      <p:grpSpPr>
        <a:xfrm>
          <a:off x="0" y="0"/>
          <a:ext cx="0" cy="0"/>
          <a:chOff x="0" y="0"/>
          <a:chExt cx="0" cy="0"/>
        </a:xfrm>
      </p:grpSpPr>
      <p:sp>
        <p:nvSpPr>
          <p:cNvPr id="512" name="Shape 512"/>
          <p:cNvSpPr>
            <a:spLocks noGrp="1"/>
          </p:cNvSpPr>
          <p:nvPr>
            <p:ph type="pic" idx="2"/>
          </p:nvPr>
        </p:nvSpPr>
        <p:spPr>
          <a:xfrm>
            <a:off x="-2969" y="0"/>
            <a:ext cx="5658477" cy="5143500"/>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fade">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5_Custom Layout 2">
    <p:spTree>
      <p:nvGrpSpPr>
        <p:cNvPr id="1" name="Shape 513"/>
        <p:cNvGrpSpPr/>
        <p:nvPr/>
      </p:nvGrpSpPr>
      <p:grpSpPr>
        <a:xfrm>
          <a:off x="0" y="0"/>
          <a:ext cx="0" cy="0"/>
          <a:chOff x="0" y="0"/>
          <a:chExt cx="0" cy="0"/>
        </a:xfrm>
      </p:grpSpPr>
      <p:sp>
        <p:nvSpPr>
          <p:cNvPr id="514" name="Shape 514"/>
          <p:cNvSpPr>
            <a:spLocks noGrp="1"/>
          </p:cNvSpPr>
          <p:nvPr>
            <p:ph type="pic" idx="2"/>
          </p:nvPr>
        </p:nvSpPr>
        <p:spPr>
          <a:xfrm>
            <a:off x="-2969" y="0"/>
            <a:ext cx="5658477" cy="3024188"/>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24_Custom Layout Logos">
    <p:spTree>
      <p:nvGrpSpPr>
        <p:cNvPr id="1" name="Shape 515"/>
        <p:cNvGrpSpPr/>
        <p:nvPr/>
      </p:nvGrpSpPr>
      <p:grpSpPr>
        <a:xfrm>
          <a:off x="0" y="0"/>
          <a:ext cx="0" cy="0"/>
          <a:chOff x="0" y="0"/>
          <a:chExt cx="0" cy="0"/>
        </a:xfrm>
      </p:grpSpPr>
      <p:sp>
        <p:nvSpPr>
          <p:cNvPr id="516" name="Shape 516"/>
          <p:cNvSpPr/>
          <p:nvPr/>
        </p:nvSpPr>
        <p:spPr>
          <a:xfrm flipH="1">
            <a:off x="5655478" y="0"/>
            <a:ext cx="3488531" cy="5143499"/>
          </a:xfrm>
          <a:prstGeom prst="rect">
            <a:avLst/>
          </a:prstGeom>
          <a:solidFill>
            <a:srgbClr val="D9D9D9"/>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517" name="Shape 517"/>
          <p:cNvSpPr/>
          <p:nvPr/>
        </p:nvSpPr>
        <p:spPr>
          <a:xfrm>
            <a:off x="7673281" y="5008939"/>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518" name="Shape 518"/>
          <p:cNvPicPr preferRelativeResize="0"/>
          <p:nvPr/>
        </p:nvPicPr>
        <p:blipFill rotWithShape="1">
          <a:blip r:embed="rId2">
            <a:alphaModFix/>
          </a:blip>
          <a:srcRect/>
          <a:stretch/>
        </p:blipFill>
        <p:spPr>
          <a:xfrm>
            <a:off x="7623828" y="4797757"/>
            <a:ext cx="1382546" cy="148495"/>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25_Custom Layout Logos">
    <p:spTree>
      <p:nvGrpSpPr>
        <p:cNvPr id="1" name="Shape 519"/>
        <p:cNvGrpSpPr/>
        <p:nvPr/>
      </p:nvGrpSpPr>
      <p:grpSpPr>
        <a:xfrm>
          <a:off x="0" y="0"/>
          <a:ext cx="0" cy="0"/>
          <a:chOff x="0" y="0"/>
          <a:chExt cx="0" cy="0"/>
        </a:xfrm>
      </p:grpSpPr>
      <p:sp>
        <p:nvSpPr>
          <p:cNvPr id="520" name="Shape 520"/>
          <p:cNvSpPr/>
          <p:nvPr/>
        </p:nvSpPr>
        <p:spPr>
          <a:xfrm flipH="1">
            <a:off x="5655478" y="0"/>
            <a:ext cx="3488531" cy="5143499"/>
          </a:xfrm>
          <a:prstGeom prst="rect">
            <a:avLst/>
          </a:prstGeom>
          <a:solidFill>
            <a:srgbClr val="D9D9D9"/>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521" name="Shape 521"/>
          <p:cNvSpPr/>
          <p:nvPr/>
        </p:nvSpPr>
        <p:spPr>
          <a:xfrm>
            <a:off x="7673281" y="5008939"/>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522" name="Shape 522"/>
          <p:cNvPicPr preferRelativeResize="0"/>
          <p:nvPr/>
        </p:nvPicPr>
        <p:blipFill rotWithShape="1">
          <a:blip r:embed="rId2">
            <a:alphaModFix/>
          </a:blip>
          <a:srcRect/>
          <a:stretch/>
        </p:blipFill>
        <p:spPr>
          <a:xfrm>
            <a:off x="7623828" y="4797757"/>
            <a:ext cx="1382546" cy="148495"/>
          </a:xfrm>
          <a:prstGeom prst="rect">
            <a:avLst/>
          </a:prstGeom>
          <a:noFill/>
          <a:ln>
            <a:noFill/>
          </a:ln>
        </p:spPr>
      </p:pic>
      <p:sp>
        <p:nvSpPr>
          <p:cNvPr id="523" name="Shape 523"/>
          <p:cNvSpPr/>
          <p:nvPr/>
        </p:nvSpPr>
        <p:spPr>
          <a:xfrm>
            <a:off x="4745146" y="669"/>
            <a:ext cx="1421331" cy="5142160"/>
          </a:xfrm>
          <a:prstGeom prst="rect">
            <a:avLst/>
          </a:prstGeom>
          <a:solidFill>
            <a:srgbClr val="D8D8D8"/>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26_Custom Layout Logos">
    <p:spTree>
      <p:nvGrpSpPr>
        <p:cNvPr id="1" name="Shape 524"/>
        <p:cNvGrpSpPr/>
        <p:nvPr/>
      </p:nvGrpSpPr>
      <p:grpSpPr>
        <a:xfrm>
          <a:off x="0" y="0"/>
          <a:ext cx="0" cy="0"/>
          <a:chOff x="0" y="0"/>
          <a:chExt cx="0" cy="0"/>
        </a:xfrm>
      </p:grpSpPr>
      <p:sp>
        <p:nvSpPr>
          <p:cNvPr id="525" name="Shape 525"/>
          <p:cNvSpPr/>
          <p:nvPr/>
        </p:nvSpPr>
        <p:spPr>
          <a:xfrm flipH="1">
            <a:off x="5655478" y="0"/>
            <a:ext cx="3488531" cy="5143499"/>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526" name="Shape 526"/>
          <p:cNvSpPr/>
          <p:nvPr/>
        </p:nvSpPr>
        <p:spPr>
          <a:xfrm>
            <a:off x="7673281" y="5001001"/>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527" name="Shape 527" descr="RF.LOGO.WHITE.WHITE_151015.ai"/>
          <p:cNvPicPr preferRelativeResize="0"/>
          <p:nvPr/>
        </p:nvPicPr>
        <p:blipFill rotWithShape="1">
          <a:blip r:embed="rId2">
            <a:alphaModFix/>
          </a:blip>
          <a:srcRect/>
          <a:stretch/>
        </p:blipFill>
        <p:spPr>
          <a:xfrm>
            <a:off x="7614324" y="4786312"/>
            <a:ext cx="1421788" cy="175288"/>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27_Custom Layout Logos">
    <p:spTree>
      <p:nvGrpSpPr>
        <p:cNvPr id="1" name="Shape 528"/>
        <p:cNvGrpSpPr/>
        <p:nvPr/>
      </p:nvGrpSpPr>
      <p:grpSpPr>
        <a:xfrm>
          <a:off x="0" y="0"/>
          <a:ext cx="0" cy="0"/>
          <a:chOff x="0" y="0"/>
          <a:chExt cx="0" cy="0"/>
        </a:xfrm>
      </p:grpSpPr>
      <p:sp>
        <p:nvSpPr>
          <p:cNvPr id="529" name="Shape 529"/>
          <p:cNvSpPr/>
          <p:nvPr/>
        </p:nvSpPr>
        <p:spPr>
          <a:xfrm flipH="1">
            <a:off x="5655478" y="0"/>
            <a:ext cx="3488531" cy="5143499"/>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530" name="Shape 530"/>
          <p:cNvSpPr/>
          <p:nvPr/>
        </p:nvSpPr>
        <p:spPr>
          <a:xfrm>
            <a:off x="7673281" y="5001001"/>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531" name="Shape 531" descr="RF.LOGO.WHITE.WHITE_151015.ai"/>
          <p:cNvPicPr preferRelativeResize="0"/>
          <p:nvPr/>
        </p:nvPicPr>
        <p:blipFill rotWithShape="1">
          <a:blip r:embed="rId2">
            <a:alphaModFix/>
          </a:blip>
          <a:srcRect/>
          <a:stretch/>
        </p:blipFill>
        <p:spPr>
          <a:xfrm>
            <a:off x="7614324" y="4786312"/>
            <a:ext cx="1421788" cy="175288"/>
          </a:xfrm>
          <a:prstGeom prst="rect">
            <a:avLst/>
          </a:prstGeom>
          <a:noFill/>
          <a:ln>
            <a:noFill/>
          </a:ln>
        </p:spPr>
      </p:pic>
      <p:sp>
        <p:nvSpPr>
          <p:cNvPr id="532" name="Shape 532"/>
          <p:cNvSpPr/>
          <p:nvPr/>
        </p:nvSpPr>
        <p:spPr>
          <a:xfrm>
            <a:off x="4745146" y="669"/>
            <a:ext cx="1421331" cy="5142160"/>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28_Custom Layout Logos">
    <p:spTree>
      <p:nvGrpSpPr>
        <p:cNvPr id="1" name="Shape 533"/>
        <p:cNvGrpSpPr/>
        <p:nvPr/>
      </p:nvGrpSpPr>
      <p:grpSpPr>
        <a:xfrm>
          <a:off x="0" y="0"/>
          <a:ext cx="0" cy="0"/>
          <a:chOff x="0" y="0"/>
          <a:chExt cx="0" cy="0"/>
        </a:xfrm>
      </p:grpSpPr>
      <p:sp>
        <p:nvSpPr>
          <p:cNvPr id="534" name="Shape 534"/>
          <p:cNvSpPr/>
          <p:nvPr/>
        </p:nvSpPr>
        <p:spPr>
          <a:xfrm flipH="1">
            <a:off x="5655478" y="0"/>
            <a:ext cx="3488531" cy="5143499"/>
          </a:xfrm>
          <a:prstGeom prst="rect">
            <a:avLst/>
          </a:prstGeom>
          <a:solidFill>
            <a:schemeClr val="accent5"/>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535" name="Shape 535"/>
          <p:cNvSpPr/>
          <p:nvPr/>
        </p:nvSpPr>
        <p:spPr>
          <a:xfrm>
            <a:off x="7673281" y="5001001"/>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536" name="Shape 536" descr="RF.LOGO.WHITE.WHITE_151015.ai"/>
          <p:cNvPicPr preferRelativeResize="0"/>
          <p:nvPr/>
        </p:nvPicPr>
        <p:blipFill rotWithShape="1">
          <a:blip r:embed="rId2">
            <a:alphaModFix/>
          </a:blip>
          <a:srcRect/>
          <a:stretch/>
        </p:blipFill>
        <p:spPr>
          <a:xfrm>
            <a:off x="7614324" y="4786312"/>
            <a:ext cx="1421788" cy="17528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8_Custom Layout 5">
    <p:spTree>
      <p:nvGrpSpPr>
        <p:cNvPr id="1" name="Shape 50"/>
        <p:cNvGrpSpPr/>
        <p:nvPr/>
      </p:nvGrpSpPr>
      <p:grpSpPr>
        <a:xfrm>
          <a:off x="0" y="0"/>
          <a:ext cx="0" cy="0"/>
          <a:chOff x="0" y="0"/>
          <a:chExt cx="0" cy="0"/>
        </a:xfrm>
      </p:grpSpPr>
      <p:sp>
        <p:nvSpPr>
          <p:cNvPr id="51" name="Shape 51"/>
          <p:cNvSpPr/>
          <p:nvPr/>
        </p:nvSpPr>
        <p:spPr>
          <a:xfrm>
            <a:off x="0" y="0"/>
            <a:ext cx="4857749" cy="5143499"/>
          </a:xfrm>
          <a:custGeom>
            <a:avLst/>
            <a:gdLst/>
            <a:ahLst/>
            <a:cxnLst/>
            <a:rect l="0" t="0" r="0" b="0"/>
            <a:pathLst>
              <a:path w="120000" h="120000" extrusionOk="0">
                <a:moveTo>
                  <a:pt x="0" y="0"/>
                </a:moveTo>
                <a:lnTo>
                  <a:pt x="112941" y="0"/>
                </a:lnTo>
                <a:lnTo>
                  <a:pt x="112941" y="55840"/>
                </a:lnTo>
                <a:lnTo>
                  <a:pt x="120000" y="60000"/>
                </a:lnTo>
                <a:lnTo>
                  <a:pt x="112941" y="64159"/>
                </a:lnTo>
                <a:lnTo>
                  <a:pt x="112941" y="120000"/>
                </a:lnTo>
                <a:lnTo>
                  <a:pt x="0" y="120000"/>
                </a:lnTo>
                <a:close/>
              </a:path>
            </a:pathLst>
          </a:custGeom>
          <a:solidFill>
            <a:schemeClr val="accent3"/>
          </a:solidFill>
          <a:ln>
            <a:noFill/>
          </a:ln>
        </p:spPr>
        <p:txBody>
          <a:bodyPr lIns="68550" tIns="34275" rIns="68550" bIns="34275" anchor="ctr" anchorCtr="0">
            <a:noAutofit/>
          </a:bodyPr>
          <a:lstStyle/>
          <a:p>
            <a:pPr marL="0" marR="0" lvl="0" indent="0" algn="ctr" rtl="0">
              <a:spcBef>
                <a:spcPts val="0"/>
              </a:spcBef>
              <a:buClr>
                <a:schemeClr val="dk1"/>
              </a:buClr>
              <a:buFont typeface="Century Gothic"/>
              <a:buNone/>
            </a:pPr>
            <a:endParaRPr sz="1400">
              <a:solidFill>
                <a:schemeClr val="lt1"/>
              </a:solidFill>
              <a:latin typeface="Century Gothic"/>
              <a:ea typeface="Century Gothic"/>
              <a:cs typeface="Century Gothic"/>
              <a:sym typeface="Century Gothic"/>
            </a:endParaRPr>
          </a:p>
        </p:txBody>
      </p:sp>
      <p:pic>
        <p:nvPicPr>
          <p:cNvPr id="52" name="Shape 52"/>
          <p:cNvPicPr preferRelativeResize="0"/>
          <p:nvPr/>
        </p:nvPicPr>
        <p:blipFill rotWithShape="1">
          <a:blip r:embed="rId2">
            <a:alphaModFix/>
          </a:blip>
          <a:srcRect/>
          <a:stretch/>
        </p:blipFill>
        <p:spPr>
          <a:xfrm>
            <a:off x="7623827" y="4797757"/>
            <a:ext cx="1382546" cy="1484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p:tgtEl>
                                          <p:spTgt spid="5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29_Custom Layout Logos">
    <p:spTree>
      <p:nvGrpSpPr>
        <p:cNvPr id="1" name="Shape 537"/>
        <p:cNvGrpSpPr/>
        <p:nvPr/>
      </p:nvGrpSpPr>
      <p:grpSpPr>
        <a:xfrm>
          <a:off x="0" y="0"/>
          <a:ext cx="0" cy="0"/>
          <a:chOff x="0" y="0"/>
          <a:chExt cx="0" cy="0"/>
        </a:xfrm>
      </p:grpSpPr>
      <p:sp>
        <p:nvSpPr>
          <p:cNvPr id="538" name="Shape 538"/>
          <p:cNvSpPr/>
          <p:nvPr/>
        </p:nvSpPr>
        <p:spPr>
          <a:xfrm flipH="1">
            <a:off x="5655478" y="0"/>
            <a:ext cx="3488531" cy="5143499"/>
          </a:xfrm>
          <a:prstGeom prst="rect">
            <a:avLst/>
          </a:prstGeom>
          <a:solidFill>
            <a:schemeClr val="accent5"/>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539" name="Shape 539"/>
          <p:cNvSpPr/>
          <p:nvPr/>
        </p:nvSpPr>
        <p:spPr>
          <a:xfrm>
            <a:off x="7673281" y="5001001"/>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540" name="Shape 540" descr="RF.LOGO.WHITE.WHITE_151015.ai"/>
          <p:cNvPicPr preferRelativeResize="0"/>
          <p:nvPr/>
        </p:nvPicPr>
        <p:blipFill rotWithShape="1">
          <a:blip r:embed="rId2">
            <a:alphaModFix/>
          </a:blip>
          <a:srcRect/>
          <a:stretch/>
        </p:blipFill>
        <p:spPr>
          <a:xfrm>
            <a:off x="7614324" y="4786312"/>
            <a:ext cx="1421788" cy="175288"/>
          </a:xfrm>
          <a:prstGeom prst="rect">
            <a:avLst/>
          </a:prstGeom>
          <a:noFill/>
          <a:ln>
            <a:noFill/>
          </a:ln>
        </p:spPr>
      </p:pic>
      <p:sp>
        <p:nvSpPr>
          <p:cNvPr id="541" name="Shape 541"/>
          <p:cNvSpPr/>
          <p:nvPr/>
        </p:nvSpPr>
        <p:spPr>
          <a:xfrm>
            <a:off x="4745146" y="669"/>
            <a:ext cx="1421331" cy="5142160"/>
          </a:xfrm>
          <a:prstGeom prst="rect">
            <a:avLst/>
          </a:prstGeom>
          <a:solidFill>
            <a:schemeClr val="accent5"/>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30_Custom Layout Logos">
    <p:spTree>
      <p:nvGrpSpPr>
        <p:cNvPr id="1" name="Shape 542"/>
        <p:cNvGrpSpPr/>
        <p:nvPr/>
      </p:nvGrpSpPr>
      <p:grpSpPr>
        <a:xfrm>
          <a:off x="0" y="0"/>
          <a:ext cx="0" cy="0"/>
          <a:chOff x="0" y="0"/>
          <a:chExt cx="0" cy="0"/>
        </a:xfrm>
      </p:grpSpPr>
      <p:sp>
        <p:nvSpPr>
          <p:cNvPr id="543" name="Shape 543"/>
          <p:cNvSpPr/>
          <p:nvPr/>
        </p:nvSpPr>
        <p:spPr>
          <a:xfrm flipH="1">
            <a:off x="5655478" y="0"/>
            <a:ext cx="3488531" cy="5143499"/>
          </a:xfrm>
          <a:prstGeom prst="rect">
            <a:avLst/>
          </a:prstGeom>
          <a:solidFill>
            <a:srgbClr val="FFB40A"/>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544" name="Shape 544"/>
          <p:cNvSpPr/>
          <p:nvPr/>
        </p:nvSpPr>
        <p:spPr>
          <a:xfrm>
            <a:off x="7673281" y="5001001"/>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545" name="Shape 545" descr="RF.LOGO.WHITE.WHITE_151015.ai"/>
          <p:cNvPicPr preferRelativeResize="0"/>
          <p:nvPr/>
        </p:nvPicPr>
        <p:blipFill rotWithShape="1">
          <a:blip r:embed="rId2">
            <a:alphaModFix/>
          </a:blip>
          <a:srcRect/>
          <a:stretch/>
        </p:blipFill>
        <p:spPr>
          <a:xfrm>
            <a:off x="7614324" y="4786312"/>
            <a:ext cx="1421788" cy="175288"/>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31_Custom Layout Logos">
    <p:spTree>
      <p:nvGrpSpPr>
        <p:cNvPr id="1" name="Shape 546"/>
        <p:cNvGrpSpPr/>
        <p:nvPr/>
      </p:nvGrpSpPr>
      <p:grpSpPr>
        <a:xfrm>
          <a:off x="0" y="0"/>
          <a:ext cx="0" cy="0"/>
          <a:chOff x="0" y="0"/>
          <a:chExt cx="0" cy="0"/>
        </a:xfrm>
      </p:grpSpPr>
      <p:sp>
        <p:nvSpPr>
          <p:cNvPr id="547" name="Shape 547"/>
          <p:cNvSpPr/>
          <p:nvPr/>
        </p:nvSpPr>
        <p:spPr>
          <a:xfrm flipH="1">
            <a:off x="5655478" y="0"/>
            <a:ext cx="3488531" cy="5143499"/>
          </a:xfrm>
          <a:prstGeom prst="rect">
            <a:avLst/>
          </a:prstGeom>
          <a:solidFill>
            <a:srgbClr val="FFB40A"/>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548" name="Shape 548"/>
          <p:cNvSpPr/>
          <p:nvPr/>
        </p:nvSpPr>
        <p:spPr>
          <a:xfrm>
            <a:off x="7673281" y="5001001"/>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549" name="Shape 549" descr="RF.LOGO.WHITE.WHITE_151015.ai"/>
          <p:cNvPicPr preferRelativeResize="0"/>
          <p:nvPr/>
        </p:nvPicPr>
        <p:blipFill rotWithShape="1">
          <a:blip r:embed="rId2">
            <a:alphaModFix/>
          </a:blip>
          <a:srcRect/>
          <a:stretch/>
        </p:blipFill>
        <p:spPr>
          <a:xfrm>
            <a:off x="7614324" y="4786312"/>
            <a:ext cx="1421788" cy="175288"/>
          </a:xfrm>
          <a:prstGeom prst="rect">
            <a:avLst/>
          </a:prstGeom>
          <a:noFill/>
          <a:ln>
            <a:noFill/>
          </a:ln>
        </p:spPr>
      </p:pic>
      <p:sp>
        <p:nvSpPr>
          <p:cNvPr id="550" name="Shape 550"/>
          <p:cNvSpPr/>
          <p:nvPr/>
        </p:nvSpPr>
        <p:spPr>
          <a:xfrm>
            <a:off x="4745146" y="669"/>
            <a:ext cx="1421331" cy="5142160"/>
          </a:xfrm>
          <a:prstGeom prst="rect">
            <a:avLst/>
          </a:prstGeom>
          <a:solidFill>
            <a:srgbClr val="FFB40A"/>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32_Custom Layout Logos">
    <p:spTree>
      <p:nvGrpSpPr>
        <p:cNvPr id="1" name="Shape 551"/>
        <p:cNvGrpSpPr/>
        <p:nvPr/>
      </p:nvGrpSpPr>
      <p:grpSpPr>
        <a:xfrm>
          <a:off x="0" y="0"/>
          <a:ext cx="0" cy="0"/>
          <a:chOff x="0" y="0"/>
          <a:chExt cx="0" cy="0"/>
        </a:xfrm>
      </p:grpSpPr>
      <p:sp>
        <p:nvSpPr>
          <p:cNvPr id="552" name="Shape 552"/>
          <p:cNvSpPr/>
          <p:nvPr/>
        </p:nvSpPr>
        <p:spPr>
          <a:xfrm flipH="1">
            <a:off x="5655478" y="0"/>
            <a:ext cx="3488531" cy="5143499"/>
          </a:xfrm>
          <a:prstGeom prst="rect">
            <a:avLst/>
          </a:pr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553" name="Shape 553"/>
          <p:cNvSpPr/>
          <p:nvPr/>
        </p:nvSpPr>
        <p:spPr>
          <a:xfrm>
            <a:off x="7673281" y="5001001"/>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554" name="Shape 554" descr="RF.LOGO.WHITE.WHITE_151015.ai"/>
          <p:cNvPicPr preferRelativeResize="0"/>
          <p:nvPr/>
        </p:nvPicPr>
        <p:blipFill rotWithShape="1">
          <a:blip r:embed="rId2">
            <a:alphaModFix/>
          </a:blip>
          <a:srcRect/>
          <a:stretch/>
        </p:blipFill>
        <p:spPr>
          <a:xfrm>
            <a:off x="7614324" y="4786312"/>
            <a:ext cx="1421788" cy="175288"/>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33_Custom Layout Logos">
    <p:spTree>
      <p:nvGrpSpPr>
        <p:cNvPr id="1" name="Shape 555"/>
        <p:cNvGrpSpPr/>
        <p:nvPr/>
      </p:nvGrpSpPr>
      <p:grpSpPr>
        <a:xfrm>
          <a:off x="0" y="0"/>
          <a:ext cx="0" cy="0"/>
          <a:chOff x="0" y="0"/>
          <a:chExt cx="0" cy="0"/>
        </a:xfrm>
      </p:grpSpPr>
      <p:sp>
        <p:nvSpPr>
          <p:cNvPr id="556" name="Shape 556"/>
          <p:cNvSpPr/>
          <p:nvPr/>
        </p:nvSpPr>
        <p:spPr>
          <a:xfrm flipH="1">
            <a:off x="5655478" y="0"/>
            <a:ext cx="3488531" cy="5143499"/>
          </a:xfrm>
          <a:prstGeom prst="rect">
            <a:avLst/>
          </a:pr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557" name="Shape 557"/>
          <p:cNvSpPr/>
          <p:nvPr/>
        </p:nvSpPr>
        <p:spPr>
          <a:xfrm>
            <a:off x="7673281" y="5001001"/>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558" name="Shape 558" descr="RF.LOGO.WHITE.WHITE_151015.ai"/>
          <p:cNvPicPr preferRelativeResize="0"/>
          <p:nvPr/>
        </p:nvPicPr>
        <p:blipFill rotWithShape="1">
          <a:blip r:embed="rId2">
            <a:alphaModFix/>
          </a:blip>
          <a:srcRect/>
          <a:stretch/>
        </p:blipFill>
        <p:spPr>
          <a:xfrm>
            <a:off x="7614324" y="4786312"/>
            <a:ext cx="1421788" cy="175288"/>
          </a:xfrm>
          <a:prstGeom prst="rect">
            <a:avLst/>
          </a:prstGeom>
          <a:noFill/>
          <a:ln>
            <a:noFill/>
          </a:ln>
        </p:spPr>
      </p:pic>
      <p:sp>
        <p:nvSpPr>
          <p:cNvPr id="559" name="Shape 559"/>
          <p:cNvSpPr/>
          <p:nvPr/>
        </p:nvSpPr>
        <p:spPr>
          <a:xfrm>
            <a:off x="4745146" y="669"/>
            <a:ext cx="1421331" cy="5142160"/>
          </a:xfrm>
          <a:prstGeom prst="rect">
            <a:avLst/>
          </a:pr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34_Custom Layout Logos">
    <p:spTree>
      <p:nvGrpSpPr>
        <p:cNvPr id="1" name="Shape 560"/>
        <p:cNvGrpSpPr/>
        <p:nvPr/>
      </p:nvGrpSpPr>
      <p:grpSpPr>
        <a:xfrm>
          <a:off x="0" y="0"/>
          <a:ext cx="0" cy="0"/>
          <a:chOff x="0" y="0"/>
          <a:chExt cx="0" cy="0"/>
        </a:xfrm>
      </p:grpSpPr>
      <p:sp>
        <p:nvSpPr>
          <p:cNvPr id="561" name="Shape 561"/>
          <p:cNvSpPr/>
          <p:nvPr/>
        </p:nvSpPr>
        <p:spPr>
          <a:xfrm flipH="1">
            <a:off x="5655478" y="0"/>
            <a:ext cx="3488531" cy="5143499"/>
          </a:xfrm>
          <a:prstGeom prst="rect">
            <a:avLst/>
          </a:prstGeom>
          <a:solidFill>
            <a:schemeClr val="accent6"/>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562" name="Shape 562"/>
          <p:cNvSpPr/>
          <p:nvPr/>
        </p:nvSpPr>
        <p:spPr>
          <a:xfrm>
            <a:off x="7673281" y="5001001"/>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563" name="Shape 563" descr="RF.LOGO.WHITE.WHITE_151015.ai"/>
          <p:cNvPicPr preferRelativeResize="0"/>
          <p:nvPr/>
        </p:nvPicPr>
        <p:blipFill rotWithShape="1">
          <a:blip r:embed="rId2">
            <a:alphaModFix/>
          </a:blip>
          <a:srcRect/>
          <a:stretch/>
        </p:blipFill>
        <p:spPr>
          <a:xfrm>
            <a:off x="7614324" y="4786312"/>
            <a:ext cx="1421788" cy="175288"/>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35_Custom Layout Logos">
    <p:spTree>
      <p:nvGrpSpPr>
        <p:cNvPr id="1" name="Shape 564"/>
        <p:cNvGrpSpPr/>
        <p:nvPr/>
      </p:nvGrpSpPr>
      <p:grpSpPr>
        <a:xfrm>
          <a:off x="0" y="0"/>
          <a:ext cx="0" cy="0"/>
          <a:chOff x="0" y="0"/>
          <a:chExt cx="0" cy="0"/>
        </a:xfrm>
      </p:grpSpPr>
      <p:sp>
        <p:nvSpPr>
          <p:cNvPr id="565" name="Shape 565"/>
          <p:cNvSpPr/>
          <p:nvPr/>
        </p:nvSpPr>
        <p:spPr>
          <a:xfrm flipH="1">
            <a:off x="5655478" y="0"/>
            <a:ext cx="3488531" cy="5143499"/>
          </a:xfrm>
          <a:prstGeom prst="rect">
            <a:avLst/>
          </a:prstGeom>
          <a:solidFill>
            <a:schemeClr val="accent6"/>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566" name="Shape 566"/>
          <p:cNvSpPr/>
          <p:nvPr/>
        </p:nvSpPr>
        <p:spPr>
          <a:xfrm>
            <a:off x="7673281" y="5001001"/>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567" name="Shape 567" descr="RF.LOGO.WHITE.WHITE_151015.ai"/>
          <p:cNvPicPr preferRelativeResize="0"/>
          <p:nvPr/>
        </p:nvPicPr>
        <p:blipFill rotWithShape="1">
          <a:blip r:embed="rId2">
            <a:alphaModFix/>
          </a:blip>
          <a:srcRect/>
          <a:stretch/>
        </p:blipFill>
        <p:spPr>
          <a:xfrm>
            <a:off x="7614324" y="4786312"/>
            <a:ext cx="1421788" cy="175288"/>
          </a:xfrm>
          <a:prstGeom prst="rect">
            <a:avLst/>
          </a:prstGeom>
          <a:noFill/>
          <a:ln>
            <a:noFill/>
          </a:ln>
        </p:spPr>
      </p:pic>
      <p:sp>
        <p:nvSpPr>
          <p:cNvPr id="568" name="Shape 568"/>
          <p:cNvSpPr/>
          <p:nvPr/>
        </p:nvSpPr>
        <p:spPr>
          <a:xfrm>
            <a:off x="4745146" y="669"/>
            <a:ext cx="1421331" cy="5142160"/>
          </a:xfrm>
          <a:prstGeom prst="rect">
            <a:avLst/>
          </a:prstGeom>
          <a:solidFill>
            <a:schemeClr val="accent6"/>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2_Custom Layout 3">
    <p:spTree>
      <p:nvGrpSpPr>
        <p:cNvPr id="1" name="Shape 569"/>
        <p:cNvGrpSpPr/>
        <p:nvPr/>
      </p:nvGrpSpPr>
      <p:grpSpPr>
        <a:xfrm>
          <a:off x="0" y="0"/>
          <a:ext cx="0" cy="0"/>
          <a:chOff x="0" y="0"/>
          <a:chExt cx="0" cy="0"/>
        </a:xfrm>
      </p:grpSpPr>
      <p:sp>
        <p:nvSpPr>
          <p:cNvPr id="570" name="Shape 570"/>
          <p:cNvSpPr>
            <a:spLocks noGrp="1"/>
          </p:cNvSpPr>
          <p:nvPr>
            <p:ph type="pic" idx="2"/>
          </p:nvPr>
        </p:nvSpPr>
        <p:spPr>
          <a:xfrm>
            <a:off x="-2969" y="0"/>
            <a:ext cx="4578109" cy="5143500"/>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0"/>
                                        </p:tgtEl>
                                        <p:attrNameLst>
                                          <p:attrName>style.visibility</p:attrName>
                                        </p:attrNameLst>
                                      </p:cBhvr>
                                      <p:to>
                                        <p:strVal val="visible"/>
                                      </p:to>
                                    </p:set>
                                    <p:animEffect transition="in" filter="fade">
                                      <p:cBhvr>
                                        <p:cTn id="7" dur="500"/>
                                        <p:tgtEl>
                                          <p:spTgt spid="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2_Custom Layout Features1">
    <p:spTree>
      <p:nvGrpSpPr>
        <p:cNvPr id="1" name="Shape 571"/>
        <p:cNvGrpSpPr/>
        <p:nvPr/>
      </p:nvGrpSpPr>
      <p:grpSpPr>
        <a:xfrm>
          <a:off x="0" y="0"/>
          <a:ext cx="0" cy="0"/>
          <a:chOff x="0" y="0"/>
          <a:chExt cx="0" cy="0"/>
        </a:xfrm>
      </p:grpSpPr>
      <p:sp>
        <p:nvSpPr>
          <p:cNvPr id="572" name="Shape 572"/>
          <p:cNvSpPr>
            <a:spLocks noGrp="1"/>
          </p:cNvSpPr>
          <p:nvPr>
            <p:ph type="pic" idx="2"/>
          </p:nvPr>
        </p:nvSpPr>
        <p:spPr>
          <a:xfrm>
            <a:off x="8265" y="1738311"/>
            <a:ext cx="2268814" cy="1654969"/>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573" name="Shape 573"/>
          <p:cNvSpPr>
            <a:spLocks noGrp="1"/>
          </p:cNvSpPr>
          <p:nvPr>
            <p:ph type="pic" idx="3"/>
          </p:nvPr>
        </p:nvSpPr>
        <p:spPr>
          <a:xfrm>
            <a:off x="2285413" y="1738311"/>
            <a:ext cx="2290168" cy="1654969"/>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574" name="Shape 574"/>
          <p:cNvSpPr>
            <a:spLocks noGrp="1"/>
          </p:cNvSpPr>
          <p:nvPr>
            <p:ph type="pic" idx="4"/>
          </p:nvPr>
        </p:nvSpPr>
        <p:spPr>
          <a:xfrm>
            <a:off x="4583905" y="1738311"/>
            <a:ext cx="2290168" cy="1654969"/>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575" name="Shape 575"/>
          <p:cNvSpPr>
            <a:spLocks noGrp="1"/>
          </p:cNvSpPr>
          <p:nvPr>
            <p:ph type="pic" idx="5"/>
          </p:nvPr>
        </p:nvSpPr>
        <p:spPr>
          <a:xfrm>
            <a:off x="6882304" y="1738311"/>
            <a:ext cx="2261696" cy="1654969"/>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576" name="Shape 576"/>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77" name="Shape 577"/>
          <p:cNvSpPr txBox="1">
            <a:spLocks noGrp="1"/>
          </p:cNvSpPr>
          <p:nvPr>
            <p:ph type="body" idx="1"/>
          </p:nvPr>
        </p:nvSpPr>
        <p:spPr>
          <a:xfrm>
            <a:off x="1277373" y="971566"/>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6"/>
                                        </p:tgtEl>
                                        <p:attrNameLst>
                                          <p:attrName>style.visibility</p:attrName>
                                        </p:attrNameLst>
                                      </p:cBhvr>
                                      <p:to>
                                        <p:strVal val="visible"/>
                                      </p:to>
                                    </p:set>
                                    <p:animEffect transition="in" filter="fade">
                                      <p:cBhvr>
                                        <p:cTn id="7" dur="750"/>
                                        <p:tgtEl>
                                          <p:spTgt spid="57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577">
                                            <p:txEl>
                                              <p:pRg st="0" end="0"/>
                                            </p:txEl>
                                          </p:spTgt>
                                        </p:tgtEl>
                                        <p:attrNameLst>
                                          <p:attrName>style.visibility</p:attrName>
                                        </p:attrNameLst>
                                      </p:cBhvr>
                                      <p:to>
                                        <p:strVal val="visible"/>
                                      </p:to>
                                    </p:set>
                                    <p:animEffect transition="in" filter="fade">
                                      <p:cBhvr>
                                        <p:cTn id="11" dur="500"/>
                                        <p:tgtEl>
                                          <p:spTgt spid="577">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577">
                                            <p:txEl>
                                              <p:pRg st="1" end="1"/>
                                            </p:txEl>
                                          </p:spTgt>
                                        </p:tgtEl>
                                        <p:attrNameLst>
                                          <p:attrName>style.visibility</p:attrName>
                                        </p:attrNameLst>
                                      </p:cBhvr>
                                      <p:to>
                                        <p:strVal val="visible"/>
                                      </p:to>
                                    </p:set>
                                    <p:animEffect transition="in" filter="fade">
                                      <p:cBhvr>
                                        <p:cTn id="15" dur="500"/>
                                        <p:tgtEl>
                                          <p:spTgt spid="577">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577">
                                            <p:txEl>
                                              <p:pRg st="2" end="2"/>
                                            </p:txEl>
                                          </p:spTgt>
                                        </p:tgtEl>
                                        <p:attrNameLst>
                                          <p:attrName>style.visibility</p:attrName>
                                        </p:attrNameLst>
                                      </p:cBhvr>
                                      <p:to>
                                        <p:strVal val="visible"/>
                                      </p:to>
                                    </p:set>
                                    <p:animEffect transition="in" filter="fade">
                                      <p:cBhvr>
                                        <p:cTn id="19" dur="500"/>
                                        <p:tgtEl>
                                          <p:spTgt spid="577">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577">
                                            <p:txEl>
                                              <p:pRg st="3" end="3"/>
                                            </p:txEl>
                                          </p:spTgt>
                                        </p:tgtEl>
                                        <p:attrNameLst>
                                          <p:attrName>style.visibility</p:attrName>
                                        </p:attrNameLst>
                                      </p:cBhvr>
                                      <p:to>
                                        <p:strVal val="visible"/>
                                      </p:to>
                                    </p:set>
                                    <p:animEffect transition="in" filter="fade">
                                      <p:cBhvr>
                                        <p:cTn id="23" dur="500"/>
                                        <p:tgtEl>
                                          <p:spTgt spid="577">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577">
                                            <p:txEl>
                                              <p:pRg st="4" end="4"/>
                                            </p:txEl>
                                          </p:spTgt>
                                        </p:tgtEl>
                                        <p:attrNameLst>
                                          <p:attrName>style.visibility</p:attrName>
                                        </p:attrNameLst>
                                      </p:cBhvr>
                                      <p:to>
                                        <p:strVal val="visible"/>
                                      </p:to>
                                    </p:set>
                                    <p:animEffect transition="in" filter="fade">
                                      <p:cBhvr>
                                        <p:cTn id="27" dur="500"/>
                                        <p:tgtEl>
                                          <p:spTgt spid="577">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577">
                                            <p:txEl>
                                              <p:pRg st="5" end="5"/>
                                            </p:txEl>
                                          </p:spTgt>
                                        </p:tgtEl>
                                        <p:attrNameLst>
                                          <p:attrName>style.visibility</p:attrName>
                                        </p:attrNameLst>
                                      </p:cBhvr>
                                      <p:to>
                                        <p:strVal val="visible"/>
                                      </p:to>
                                    </p:set>
                                    <p:animEffect transition="in" filter="fade">
                                      <p:cBhvr>
                                        <p:cTn id="31" dur="500"/>
                                        <p:tgtEl>
                                          <p:spTgt spid="577">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577">
                                            <p:txEl>
                                              <p:pRg st="6" end="6"/>
                                            </p:txEl>
                                          </p:spTgt>
                                        </p:tgtEl>
                                        <p:attrNameLst>
                                          <p:attrName>style.visibility</p:attrName>
                                        </p:attrNameLst>
                                      </p:cBhvr>
                                      <p:to>
                                        <p:strVal val="visible"/>
                                      </p:to>
                                    </p:set>
                                    <p:animEffect transition="in" filter="fade">
                                      <p:cBhvr>
                                        <p:cTn id="35" dur="500"/>
                                        <p:tgtEl>
                                          <p:spTgt spid="577">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577">
                                            <p:txEl>
                                              <p:pRg st="7" end="7"/>
                                            </p:txEl>
                                          </p:spTgt>
                                        </p:tgtEl>
                                        <p:attrNameLst>
                                          <p:attrName>style.visibility</p:attrName>
                                        </p:attrNameLst>
                                      </p:cBhvr>
                                      <p:to>
                                        <p:strVal val="visible"/>
                                      </p:to>
                                    </p:set>
                                    <p:animEffect transition="in" filter="fade">
                                      <p:cBhvr>
                                        <p:cTn id="39" dur="500"/>
                                        <p:tgtEl>
                                          <p:spTgt spid="577">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577">
                                            <p:txEl>
                                              <p:pRg st="8" end="8"/>
                                            </p:txEl>
                                          </p:spTgt>
                                        </p:tgtEl>
                                        <p:attrNameLst>
                                          <p:attrName>style.visibility</p:attrName>
                                        </p:attrNameLst>
                                      </p:cBhvr>
                                      <p:to>
                                        <p:strVal val="visible"/>
                                      </p:to>
                                    </p:set>
                                    <p:animEffect transition="in" filter="fade">
                                      <p:cBhvr>
                                        <p:cTn id="43" dur="500"/>
                                        <p:tgtEl>
                                          <p:spTgt spid="577">
                                            <p:txEl>
                                              <p:pRg st="8" end="8"/>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572"/>
                                        </p:tgtEl>
                                        <p:attrNameLst>
                                          <p:attrName>style.visibility</p:attrName>
                                        </p:attrNameLst>
                                      </p:cBhvr>
                                      <p:to>
                                        <p:strVal val="visible"/>
                                      </p:to>
                                    </p:set>
                                    <p:animEffect transition="in" filter="fade">
                                      <p:cBhvr>
                                        <p:cTn id="47" dur="500"/>
                                        <p:tgtEl>
                                          <p:spTgt spid="572"/>
                                        </p:tgtEl>
                                      </p:cBhvr>
                                    </p:animEffect>
                                  </p:childTnLst>
                                </p:cTn>
                              </p:par>
                            </p:childTnLst>
                          </p:cTn>
                        </p:par>
                        <p:par>
                          <p:cTn id="48" fill="hold">
                            <p:stCondLst>
                              <p:cond delay="5750"/>
                            </p:stCondLst>
                            <p:childTnLst>
                              <p:par>
                                <p:cTn id="49" presetID="10" presetClass="entr" presetSubtype="0" fill="hold" nodeType="afterEffect">
                                  <p:stCondLst>
                                    <p:cond delay="0"/>
                                  </p:stCondLst>
                                  <p:childTnLst>
                                    <p:set>
                                      <p:cBhvr>
                                        <p:cTn id="50" dur="1" fill="hold">
                                          <p:stCondLst>
                                            <p:cond delay="0"/>
                                          </p:stCondLst>
                                        </p:cTn>
                                        <p:tgtEl>
                                          <p:spTgt spid="573"/>
                                        </p:tgtEl>
                                        <p:attrNameLst>
                                          <p:attrName>style.visibility</p:attrName>
                                        </p:attrNameLst>
                                      </p:cBhvr>
                                      <p:to>
                                        <p:strVal val="visible"/>
                                      </p:to>
                                    </p:set>
                                    <p:animEffect transition="in" filter="fade">
                                      <p:cBhvr>
                                        <p:cTn id="51" dur="500"/>
                                        <p:tgtEl>
                                          <p:spTgt spid="573"/>
                                        </p:tgtEl>
                                      </p:cBhvr>
                                    </p:animEffect>
                                  </p:childTnLst>
                                </p:cTn>
                              </p:par>
                            </p:childTnLst>
                          </p:cTn>
                        </p:par>
                        <p:par>
                          <p:cTn id="52" fill="hold">
                            <p:stCondLst>
                              <p:cond delay="6250"/>
                            </p:stCondLst>
                            <p:childTnLst>
                              <p:par>
                                <p:cTn id="53" presetID="10" presetClass="entr" presetSubtype="0" fill="hold" nodeType="afterEffect">
                                  <p:stCondLst>
                                    <p:cond delay="0"/>
                                  </p:stCondLst>
                                  <p:childTnLst>
                                    <p:set>
                                      <p:cBhvr>
                                        <p:cTn id="54" dur="1" fill="hold">
                                          <p:stCondLst>
                                            <p:cond delay="0"/>
                                          </p:stCondLst>
                                        </p:cTn>
                                        <p:tgtEl>
                                          <p:spTgt spid="574"/>
                                        </p:tgtEl>
                                        <p:attrNameLst>
                                          <p:attrName>style.visibility</p:attrName>
                                        </p:attrNameLst>
                                      </p:cBhvr>
                                      <p:to>
                                        <p:strVal val="visible"/>
                                      </p:to>
                                    </p:set>
                                    <p:animEffect transition="in" filter="fade">
                                      <p:cBhvr>
                                        <p:cTn id="55" dur="500"/>
                                        <p:tgtEl>
                                          <p:spTgt spid="574"/>
                                        </p:tgtEl>
                                      </p:cBhvr>
                                    </p:animEffect>
                                  </p:childTnLst>
                                </p:cTn>
                              </p:par>
                            </p:childTnLst>
                          </p:cTn>
                        </p:par>
                        <p:par>
                          <p:cTn id="56" fill="hold">
                            <p:stCondLst>
                              <p:cond delay="6750"/>
                            </p:stCondLst>
                            <p:childTnLst>
                              <p:par>
                                <p:cTn id="57" presetID="10" presetClass="entr" presetSubtype="0" fill="hold" nodeType="afterEffect">
                                  <p:stCondLst>
                                    <p:cond delay="0"/>
                                  </p:stCondLst>
                                  <p:childTnLst>
                                    <p:set>
                                      <p:cBhvr>
                                        <p:cTn id="58" dur="1" fill="hold">
                                          <p:stCondLst>
                                            <p:cond delay="0"/>
                                          </p:stCondLst>
                                        </p:cTn>
                                        <p:tgtEl>
                                          <p:spTgt spid="575"/>
                                        </p:tgtEl>
                                        <p:attrNameLst>
                                          <p:attrName>style.visibility</p:attrName>
                                        </p:attrNameLst>
                                      </p:cBhvr>
                                      <p:to>
                                        <p:strVal val="visible"/>
                                      </p:to>
                                    </p:set>
                                    <p:animEffect transition="in" filter="fade">
                                      <p:cBhvr>
                                        <p:cTn id="59" dur="500"/>
                                        <p:tgtEl>
                                          <p:spTgt spid="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2_Custom Layout Features2">
    <p:spTree>
      <p:nvGrpSpPr>
        <p:cNvPr id="1" name="Shape 578"/>
        <p:cNvGrpSpPr/>
        <p:nvPr/>
      </p:nvGrpSpPr>
      <p:grpSpPr>
        <a:xfrm>
          <a:off x="0" y="0"/>
          <a:ext cx="0" cy="0"/>
          <a:chOff x="0" y="0"/>
          <a:chExt cx="0" cy="0"/>
        </a:xfrm>
      </p:grpSpPr>
      <p:sp>
        <p:nvSpPr>
          <p:cNvPr id="579" name="Shape 579"/>
          <p:cNvSpPr>
            <a:spLocks noGrp="1"/>
          </p:cNvSpPr>
          <p:nvPr>
            <p:ph type="pic" idx="2"/>
          </p:nvPr>
        </p:nvSpPr>
        <p:spPr>
          <a:xfrm>
            <a:off x="521035" y="1481617"/>
            <a:ext cx="1898323" cy="163443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580" name="Shape 580"/>
          <p:cNvSpPr>
            <a:spLocks noGrp="1"/>
          </p:cNvSpPr>
          <p:nvPr>
            <p:ph type="pic" idx="3"/>
          </p:nvPr>
        </p:nvSpPr>
        <p:spPr>
          <a:xfrm>
            <a:off x="2486033" y="1481617"/>
            <a:ext cx="2888561" cy="163443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581" name="Shape 581"/>
          <p:cNvSpPr>
            <a:spLocks noGrp="1"/>
          </p:cNvSpPr>
          <p:nvPr>
            <p:ph type="pic" idx="4"/>
          </p:nvPr>
        </p:nvSpPr>
        <p:spPr>
          <a:xfrm>
            <a:off x="521035" y="3153739"/>
            <a:ext cx="1574472" cy="1313486"/>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582" name="Shape 582"/>
          <p:cNvSpPr>
            <a:spLocks noGrp="1"/>
          </p:cNvSpPr>
          <p:nvPr>
            <p:ph type="pic" idx="5"/>
          </p:nvPr>
        </p:nvSpPr>
        <p:spPr>
          <a:xfrm>
            <a:off x="2162183" y="3153739"/>
            <a:ext cx="1574472" cy="1313486"/>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583" name="Shape 583"/>
          <p:cNvSpPr>
            <a:spLocks noGrp="1"/>
          </p:cNvSpPr>
          <p:nvPr>
            <p:ph type="pic" idx="6"/>
          </p:nvPr>
        </p:nvSpPr>
        <p:spPr>
          <a:xfrm>
            <a:off x="3800112" y="3142005"/>
            <a:ext cx="1574472" cy="1313486"/>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584" name="Shape 584"/>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5" name="Shape 585"/>
          <p:cNvSpPr txBox="1">
            <a:spLocks noGrp="1"/>
          </p:cNvSpPr>
          <p:nvPr>
            <p:ph type="body" idx="1"/>
          </p:nvPr>
        </p:nvSpPr>
        <p:spPr>
          <a:xfrm>
            <a:off x="1277373" y="971566"/>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750"/>
                                        <p:tgtEl>
                                          <p:spTgt spid="58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585">
                                            <p:txEl>
                                              <p:pRg st="0" end="0"/>
                                            </p:txEl>
                                          </p:spTgt>
                                        </p:tgtEl>
                                        <p:attrNameLst>
                                          <p:attrName>style.visibility</p:attrName>
                                        </p:attrNameLst>
                                      </p:cBhvr>
                                      <p:to>
                                        <p:strVal val="visible"/>
                                      </p:to>
                                    </p:set>
                                    <p:animEffect transition="in" filter="fade">
                                      <p:cBhvr>
                                        <p:cTn id="11" dur="500"/>
                                        <p:tgtEl>
                                          <p:spTgt spid="585">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585">
                                            <p:txEl>
                                              <p:pRg st="1" end="1"/>
                                            </p:txEl>
                                          </p:spTgt>
                                        </p:tgtEl>
                                        <p:attrNameLst>
                                          <p:attrName>style.visibility</p:attrName>
                                        </p:attrNameLst>
                                      </p:cBhvr>
                                      <p:to>
                                        <p:strVal val="visible"/>
                                      </p:to>
                                    </p:set>
                                    <p:animEffect transition="in" filter="fade">
                                      <p:cBhvr>
                                        <p:cTn id="15" dur="500"/>
                                        <p:tgtEl>
                                          <p:spTgt spid="585">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585">
                                            <p:txEl>
                                              <p:pRg st="2" end="2"/>
                                            </p:txEl>
                                          </p:spTgt>
                                        </p:tgtEl>
                                        <p:attrNameLst>
                                          <p:attrName>style.visibility</p:attrName>
                                        </p:attrNameLst>
                                      </p:cBhvr>
                                      <p:to>
                                        <p:strVal val="visible"/>
                                      </p:to>
                                    </p:set>
                                    <p:animEffect transition="in" filter="fade">
                                      <p:cBhvr>
                                        <p:cTn id="19" dur="500"/>
                                        <p:tgtEl>
                                          <p:spTgt spid="585">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585">
                                            <p:txEl>
                                              <p:pRg st="3" end="3"/>
                                            </p:txEl>
                                          </p:spTgt>
                                        </p:tgtEl>
                                        <p:attrNameLst>
                                          <p:attrName>style.visibility</p:attrName>
                                        </p:attrNameLst>
                                      </p:cBhvr>
                                      <p:to>
                                        <p:strVal val="visible"/>
                                      </p:to>
                                    </p:set>
                                    <p:animEffect transition="in" filter="fade">
                                      <p:cBhvr>
                                        <p:cTn id="23" dur="500"/>
                                        <p:tgtEl>
                                          <p:spTgt spid="585">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585">
                                            <p:txEl>
                                              <p:pRg st="4" end="4"/>
                                            </p:txEl>
                                          </p:spTgt>
                                        </p:tgtEl>
                                        <p:attrNameLst>
                                          <p:attrName>style.visibility</p:attrName>
                                        </p:attrNameLst>
                                      </p:cBhvr>
                                      <p:to>
                                        <p:strVal val="visible"/>
                                      </p:to>
                                    </p:set>
                                    <p:animEffect transition="in" filter="fade">
                                      <p:cBhvr>
                                        <p:cTn id="27" dur="500"/>
                                        <p:tgtEl>
                                          <p:spTgt spid="585">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585">
                                            <p:txEl>
                                              <p:pRg st="5" end="5"/>
                                            </p:txEl>
                                          </p:spTgt>
                                        </p:tgtEl>
                                        <p:attrNameLst>
                                          <p:attrName>style.visibility</p:attrName>
                                        </p:attrNameLst>
                                      </p:cBhvr>
                                      <p:to>
                                        <p:strVal val="visible"/>
                                      </p:to>
                                    </p:set>
                                    <p:animEffect transition="in" filter="fade">
                                      <p:cBhvr>
                                        <p:cTn id="31" dur="500"/>
                                        <p:tgtEl>
                                          <p:spTgt spid="585">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585">
                                            <p:txEl>
                                              <p:pRg st="6" end="6"/>
                                            </p:txEl>
                                          </p:spTgt>
                                        </p:tgtEl>
                                        <p:attrNameLst>
                                          <p:attrName>style.visibility</p:attrName>
                                        </p:attrNameLst>
                                      </p:cBhvr>
                                      <p:to>
                                        <p:strVal val="visible"/>
                                      </p:to>
                                    </p:set>
                                    <p:animEffect transition="in" filter="fade">
                                      <p:cBhvr>
                                        <p:cTn id="35" dur="500"/>
                                        <p:tgtEl>
                                          <p:spTgt spid="585">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585">
                                            <p:txEl>
                                              <p:pRg st="7" end="7"/>
                                            </p:txEl>
                                          </p:spTgt>
                                        </p:tgtEl>
                                        <p:attrNameLst>
                                          <p:attrName>style.visibility</p:attrName>
                                        </p:attrNameLst>
                                      </p:cBhvr>
                                      <p:to>
                                        <p:strVal val="visible"/>
                                      </p:to>
                                    </p:set>
                                    <p:animEffect transition="in" filter="fade">
                                      <p:cBhvr>
                                        <p:cTn id="39" dur="500"/>
                                        <p:tgtEl>
                                          <p:spTgt spid="585">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585">
                                            <p:txEl>
                                              <p:pRg st="8" end="8"/>
                                            </p:txEl>
                                          </p:spTgt>
                                        </p:tgtEl>
                                        <p:attrNameLst>
                                          <p:attrName>style.visibility</p:attrName>
                                        </p:attrNameLst>
                                      </p:cBhvr>
                                      <p:to>
                                        <p:strVal val="visible"/>
                                      </p:to>
                                    </p:set>
                                    <p:animEffect transition="in" filter="fade">
                                      <p:cBhvr>
                                        <p:cTn id="43" dur="500"/>
                                        <p:tgtEl>
                                          <p:spTgt spid="585">
                                            <p:txEl>
                                              <p:pRg st="8" end="8"/>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579"/>
                                        </p:tgtEl>
                                        <p:attrNameLst>
                                          <p:attrName>style.visibility</p:attrName>
                                        </p:attrNameLst>
                                      </p:cBhvr>
                                      <p:to>
                                        <p:strVal val="visible"/>
                                      </p:to>
                                    </p:set>
                                    <p:animEffect transition="in" filter="fade">
                                      <p:cBhvr>
                                        <p:cTn id="47" dur="750"/>
                                        <p:tgtEl>
                                          <p:spTgt spid="579"/>
                                        </p:tgtEl>
                                      </p:cBhvr>
                                    </p:animEffect>
                                  </p:childTnLst>
                                </p:cTn>
                              </p:par>
                              <p:par>
                                <p:cTn id="48" presetID="10" presetClass="entr" presetSubtype="0" fill="hold" nodeType="withEffect">
                                  <p:stCondLst>
                                    <p:cond delay="0"/>
                                  </p:stCondLst>
                                  <p:childTnLst>
                                    <p:set>
                                      <p:cBhvr>
                                        <p:cTn id="49" dur="1" fill="hold">
                                          <p:stCondLst>
                                            <p:cond delay="0"/>
                                          </p:stCondLst>
                                        </p:cTn>
                                        <p:tgtEl>
                                          <p:spTgt spid="583"/>
                                        </p:tgtEl>
                                        <p:attrNameLst>
                                          <p:attrName>style.visibility</p:attrName>
                                        </p:attrNameLst>
                                      </p:cBhvr>
                                      <p:to>
                                        <p:strVal val="visible"/>
                                      </p:to>
                                    </p:set>
                                    <p:animEffect transition="in" filter="fade">
                                      <p:cBhvr>
                                        <p:cTn id="50" dur="750"/>
                                        <p:tgtEl>
                                          <p:spTgt spid="583"/>
                                        </p:tgtEl>
                                      </p:cBhvr>
                                    </p:animEffect>
                                  </p:childTnLst>
                                </p:cTn>
                              </p:par>
                            </p:childTnLst>
                          </p:cTn>
                        </p:par>
                        <p:par>
                          <p:cTn id="51" fill="hold">
                            <p:stCondLst>
                              <p:cond delay="6000"/>
                            </p:stCondLst>
                            <p:childTnLst>
                              <p:par>
                                <p:cTn id="52" presetID="10" presetClass="entr" presetSubtype="0" fill="hold" nodeType="afterEffect">
                                  <p:stCondLst>
                                    <p:cond delay="0"/>
                                  </p:stCondLst>
                                  <p:childTnLst>
                                    <p:set>
                                      <p:cBhvr>
                                        <p:cTn id="53" dur="1" fill="hold">
                                          <p:stCondLst>
                                            <p:cond delay="0"/>
                                          </p:stCondLst>
                                        </p:cTn>
                                        <p:tgtEl>
                                          <p:spTgt spid="580"/>
                                        </p:tgtEl>
                                        <p:attrNameLst>
                                          <p:attrName>style.visibility</p:attrName>
                                        </p:attrNameLst>
                                      </p:cBhvr>
                                      <p:to>
                                        <p:strVal val="visible"/>
                                      </p:to>
                                    </p:set>
                                    <p:animEffect transition="in" filter="fade">
                                      <p:cBhvr>
                                        <p:cTn id="54" dur="750"/>
                                        <p:tgtEl>
                                          <p:spTgt spid="580"/>
                                        </p:tgtEl>
                                      </p:cBhvr>
                                    </p:animEffect>
                                  </p:childTnLst>
                                </p:cTn>
                              </p:par>
                              <p:par>
                                <p:cTn id="55" presetID="10" presetClass="entr" presetSubtype="0" fill="hold" nodeType="withEffect">
                                  <p:stCondLst>
                                    <p:cond delay="0"/>
                                  </p:stCondLst>
                                  <p:childTnLst>
                                    <p:set>
                                      <p:cBhvr>
                                        <p:cTn id="56" dur="1" fill="hold">
                                          <p:stCondLst>
                                            <p:cond delay="0"/>
                                          </p:stCondLst>
                                        </p:cTn>
                                        <p:tgtEl>
                                          <p:spTgt spid="581"/>
                                        </p:tgtEl>
                                        <p:attrNameLst>
                                          <p:attrName>style.visibility</p:attrName>
                                        </p:attrNameLst>
                                      </p:cBhvr>
                                      <p:to>
                                        <p:strVal val="visible"/>
                                      </p:to>
                                    </p:set>
                                    <p:animEffect transition="in" filter="fade">
                                      <p:cBhvr>
                                        <p:cTn id="57" dur="750"/>
                                        <p:tgtEl>
                                          <p:spTgt spid="581"/>
                                        </p:tgtEl>
                                      </p:cBhvr>
                                    </p:animEffect>
                                  </p:childTnLst>
                                </p:cTn>
                              </p:par>
                            </p:childTnLst>
                          </p:cTn>
                        </p:par>
                        <p:par>
                          <p:cTn id="58" fill="hold">
                            <p:stCondLst>
                              <p:cond delay="6750"/>
                            </p:stCondLst>
                            <p:childTnLst>
                              <p:par>
                                <p:cTn id="59" presetID="10" presetClass="entr" presetSubtype="0" fill="hold" nodeType="afterEffect">
                                  <p:stCondLst>
                                    <p:cond delay="0"/>
                                  </p:stCondLst>
                                  <p:childTnLst>
                                    <p:set>
                                      <p:cBhvr>
                                        <p:cTn id="60" dur="1" fill="hold">
                                          <p:stCondLst>
                                            <p:cond delay="0"/>
                                          </p:stCondLst>
                                        </p:cTn>
                                        <p:tgtEl>
                                          <p:spTgt spid="582"/>
                                        </p:tgtEl>
                                        <p:attrNameLst>
                                          <p:attrName>style.visibility</p:attrName>
                                        </p:attrNameLst>
                                      </p:cBhvr>
                                      <p:to>
                                        <p:strVal val="visible"/>
                                      </p:to>
                                    </p:set>
                                    <p:animEffect transition="in" filter="fade">
                                      <p:cBhvr>
                                        <p:cTn id="61" dur="750"/>
                                        <p:tgtEl>
                                          <p:spTgt spid="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9_Custom Layout 5">
    <p:spTree>
      <p:nvGrpSpPr>
        <p:cNvPr id="1" name="Shape 53"/>
        <p:cNvGrpSpPr/>
        <p:nvPr/>
      </p:nvGrpSpPr>
      <p:grpSpPr>
        <a:xfrm>
          <a:off x="0" y="0"/>
          <a:ext cx="0" cy="0"/>
          <a:chOff x="0" y="0"/>
          <a:chExt cx="0" cy="0"/>
        </a:xfrm>
      </p:grpSpPr>
      <p:sp>
        <p:nvSpPr>
          <p:cNvPr id="54" name="Shape 54"/>
          <p:cNvSpPr/>
          <p:nvPr/>
        </p:nvSpPr>
        <p:spPr>
          <a:xfrm>
            <a:off x="0" y="0"/>
            <a:ext cx="4857750" cy="5143499"/>
          </a:xfrm>
          <a:custGeom>
            <a:avLst/>
            <a:gdLst/>
            <a:ahLst/>
            <a:cxnLst/>
            <a:rect l="0" t="0" r="0" b="0"/>
            <a:pathLst>
              <a:path w="120000" h="120000" extrusionOk="0">
                <a:moveTo>
                  <a:pt x="0" y="0"/>
                </a:moveTo>
                <a:lnTo>
                  <a:pt x="112941" y="0"/>
                </a:lnTo>
                <a:lnTo>
                  <a:pt x="112941" y="55840"/>
                </a:lnTo>
                <a:lnTo>
                  <a:pt x="120000" y="60000"/>
                </a:lnTo>
                <a:lnTo>
                  <a:pt x="112941" y="64159"/>
                </a:lnTo>
                <a:lnTo>
                  <a:pt x="112941" y="120000"/>
                </a:lnTo>
                <a:lnTo>
                  <a:pt x="0" y="120000"/>
                </a:lnTo>
                <a:close/>
              </a:path>
            </a:pathLst>
          </a:custGeom>
          <a:solidFill>
            <a:schemeClr val="accent2"/>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55" name="Shape 55"/>
          <p:cNvSpPr>
            <a:spLocks noGrp="1"/>
          </p:cNvSpPr>
          <p:nvPr>
            <p:ph type="pic" idx="2"/>
          </p:nvPr>
        </p:nvSpPr>
        <p:spPr>
          <a:xfrm>
            <a:off x="1477886" y="1025298"/>
            <a:ext cx="1618707" cy="1618707"/>
          </a:xfrm>
          <a:prstGeom prst="ellipse">
            <a:avLst/>
          </a:prstGeom>
          <a:noFill/>
          <a:ln w="76200" cap="flat" cmpd="sng">
            <a:solidFill>
              <a:schemeClr val="lt1"/>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p:tgtEl>
                                          <p:spTgt spid="54"/>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2_Custom Layout 4">
    <p:spTree>
      <p:nvGrpSpPr>
        <p:cNvPr id="1" name="Shape 586"/>
        <p:cNvGrpSpPr/>
        <p:nvPr/>
      </p:nvGrpSpPr>
      <p:grpSpPr>
        <a:xfrm>
          <a:off x="0" y="0"/>
          <a:ext cx="0" cy="0"/>
          <a:chOff x="0" y="0"/>
          <a:chExt cx="0" cy="0"/>
        </a:xfrm>
      </p:grpSpPr>
      <p:sp>
        <p:nvSpPr>
          <p:cNvPr id="587" name="Shape 587"/>
          <p:cNvSpPr>
            <a:spLocks noGrp="1"/>
          </p:cNvSpPr>
          <p:nvPr>
            <p:ph type="pic" idx="2"/>
          </p:nvPr>
        </p:nvSpPr>
        <p:spPr>
          <a:xfrm>
            <a:off x="7" y="0"/>
            <a:ext cx="9144000" cy="3483428"/>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588" name="Shape 588"/>
          <p:cNvSpPr>
            <a:spLocks noGrp="1"/>
          </p:cNvSpPr>
          <p:nvPr>
            <p:ph type="pic" idx="3"/>
          </p:nvPr>
        </p:nvSpPr>
        <p:spPr>
          <a:xfrm>
            <a:off x="721185" y="995842"/>
            <a:ext cx="2955471" cy="163443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fade">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4_Custom Layout 5">
    <p:spTree>
      <p:nvGrpSpPr>
        <p:cNvPr id="1" name="Shape 589"/>
        <p:cNvGrpSpPr/>
        <p:nvPr/>
      </p:nvGrpSpPr>
      <p:grpSpPr>
        <a:xfrm>
          <a:off x="0" y="0"/>
          <a:ext cx="0" cy="0"/>
          <a:chOff x="0" y="0"/>
          <a:chExt cx="0" cy="0"/>
        </a:xfrm>
      </p:grpSpPr>
      <p:sp>
        <p:nvSpPr>
          <p:cNvPr id="590" name="Shape 590"/>
          <p:cNvSpPr/>
          <p:nvPr/>
        </p:nvSpPr>
        <p:spPr>
          <a:xfrm>
            <a:off x="0" y="0"/>
            <a:ext cx="4857750" cy="5143499"/>
          </a:xfrm>
          <a:custGeom>
            <a:avLst/>
            <a:gdLst/>
            <a:ahLst/>
            <a:cxnLst/>
            <a:rect l="0" t="0" r="0" b="0"/>
            <a:pathLst>
              <a:path w="120000" h="120000" extrusionOk="0">
                <a:moveTo>
                  <a:pt x="0" y="0"/>
                </a:moveTo>
                <a:lnTo>
                  <a:pt x="112941" y="0"/>
                </a:lnTo>
                <a:lnTo>
                  <a:pt x="112941" y="55840"/>
                </a:lnTo>
                <a:lnTo>
                  <a:pt x="120000" y="60000"/>
                </a:lnTo>
                <a:lnTo>
                  <a:pt x="112941" y="64159"/>
                </a:lnTo>
                <a:lnTo>
                  <a:pt x="112941" y="120000"/>
                </a:lnTo>
                <a:lnTo>
                  <a:pt x="0" y="120000"/>
                </a:lnTo>
                <a:close/>
              </a:path>
            </a:pathLst>
          </a:cu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591" name="Shape 591"/>
          <p:cNvSpPr>
            <a:spLocks noGrp="1"/>
          </p:cNvSpPr>
          <p:nvPr>
            <p:ph type="pic" idx="2"/>
          </p:nvPr>
        </p:nvSpPr>
        <p:spPr>
          <a:xfrm>
            <a:off x="1477886" y="1025298"/>
            <a:ext cx="1618707" cy="1618707"/>
          </a:xfrm>
          <a:prstGeom prst="ellipse">
            <a:avLst/>
          </a:prstGeom>
          <a:noFill/>
          <a:ln w="76200" cap="flat" cmpd="sng">
            <a:solidFill>
              <a:schemeClr val="lt1"/>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90"/>
                                        </p:tgtEl>
                                        <p:attrNameLst>
                                          <p:attrName>style.visibility</p:attrName>
                                        </p:attrNameLst>
                                      </p:cBhvr>
                                      <p:to>
                                        <p:strVal val="visible"/>
                                      </p:to>
                                    </p:set>
                                    <p:anim calcmode="lin" valueType="num">
                                      <p:cBhvr additive="base">
                                        <p:cTn id="7" dur="500"/>
                                        <p:tgtEl>
                                          <p:spTgt spid="590"/>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91"/>
                                        </p:tgtEl>
                                        <p:attrNameLst>
                                          <p:attrName>style.visibility</p:attrName>
                                        </p:attrNameLst>
                                      </p:cBhvr>
                                      <p:to>
                                        <p:strVal val="visible"/>
                                      </p:to>
                                    </p:set>
                                    <p:animEffect transition="in" filter="fade">
                                      <p:cBhvr>
                                        <p:cTn id="11" dur="500"/>
                                        <p:tgtEl>
                                          <p:spTgt spid="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5_Custom Layout 5">
    <p:spTree>
      <p:nvGrpSpPr>
        <p:cNvPr id="1" name="Shape 592"/>
        <p:cNvGrpSpPr/>
        <p:nvPr/>
      </p:nvGrpSpPr>
      <p:grpSpPr>
        <a:xfrm>
          <a:off x="0" y="0"/>
          <a:ext cx="0" cy="0"/>
          <a:chOff x="0" y="0"/>
          <a:chExt cx="0" cy="0"/>
        </a:xfrm>
      </p:grpSpPr>
      <p:sp>
        <p:nvSpPr>
          <p:cNvPr id="593" name="Shape 593"/>
          <p:cNvSpPr/>
          <p:nvPr/>
        </p:nvSpPr>
        <p:spPr>
          <a:xfrm>
            <a:off x="0" y="0"/>
            <a:ext cx="4857750" cy="5143499"/>
          </a:xfrm>
          <a:custGeom>
            <a:avLst/>
            <a:gdLst/>
            <a:ahLst/>
            <a:cxnLst/>
            <a:rect l="0" t="0" r="0" b="0"/>
            <a:pathLst>
              <a:path w="120000" h="120000" extrusionOk="0">
                <a:moveTo>
                  <a:pt x="0" y="0"/>
                </a:moveTo>
                <a:lnTo>
                  <a:pt x="112941" y="0"/>
                </a:lnTo>
                <a:lnTo>
                  <a:pt x="112941" y="55840"/>
                </a:lnTo>
                <a:lnTo>
                  <a:pt x="120000" y="60000"/>
                </a:lnTo>
                <a:lnTo>
                  <a:pt x="112941" y="64159"/>
                </a:lnTo>
                <a:lnTo>
                  <a:pt x="112941" y="120000"/>
                </a:lnTo>
                <a:lnTo>
                  <a:pt x="0" y="120000"/>
                </a:lnTo>
                <a:close/>
              </a:path>
            </a:pathLst>
          </a:cu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594" name="Shape 594"/>
          <p:cNvSpPr>
            <a:spLocks noGrp="1"/>
          </p:cNvSpPr>
          <p:nvPr>
            <p:ph type="pic" idx="2"/>
          </p:nvPr>
        </p:nvSpPr>
        <p:spPr>
          <a:xfrm>
            <a:off x="1477886" y="1025298"/>
            <a:ext cx="1618707" cy="1618707"/>
          </a:xfrm>
          <a:prstGeom prst="ellipse">
            <a:avLst/>
          </a:prstGeom>
          <a:noFill/>
          <a:ln w="76200" cap="flat" cmpd="sng">
            <a:solidFill>
              <a:schemeClr val="lt1"/>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500"/>
                                        <p:tgtEl>
                                          <p:spTgt spid="593"/>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94"/>
                                        </p:tgtEl>
                                        <p:attrNameLst>
                                          <p:attrName>style.visibility</p:attrName>
                                        </p:attrNameLst>
                                      </p:cBhvr>
                                      <p:to>
                                        <p:strVal val="visible"/>
                                      </p:to>
                                    </p:set>
                                    <p:animEffect transition="in" filter="fade">
                                      <p:cBhvr>
                                        <p:cTn id="11" dur="500"/>
                                        <p:tgtEl>
                                          <p:spTgt spid="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2_Custom Layout 6">
    <p:spTree>
      <p:nvGrpSpPr>
        <p:cNvPr id="1" name="Shape 595"/>
        <p:cNvGrpSpPr/>
        <p:nvPr/>
      </p:nvGrpSpPr>
      <p:grpSpPr>
        <a:xfrm>
          <a:off x="0" y="0"/>
          <a:ext cx="0" cy="0"/>
          <a:chOff x="0" y="0"/>
          <a:chExt cx="0" cy="0"/>
        </a:xfrm>
      </p:grpSpPr>
      <p:sp>
        <p:nvSpPr>
          <p:cNvPr id="596" name="Shape 596"/>
          <p:cNvSpPr/>
          <p:nvPr/>
        </p:nvSpPr>
        <p:spPr>
          <a:xfrm>
            <a:off x="7035307" y="1394870"/>
            <a:ext cx="1685925" cy="1685925"/>
          </a:xfrm>
          <a:prstGeom prst="ellipse">
            <a:avLst/>
          </a:prstGeom>
          <a:solidFill>
            <a:srgbClr val="9F4B14"/>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597" name="Shape 597"/>
          <p:cNvSpPr/>
          <p:nvPr/>
        </p:nvSpPr>
        <p:spPr>
          <a:xfrm>
            <a:off x="4830321" y="1394870"/>
            <a:ext cx="1685925" cy="1685925"/>
          </a:xfrm>
          <a:prstGeom prst="ellipse">
            <a:avLst/>
          </a:prstGeom>
          <a:solidFill>
            <a:srgbClr val="BF9900"/>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598" name="Shape 598"/>
          <p:cNvSpPr/>
          <p:nvPr/>
        </p:nvSpPr>
        <p:spPr>
          <a:xfrm>
            <a:off x="2800272" y="1394870"/>
            <a:ext cx="1685925" cy="1685925"/>
          </a:xfrm>
          <a:prstGeom prst="ellipse">
            <a:avLst/>
          </a:prstGeom>
          <a:solidFill>
            <a:srgbClr val="0E4717"/>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599" name="Shape 599"/>
          <p:cNvSpPr/>
          <p:nvPr/>
        </p:nvSpPr>
        <p:spPr>
          <a:xfrm>
            <a:off x="595287" y="1394870"/>
            <a:ext cx="1685925" cy="1685925"/>
          </a:xfrm>
          <a:prstGeom prst="ellipse">
            <a:avLst/>
          </a:prstGeom>
          <a:solidFill>
            <a:srgbClr val="006D9C"/>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600" name="Shape 600"/>
          <p:cNvSpPr>
            <a:spLocks noGrp="1"/>
          </p:cNvSpPr>
          <p:nvPr>
            <p:ph type="pic" idx="2"/>
          </p:nvPr>
        </p:nvSpPr>
        <p:spPr>
          <a:xfrm>
            <a:off x="521035" y="1540398"/>
            <a:ext cx="1620000" cy="1620000"/>
          </a:xfrm>
          <a:prstGeom prst="ellipse">
            <a:avLst/>
          </a:prstGeom>
          <a:noFill/>
          <a:ln w="57150" cap="flat" cmpd="sng">
            <a:solidFill>
              <a:schemeClr val="accent1"/>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01" name="Shape 601"/>
          <p:cNvSpPr>
            <a:spLocks noGrp="1"/>
          </p:cNvSpPr>
          <p:nvPr>
            <p:ph type="pic" idx="3"/>
          </p:nvPr>
        </p:nvSpPr>
        <p:spPr>
          <a:xfrm>
            <a:off x="2738885" y="1544962"/>
            <a:ext cx="1620000" cy="1620000"/>
          </a:xfrm>
          <a:prstGeom prst="ellipse">
            <a:avLst/>
          </a:prstGeom>
          <a:noFill/>
          <a:ln w="57150" cap="flat" cmpd="sng">
            <a:solidFill>
              <a:schemeClr val="accent3"/>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02" name="Shape 602"/>
          <p:cNvSpPr>
            <a:spLocks noGrp="1"/>
          </p:cNvSpPr>
          <p:nvPr>
            <p:ph type="pic" idx="4"/>
          </p:nvPr>
        </p:nvSpPr>
        <p:spPr>
          <a:xfrm>
            <a:off x="4785121" y="1540398"/>
            <a:ext cx="1620000" cy="1620000"/>
          </a:xfrm>
          <a:prstGeom prst="ellipse">
            <a:avLst/>
          </a:prstGeom>
          <a:noFill/>
          <a:ln w="57150" cap="flat" cmpd="sng">
            <a:solidFill>
              <a:schemeClr val="accent4"/>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03" name="Shape 603"/>
          <p:cNvSpPr>
            <a:spLocks noGrp="1"/>
          </p:cNvSpPr>
          <p:nvPr>
            <p:ph type="pic" idx="5"/>
          </p:nvPr>
        </p:nvSpPr>
        <p:spPr>
          <a:xfrm>
            <a:off x="7002972" y="1544962"/>
            <a:ext cx="1620000" cy="1620000"/>
          </a:xfrm>
          <a:prstGeom prst="ellipse">
            <a:avLst/>
          </a:prstGeom>
          <a:noFill/>
          <a:ln w="57150" cap="flat" cmpd="sng">
            <a:solidFill>
              <a:schemeClr val="accent6"/>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04" name="Shape 604"/>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chemeClr val="dk1"/>
              </a:buClr>
              <a:buFont typeface="Century Gothic"/>
              <a:buNone/>
              <a:defRPr sz="2600" b="0" i="0">
                <a:solidFill>
                  <a:schemeClr val="dk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5" name="Shape 605"/>
          <p:cNvSpPr txBox="1">
            <a:spLocks noGrp="1"/>
          </p:cNvSpPr>
          <p:nvPr>
            <p:ph type="body" idx="1"/>
          </p:nvPr>
        </p:nvSpPr>
        <p:spPr>
          <a:xfrm>
            <a:off x="1277373" y="971566"/>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99"/>
                                        </p:tgtEl>
                                        <p:attrNameLst>
                                          <p:attrName>style.visibility</p:attrName>
                                        </p:attrNameLst>
                                      </p:cBhvr>
                                      <p:to>
                                        <p:strVal val="visible"/>
                                      </p:to>
                                    </p:set>
                                    <p:anim calcmode="lin" valueType="num">
                                      <p:cBhvr additive="base">
                                        <p:cTn id="7" dur="500"/>
                                        <p:tgtEl>
                                          <p:spTgt spid="599"/>
                                        </p:tgtEl>
                                        <p:attrNameLst>
                                          <p:attrName>ppt_w</p:attrName>
                                        </p:attrNameLst>
                                      </p:cBhvr>
                                      <p:tavLst>
                                        <p:tav tm="0">
                                          <p:val>
                                            <p:strVal val="0"/>
                                          </p:val>
                                        </p:tav>
                                        <p:tav tm="100000">
                                          <p:val>
                                            <p:strVal val="#ppt_w"/>
                                          </p:val>
                                        </p:tav>
                                      </p:tavLst>
                                    </p:anim>
                                    <p:anim calcmode="lin" valueType="num">
                                      <p:cBhvr additive="base">
                                        <p:cTn id="8" dur="500"/>
                                        <p:tgtEl>
                                          <p:spTgt spid="59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600"/>
                                        </p:tgtEl>
                                        <p:attrNameLst>
                                          <p:attrName>style.visibility</p:attrName>
                                        </p:attrNameLst>
                                      </p:cBhvr>
                                      <p:to>
                                        <p:strVal val="visible"/>
                                      </p:to>
                                    </p:set>
                                    <p:anim calcmode="lin" valueType="num">
                                      <p:cBhvr additive="base">
                                        <p:cTn id="11" dur="500"/>
                                        <p:tgtEl>
                                          <p:spTgt spid="600"/>
                                        </p:tgtEl>
                                        <p:attrNameLst>
                                          <p:attrName>ppt_w</p:attrName>
                                        </p:attrNameLst>
                                      </p:cBhvr>
                                      <p:tavLst>
                                        <p:tav tm="0">
                                          <p:val>
                                            <p:strVal val="0"/>
                                          </p:val>
                                        </p:tav>
                                        <p:tav tm="100000">
                                          <p:val>
                                            <p:strVal val="#ppt_w"/>
                                          </p:val>
                                        </p:tav>
                                      </p:tavLst>
                                    </p:anim>
                                    <p:anim calcmode="lin" valueType="num">
                                      <p:cBhvr additive="base">
                                        <p:cTn id="12" dur="500"/>
                                        <p:tgtEl>
                                          <p:spTgt spid="60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98"/>
                                        </p:tgtEl>
                                        <p:attrNameLst>
                                          <p:attrName>style.visibility</p:attrName>
                                        </p:attrNameLst>
                                      </p:cBhvr>
                                      <p:to>
                                        <p:strVal val="visible"/>
                                      </p:to>
                                    </p:set>
                                    <p:anim calcmode="lin" valueType="num">
                                      <p:cBhvr additive="base">
                                        <p:cTn id="15" dur="500"/>
                                        <p:tgtEl>
                                          <p:spTgt spid="598"/>
                                        </p:tgtEl>
                                        <p:attrNameLst>
                                          <p:attrName>ppt_w</p:attrName>
                                        </p:attrNameLst>
                                      </p:cBhvr>
                                      <p:tavLst>
                                        <p:tav tm="0">
                                          <p:val>
                                            <p:strVal val="0"/>
                                          </p:val>
                                        </p:tav>
                                        <p:tav tm="100000">
                                          <p:val>
                                            <p:strVal val="#ppt_w"/>
                                          </p:val>
                                        </p:tav>
                                      </p:tavLst>
                                    </p:anim>
                                    <p:anim calcmode="lin" valueType="num">
                                      <p:cBhvr additive="base">
                                        <p:cTn id="16" dur="500"/>
                                        <p:tgtEl>
                                          <p:spTgt spid="59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01"/>
                                        </p:tgtEl>
                                        <p:attrNameLst>
                                          <p:attrName>style.visibility</p:attrName>
                                        </p:attrNameLst>
                                      </p:cBhvr>
                                      <p:to>
                                        <p:strVal val="visible"/>
                                      </p:to>
                                    </p:set>
                                    <p:anim calcmode="lin" valueType="num">
                                      <p:cBhvr additive="base">
                                        <p:cTn id="19" dur="500"/>
                                        <p:tgtEl>
                                          <p:spTgt spid="601"/>
                                        </p:tgtEl>
                                        <p:attrNameLst>
                                          <p:attrName>ppt_w</p:attrName>
                                        </p:attrNameLst>
                                      </p:cBhvr>
                                      <p:tavLst>
                                        <p:tav tm="0">
                                          <p:val>
                                            <p:strVal val="0"/>
                                          </p:val>
                                        </p:tav>
                                        <p:tav tm="100000">
                                          <p:val>
                                            <p:strVal val="#ppt_w"/>
                                          </p:val>
                                        </p:tav>
                                      </p:tavLst>
                                    </p:anim>
                                    <p:anim calcmode="lin" valueType="num">
                                      <p:cBhvr additive="base">
                                        <p:cTn id="20" dur="500"/>
                                        <p:tgtEl>
                                          <p:spTgt spid="60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97"/>
                                        </p:tgtEl>
                                        <p:attrNameLst>
                                          <p:attrName>style.visibility</p:attrName>
                                        </p:attrNameLst>
                                      </p:cBhvr>
                                      <p:to>
                                        <p:strVal val="visible"/>
                                      </p:to>
                                    </p:set>
                                    <p:anim calcmode="lin" valueType="num">
                                      <p:cBhvr additive="base">
                                        <p:cTn id="23" dur="500"/>
                                        <p:tgtEl>
                                          <p:spTgt spid="597"/>
                                        </p:tgtEl>
                                        <p:attrNameLst>
                                          <p:attrName>ppt_w</p:attrName>
                                        </p:attrNameLst>
                                      </p:cBhvr>
                                      <p:tavLst>
                                        <p:tav tm="0">
                                          <p:val>
                                            <p:strVal val="0"/>
                                          </p:val>
                                        </p:tav>
                                        <p:tav tm="100000">
                                          <p:val>
                                            <p:strVal val="#ppt_w"/>
                                          </p:val>
                                        </p:tav>
                                      </p:tavLst>
                                    </p:anim>
                                    <p:anim calcmode="lin" valueType="num">
                                      <p:cBhvr additive="base">
                                        <p:cTn id="24" dur="500"/>
                                        <p:tgtEl>
                                          <p:spTgt spid="59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02"/>
                                        </p:tgtEl>
                                        <p:attrNameLst>
                                          <p:attrName>style.visibility</p:attrName>
                                        </p:attrNameLst>
                                      </p:cBhvr>
                                      <p:to>
                                        <p:strVal val="visible"/>
                                      </p:to>
                                    </p:set>
                                    <p:anim calcmode="lin" valueType="num">
                                      <p:cBhvr additive="base">
                                        <p:cTn id="27" dur="500"/>
                                        <p:tgtEl>
                                          <p:spTgt spid="602"/>
                                        </p:tgtEl>
                                        <p:attrNameLst>
                                          <p:attrName>ppt_w</p:attrName>
                                        </p:attrNameLst>
                                      </p:cBhvr>
                                      <p:tavLst>
                                        <p:tav tm="0">
                                          <p:val>
                                            <p:strVal val="0"/>
                                          </p:val>
                                        </p:tav>
                                        <p:tav tm="100000">
                                          <p:val>
                                            <p:strVal val="#ppt_w"/>
                                          </p:val>
                                        </p:tav>
                                      </p:tavLst>
                                    </p:anim>
                                    <p:anim calcmode="lin" valueType="num">
                                      <p:cBhvr additive="base">
                                        <p:cTn id="28" dur="500"/>
                                        <p:tgtEl>
                                          <p:spTgt spid="602"/>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96"/>
                                        </p:tgtEl>
                                        <p:attrNameLst>
                                          <p:attrName>style.visibility</p:attrName>
                                        </p:attrNameLst>
                                      </p:cBhvr>
                                      <p:to>
                                        <p:strVal val="visible"/>
                                      </p:to>
                                    </p:set>
                                    <p:anim calcmode="lin" valueType="num">
                                      <p:cBhvr additive="base">
                                        <p:cTn id="31" dur="500"/>
                                        <p:tgtEl>
                                          <p:spTgt spid="596"/>
                                        </p:tgtEl>
                                        <p:attrNameLst>
                                          <p:attrName>ppt_w</p:attrName>
                                        </p:attrNameLst>
                                      </p:cBhvr>
                                      <p:tavLst>
                                        <p:tav tm="0">
                                          <p:val>
                                            <p:strVal val="0"/>
                                          </p:val>
                                        </p:tav>
                                        <p:tav tm="100000">
                                          <p:val>
                                            <p:strVal val="#ppt_w"/>
                                          </p:val>
                                        </p:tav>
                                      </p:tavLst>
                                    </p:anim>
                                    <p:anim calcmode="lin" valueType="num">
                                      <p:cBhvr additive="base">
                                        <p:cTn id="32" dur="500"/>
                                        <p:tgtEl>
                                          <p:spTgt spid="59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03"/>
                                        </p:tgtEl>
                                        <p:attrNameLst>
                                          <p:attrName>style.visibility</p:attrName>
                                        </p:attrNameLst>
                                      </p:cBhvr>
                                      <p:to>
                                        <p:strVal val="visible"/>
                                      </p:to>
                                    </p:set>
                                    <p:anim calcmode="lin" valueType="num">
                                      <p:cBhvr additive="base">
                                        <p:cTn id="35" dur="500"/>
                                        <p:tgtEl>
                                          <p:spTgt spid="603"/>
                                        </p:tgtEl>
                                        <p:attrNameLst>
                                          <p:attrName>ppt_w</p:attrName>
                                        </p:attrNameLst>
                                      </p:cBhvr>
                                      <p:tavLst>
                                        <p:tav tm="0">
                                          <p:val>
                                            <p:strVal val="0"/>
                                          </p:val>
                                        </p:tav>
                                        <p:tav tm="100000">
                                          <p:val>
                                            <p:strVal val="#ppt_w"/>
                                          </p:val>
                                        </p:tav>
                                      </p:tavLst>
                                    </p:anim>
                                    <p:anim calcmode="lin" valueType="num">
                                      <p:cBhvr additive="base">
                                        <p:cTn id="36" dur="500"/>
                                        <p:tgtEl>
                                          <p:spTgt spid="603"/>
                                        </p:tgtEl>
                                        <p:attrNameLst>
                                          <p:attrName>ppt_h</p:attrName>
                                        </p:attrNameLst>
                                      </p:cBhvr>
                                      <p:tavLst>
                                        <p:tav tm="0">
                                          <p:val>
                                            <p:strVal val="0"/>
                                          </p:val>
                                        </p:tav>
                                        <p:tav tm="100000">
                                          <p:val>
                                            <p:strVal val="#ppt_h"/>
                                          </p:val>
                                        </p:tav>
                                      </p:tavLst>
                                    </p:anim>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604"/>
                                        </p:tgtEl>
                                        <p:attrNameLst>
                                          <p:attrName>style.visibility</p:attrName>
                                        </p:attrNameLst>
                                      </p:cBhvr>
                                      <p:to>
                                        <p:strVal val="visible"/>
                                      </p:to>
                                    </p:set>
                                    <p:animEffect transition="in" filter="fade">
                                      <p:cBhvr>
                                        <p:cTn id="40" dur="750"/>
                                        <p:tgtEl>
                                          <p:spTgt spid="604"/>
                                        </p:tgtEl>
                                      </p:cBhvr>
                                    </p:animEffect>
                                  </p:childTnLst>
                                </p:cTn>
                              </p:par>
                            </p:childTnLst>
                          </p:cTn>
                        </p:par>
                        <p:par>
                          <p:cTn id="41" fill="hold">
                            <p:stCondLst>
                              <p:cond delay="1250"/>
                            </p:stCondLst>
                            <p:childTnLst>
                              <p:par>
                                <p:cTn id="42" presetID="10" presetClass="entr" presetSubtype="0" fill="hold" nodeType="afterEffect">
                                  <p:stCondLst>
                                    <p:cond delay="0"/>
                                  </p:stCondLst>
                                  <p:childTnLst>
                                    <p:set>
                                      <p:cBhvr>
                                        <p:cTn id="43" dur="1" fill="hold">
                                          <p:stCondLst>
                                            <p:cond delay="0"/>
                                          </p:stCondLst>
                                        </p:cTn>
                                        <p:tgtEl>
                                          <p:spTgt spid="605">
                                            <p:txEl>
                                              <p:pRg st="0" end="0"/>
                                            </p:txEl>
                                          </p:spTgt>
                                        </p:tgtEl>
                                        <p:attrNameLst>
                                          <p:attrName>style.visibility</p:attrName>
                                        </p:attrNameLst>
                                      </p:cBhvr>
                                      <p:to>
                                        <p:strVal val="visible"/>
                                      </p:to>
                                    </p:set>
                                    <p:animEffect transition="in" filter="fade">
                                      <p:cBhvr>
                                        <p:cTn id="44" dur="500"/>
                                        <p:tgtEl>
                                          <p:spTgt spid="605">
                                            <p:txEl>
                                              <p:pRg st="0" end="0"/>
                                            </p:txEl>
                                          </p:spTgt>
                                        </p:tgtEl>
                                      </p:cBhvr>
                                    </p:animEffect>
                                  </p:childTnLst>
                                </p:cTn>
                              </p:par>
                            </p:childTnLst>
                          </p:cTn>
                        </p:par>
                        <p:par>
                          <p:cTn id="45" fill="hold">
                            <p:stCondLst>
                              <p:cond delay="1750"/>
                            </p:stCondLst>
                            <p:childTnLst>
                              <p:par>
                                <p:cTn id="46" presetID="10" presetClass="entr" presetSubtype="0" fill="hold" nodeType="afterEffect">
                                  <p:stCondLst>
                                    <p:cond delay="0"/>
                                  </p:stCondLst>
                                  <p:childTnLst>
                                    <p:set>
                                      <p:cBhvr>
                                        <p:cTn id="47" dur="1" fill="hold">
                                          <p:stCondLst>
                                            <p:cond delay="0"/>
                                          </p:stCondLst>
                                        </p:cTn>
                                        <p:tgtEl>
                                          <p:spTgt spid="605">
                                            <p:txEl>
                                              <p:pRg st="1" end="1"/>
                                            </p:txEl>
                                          </p:spTgt>
                                        </p:tgtEl>
                                        <p:attrNameLst>
                                          <p:attrName>style.visibility</p:attrName>
                                        </p:attrNameLst>
                                      </p:cBhvr>
                                      <p:to>
                                        <p:strVal val="visible"/>
                                      </p:to>
                                    </p:set>
                                    <p:animEffect transition="in" filter="fade">
                                      <p:cBhvr>
                                        <p:cTn id="48" dur="500"/>
                                        <p:tgtEl>
                                          <p:spTgt spid="605">
                                            <p:txEl>
                                              <p:pRg st="1" end="1"/>
                                            </p:txEl>
                                          </p:spTgt>
                                        </p:tgtEl>
                                      </p:cBhvr>
                                    </p:animEffect>
                                  </p:childTnLst>
                                </p:cTn>
                              </p:par>
                            </p:childTnLst>
                          </p:cTn>
                        </p:par>
                        <p:par>
                          <p:cTn id="49" fill="hold">
                            <p:stCondLst>
                              <p:cond delay="2250"/>
                            </p:stCondLst>
                            <p:childTnLst>
                              <p:par>
                                <p:cTn id="50" presetID="10" presetClass="entr" presetSubtype="0" fill="hold" nodeType="afterEffect">
                                  <p:stCondLst>
                                    <p:cond delay="0"/>
                                  </p:stCondLst>
                                  <p:childTnLst>
                                    <p:set>
                                      <p:cBhvr>
                                        <p:cTn id="51" dur="1" fill="hold">
                                          <p:stCondLst>
                                            <p:cond delay="0"/>
                                          </p:stCondLst>
                                        </p:cTn>
                                        <p:tgtEl>
                                          <p:spTgt spid="605">
                                            <p:txEl>
                                              <p:pRg st="2" end="2"/>
                                            </p:txEl>
                                          </p:spTgt>
                                        </p:tgtEl>
                                        <p:attrNameLst>
                                          <p:attrName>style.visibility</p:attrName>
                                        </p:attrNameLst>
                                      </p:cBhvr>
                                      <p:to>
                                        <p:strVal val="visible"/>
                                      </p:to>
                                    </p:set>
                                    <p:animEffect transition="in" filter="fade">
                                      <p:cBhvr>
                                        <p:cTn id="52" dur="500"/>
                                        <p:tgtEl>
                                          <p:spTgt spid="605">
                                            <p:txEl>
                                              <p:pRg st="2" end="2"/>
                                            </p:txEl>
                                          </p:spTgt>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605">
                                            <p:txEl>
                                              <p:pRg st="3" end="3"/>
                                            </p:txEl>
                                          </p:spTgt>
                                        </p:tgtEl>
                                        <p:attrNameLst>
                                          <p:attrName>style.visibility</p:attrName>
                                        </p:attrNameLst>
                                      </p:cBhvr>
                                      <p:to>
                                        <p:strVal val="visible"/>
                                      </p:to>
                                    </p:set>
                                    <p:animEffect transition="in" filter="fade">
                                      <p:cBhvr>
                                        <p:cTn id="56" dur="500"/>
                                        <p:tgtEl>
                                          <p:spTgt spid="605">
                                            <p:txEl>
                                              <p:pRg st="3" end="3"/>
                                            </p:txEl>
                                          </p:spTgt>
                                        </p:tgtEl>
                                      </p:cBhvr>
                                    </p:animEffect>
                                  </p:childTnLst>
                                </p:cTn>
                              </p:par>
                            </p:childTnLst>
                          </p:cTn>
                        </p:par>
                        <p:par>
                          <p:cTn id="57" fill="hold">
                            <p:stCondLst>
                              <p:cond delay="3250"/>
                            </p:stCondLst>
                            <p:childTnLst>
                              <p:par>
                                <p:cTn id="58" presetID="10" presetClass="entr" presetSubtype="0" fill="hold" nodeType="afterEffect">
                                  <p:stCondLst>
                                    <p:cond delay="0"/>
                                  </p:stCondLst>
                                  <p:childTnLst>
                                    <p:set>
                                      <p:cBhvr>
                                        <p:cTn id="59" dur="1" fill="hold">
                                          <p:stCondLst>
                                            <p:cond delay="0"/>
                                          </p:stCondLst>
                                        </p:cTn>
                                        <p:tgtEl>
                                          <p:spTgt spid="605">
                                            <p:txEl>
                                              <p:pRg st="4" end="4"/>
                                            </p:txEl>
                                          </p:spTgt>
                                        </p:tgtEl>
                                        <p:attrNameLst>
                                          <p:attrName>style.visibility</p:attrName>
                                        </p:attrNameLst>
                                      </p:cBhvr>
                                      <p:to>
                                        <p:strVal val="visible"/>
                                      </p:to>
                                    </p:set>
                                    <p:animEffect transition="in" filter="fade">
                                      <p:cBhvr>
                                        <p:cTn id="60" dur="500"/>
                                        <p:tgtEl>
                                          <p:spTgt spid="605">
                                            <p:txEl>
                                              <p:pRg st="4" end="4"/>
                                            </p:txEl>
                                          </p:spTgt>
                                        </p:tgtEl>
                                      </p:cBhvr>
                                    </p:animEffect>
                                  </p:childTnLst>
                                </p:cTn>
                              </p:par>
                            </p:childTnLst>
                          </p:cTn>
                        </p:par>
                        <p:par>
                          <p:cTn id="61" fill="hold">
                            <p:stCondLst>
                              <p:cond delay="3750"/>
                            </p:stCondLst>
                            <p:childTnLst>
                              <p:par>
                                <p:cTn id="62" presetID="10" presetClass="entr" presetSubtype="0" fill="hold" nodeType="afterEffect">
                                  <p:stCondLst>
                                    <p:cond delay="0"/>
                                  </p:stCondLst>
                                  <p:childTnLst>
                                    <p:set>
                                      <p:cBhvr>
                                        <p:cTn id="63" dur="1" fill="hold">
                                          <p:stCondLst>
                                            <p:cond delay="0"/>
                                          </p:stCondLst>
                                        </p:cTn>
                                        <p:tgtEl>
                                          <p:spTgt spid="605">
                                            <p:txEl>
                                              <p:pRg st="5" end="5"/>
                                            </p:txEl>
                                          </p:spTgt>
                                        </p:tgtEl>
                                        <p:attrNameLst>
                                          <p:attrName>style.visibility</p:attrName>
                                        </p:attrNameLst>
                                      </p:cBhvr>
                                      <p:to>
                                        <p:strVal val="visible"/>
                                      </p:to>
                                    </p:set>
                                    <p:animEffect transition="in" filter="fade">
                                      <p:cBhvr>
                                        <p:cTn id="64" dur="500"/>
                                        <p:tgtEl>
                                          <p:spTgt spid="605">
                                            <p:txEl>
                                              <p:pRg st="5" end="5"/>
                                            </p:txEl>
                                          </p:spTgt>
                                        </p:tgtEl>
                                      </p:cBhvr>
                                    </p:animEffect>
                                  </p:childTnLst>
                                </p:cTn>
                              </p:par>
                            </p:childTnLst>
                          </p:cTn>
                        </p:par>
                        <p:par>
                          <p:cTn id="65" fill="hold">
                            <p:stCondLst>
                              <p:cond delay="4250"/>
                            </p:stCondLst>
                            <p:childTnLst>
                              <p:par>
                                <p:cTn id="66" presetID="10" presetClass="entr" presetSubtype="0" fill="hold" nodeType="afterEffect">
                                  <p:stCondLst>
                                    <p:cond delay="0"/>
                                  </p:stCondLst>
                                  <p:childTnLst>
                                    <p:set>
                                      <p:cBhvr>
                                        <p:cTn id="67" dur="1" fill="hold">
                                          <p:stCondLst>
                                            <p:cond delay="0"/>
                                          </p:stCondLst>
                                        </p:cTn>
                                        <p:tgtEl>
                                          <p:spTgt spid="605">
                                            <p:txEl>
                                              <p:pRg st="6" end="6"/>
                                            </p:txEl>
                                          </p:spTgt>
                                        </p:tgtEl>
                                        <p:attrNameLst>
                                          <p:attrName>style.visibility</p:attrName>
                                        </p:attrNameLst>
                                      </p:cBhvr>
                                      <p:to>
                                        <p:strVal val="visible"/>
                                      </p:to>
                                    </p:set>
                                    <p:animEffect transition="in" filter="fade">
                                      <p:cBhvr>
                                        <p:cTn id="68" dur="500"/>
                                        <p:tgtEl>
                                          <p:spTgt spid="605">
                                            <p:txEl>
                                              <p:pRg st="6" end="6"/>
                                            </p:txEl>
                                          </p:spTgt>
                                        </p:tgtEl>
                                      </p:cBhvr>
                                    </p:animEffect>
                                  </p:childTnLst>
                                </p:cTn>
                              </p:par>
                            </p:childTnLst>
                          </p:cTn>
                        </p:par>
                        <p:par>
                          <p:cTn id="69" fill="hold">
                            <p:stCondLst>
                              <p:cond delay="4750"/>
                            </p:stCondLst>
                            <p:childTnLst>
                              <p:par>
                                <p:cTn id="70" presetID="10" presetClass="entr" presetSubtype="0" fill="hold" nodeType="afterEffect">
                                  <p:stCondLst>
                                    <p:cond delay="0"/>
                                  </p:stCondLst>
                                  <p:childTnLst>
                                    <p:set>
                                      <p:cBhvr>
                                        <p:cTn id="71" dur="1" fill="hold">
                                          <p:stCondLst>
                                            <p:cond delay="0"/>
                                          </p:stCondLst>
                                        </p:cTn>
                                        <p:tgtEl>
                                          <p:spTgt spid="605">
                                            <p:txEl>
                                              <p:pRg st="7" end="7"/>
                                            </p:txEl>
                                          </p:spTgt>
                                        </p:tgtEl>
                                        <p:attrNameLst>
                                          <p:attrName>style.visibility</p:attrName>
                                        </p:attrNameLst>
                                      </p:cBhvr>
                                      <p:to>
                                        <p:strVal val="visible"/>
                                      </p:to>
                                    </p:set>
                                    <p:animEffect transition="in" filter="fade">
                                      <p:cBhvr>
                                        <p:cTn id="72" dur="500"/>
                                        <p:tgtEl>
                                          <p:spTgt spid="605">
                                            <p:txEl>
                                              <p:pRg st="7" end="7"/>
                                            </p:txEl>
                                          </p:spTgt>
                                        </p:tgtEl>
                                      </p:cBhvr>
                                    </p:animEffect>
                                  </p:childTnLst>
                                </p:cTn>
                              </p:par>
                            </p:childTnLst>
                          </p:cTn>
                        </p:par>
                        <p:par>
                          <p:cTn id="73" fill="hold">
                            <p:stCondLst>
                              <p:cond delay="5250"/>
                            </p:stCondLst>
                            <p:childTnLst>
                              <p:par>
                                <p:cTn id="74" presetID="10" presetClass="entr" presetSubtype="0" fill="hold" nodeType="afterEffect">
                                  <p:stCondLst>
                                    <p:cond delay="0"/>
                                  </p:stCondLst>
                                  <p:childTnLst>
                                    <p:set>
                                      <p:cBhvr>
                                        <p:cTn id="75" dur="1" fill="hold">
                                          <p:stCondLst>
                                            <p:cond delay="0"/>
                                          </p:stCondLst>
                                        </p:cTn>
                                        <p:tgtEl>
                                          <p:spTgt spid="605">
                                            <p:txEl>
                                              <p:pRg st="8" end="8"/>
                                            </p:txEl>
                                          </p:spTgt>
                                        </p:tgtEl>
                                        <p:attrNameLst>
                                          <p:attrName>style.visibility</p:attrName>
                                        </p:attrNameLst>
                                      </p:cBhvr>
                                      <p:to>
                                        <p:strVal val="visible"/>
                                      </p:to>
                                    </p:set>
                                    <p:animEffect transition="in" filter="fade">
                                      <p:cBhvr>
                                        <p:cTn id="76" dur="500"/>
                                        <p:tgtEl>
                                          <p:spTgt spid="60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2_Custom Layout 7">
    <p:spTree>
      <p:nvGrpSpPr>
        <p:cNvPr id="1" name="Shape 606"/>
        <p:cNvGrpSpPr/>
        <p:nvPr/>
      </p:nvGrpSpPr>
      <p:grpSpPr>
        <a:xfrm>
          <a:off x="0" y="0"/>
          <a:ext cx="0" cy="0"/>
          <a:chOff x="0" y="0"/>
          <a:chExt cx="0" cy="0"/>
        </a:xfrm>
      </p:grpSpPr>
      <p:sp>
        <p:nvSpPr>
          <p:cNvPr id="607" name="Shape 607"/>
          <p:cNvSpPr>
            <a:spLocks noGrp="1"/>
          </p:cNvSpPr>
          <p:nvPr>
            <p:ph type="pic" idx="2"/>
          </p:nvPr>
        </p:nvSpPr>
        <p:spPr>
          <a:xfrm>
            <a:off x="3916646" y="1728791"/>
            <a:ext cx="1334890" cy="219812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08" name="Shape 608"/>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9" name="Shape 609"/>
          <p:cNvSpPr txBox="1">
            <a:spLocks noGrp="1"/>
          </p:cNvSpPr>
          <p:nvPr>
            <p:ph type="body" idx="1"/>
          </p:nvPr>
        </p:nvSpPr>
        <p:spPr>
          <a:xfrm>
            <a:off x="1277373" y="971566"/>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8"/>
                                        </p:tgtEl>
                                        <p:attrNameLst>
                                          <p:attrName>style.visibility</p:attrName>
                                        </p:attrNameLst>
                                      </p:cBhvr>
                                      <p:to>
                                        <p:strVal val="visible"/>
                                      </p:to>
                                    </p:set>
                                    <p:animEffect transition="in" filter="fade">
                                      <p:cBhvr>
                                        <p:cTn id="7" dur="750"/>
                                        <p:tgtEl>
                                          <p:spTgt spid="608"/>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09">
                                            <p:txEl>
                                              <p:pRg st="0" end="0"/>
                                            </p:txEl>
                                          </p:spTgt>
                                        </p:tgtEl>
                                        <p:attrNameLst>
                                          <p:attrName>style.visibility</p:attrName>
                                        </p:attrNameLst>
                                      </p:cBhvr>
                                      <p:to>
                                        <p:strVal val="visible"/>
                                      </p:to>
                                    </p:set>
                                    <p:animEffect transition="in" filter="fade">
                                      <p:cBhvr>
                                        <p:cTn id="11" dur="500"/>
                                        <p:tgtEl>
                                          <p:spTgt spid="609">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09">
                                            <p:txEl>
                                              <p:pRg st="1" end="1"/>
                                            </p:txEl>
                                          </p:spTgt>
                                        </p:tgtEl>
                                        <p:attrNameLst>
                                          <p:attrName>style.visibility</p:attrName>
                                        </p:attrNameLst>
                                      </p:cBhvr>
                                      <p:to>
                                        <p:strVal val="visible"/>
                                      </p:to>
                                    </p:set>
                                    <p:animEffect transition="in" filter="fade">
                                      <p:cBhvr>
                                        <p:cTn id="15" dur="500"/>
                                        <p:tgtEl>
                                          <p:spTgt spid="609">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09">
                                            <p:txEl>
                                              <p:pRg st="2" end="2"/>
                                            </p:txEl>
                                          </p:spTgt>
                                        </p:tgtEl>
                                        <p:attrNameLst>
                                          <p:attrName>style.visibility</p:attrName>
                                        </p:attrNameLst>
                                      </p:cBhvr>
                                      <p:to>
                                        <p:strVal val="visible"/>
                                      </p:to>
                                    </p:set>
                                    <p:animEffect transition="in" filter="fade">
                                      <p:cBhvr>
                                        <p:cTn id="19" dur="500"/>
                                        <p:tgtEl>
                                          <p:spTgt spid="609">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609">
                                            <p:txEl>
                                              <p:pRg st="3" end="3"/>
                                            </p:txEl>
                                          </p:spTgt>
                                        </p:tgtEl>
                                        <p:attrNameLst>
                                          <p:attrName>style.visibility</p:attrName>
                                        </p:attrNameLst>
                                      </p:cBhvr>
                                      <p:to>
                                        <p:strVal val="visible"/>
                                      </p:to>
                                    </p:set>
                                    <p:animEffect transition="in" filter="fade">
                                      <p:cBhvr>
                                        <p:cTn id="23" dur="500"/>
                                        <p:tgtEl>
                                          <p:spTgt spid="609">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609">
                                            <p:txEl>
                                              <p:pRg st="4" end="4"/>
                                            </p:txEl>
                                          </p:spTgt>
                                        </p:tgtEl>
                                        <p:attrNameLst>
                                          <p:attrName>style.visibility</p:attrName>
                                        </p:attrNameLst>
                                      </p:cBhvr>
                                      <p:to>
                                        <p:strVal val="visible"/>
                                      </p:to>
                                    </p:set>
                                    <p:animEffect transition="in" filter="fade">
                                      <p:cBhvr>
                                        <p:cTn id="27" dur="500"/>
                                        <p:tgtEl>
                                          <p:spTgt spid="609">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609">
                                            <p:txEl>
                                              <p:pRg st="5" end="5"/>
                                            </p:txEl>
                                          </p:spTgt>
                                        </p:tgtEl>
                                        <p:attrNameLst>
                                          <p:attrName>style.visibility</p:attrName>
                                        </p:attrNameLst>
                                      </p:cBhvr>
                                      <p:to>
                                        <p:strVal val="visible"/>
                                      </p:to>
                                    </p:set>
                                    <p:animEffect transition="in" filter="fade">
                                      <p:cBhvr>
                                        <p:cTn id="31" dur="500"/>
                                        <p:tgtEl>
                                          <p:spTgt spid="609">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609">
                                            <p:txEl>
                                              <p:pRg st="6" end="6"/>
                                            </p:txEl>
                                          </p:spTgt>
                                        </p:tgtEl>
                                        <p:attrNameLst>
                                          <p:attrName>style.visibility</p:attrName>
                                        </p:attrNameLst>
                                      </p:cBhvr>
                                      <p:to>
                                        <p:strVal val="visible"/>
                                      </p:to>
                                    </p:set>
                                    <p:animEffect transition="in" filter="fade">
                                      <p:cBhvr>
                                        <p:cTn id="35" dur="500"/>
                                        <p:tgtEl>
                                          <p:spTgt spid="609">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609">
                                            <p:txEl>
                                              <p:pRg st="7" end="7"/>
                                            </p:txEl>
                                          </p:spTgt>
                                        </p:tgtEl>
                                        <p:attrNameLst>
                                          <p:attrName>style.visibility</p:attrName>
                                        </p:attrNameLst>
                                      </p:cBhvr>
                                      <p:to>
                                        <p:strVal val="visible"/>
                                      </p:to>
                                    </p:set>
                                    <p:animEffect transition="in" filter="fade">
                                      <p:cBhvr>
                                        <p:cTn id="39" dur="500"/>
                                        <p:tgtEl>
                                          <p:spTgt spid="609">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609">
                                            <p:txEl>
                                              <p:pRg st="8" end="8"/>
                                            </p:txEl>
                                          </p:spTgt>
                                        </p:tgtEl>
                                        <p:attrNameLst>
                                          <p:attrName>style.visibility</p:attrName>
                                        </p:attrNameLst>
                                      </p:cBhvr>
                                      <p:to>
                                        <p:strVal val="visible"/>
                                      </p:to>
                                    </p:set>
                                    <p:animEffect transition="in" filter="fade">
                                      <p:cBhvr>
                                        <p:cTn id="43" dur="500"/>
                                        <p:tgtEl>
                                          <p:spTgt spid="60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2_Custom Layout Features 3">
    <p:spTree>
      <p:nvGrpSpPr>
        <p:cNvPr id="1" name="Shape 610"/>
        <p:cNvGrpSpPr/>
        <p:nvPr/>
      </p:nvGrpSpPr>
      <p:grpSpPr>
        <a:xfrm>
          <a:off x="0" y="0"/>
          <a:ext cx="0" cy="0"/>
          <a:chOff x="0" y="0"/>
          <a:chExt cx="0" cy="0"/>
        </a:xfrm>
      </p:grpSpPr>
      <p:sp>
        <p:nvSpPr>
          <p:cNvPr id="611" name="Shape 611"/>
          <p:cNvSpPr>
            <a:spLocks noGrp="1"/>
          </p:cNvSpPr>
          <p:nvPr>
            <p:ph type="pic" idx="2"/>
          </p:nvPr>
        </p:nvSpPr>
        <p:spPr>
          <a:xfrm>
            <a:off x="0" y="1260187"/>
            <a:ext cx="1761719" cy="171081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12" name="Shape 612"/>
          <p:cNvSpPr>
            <a:spLocks noGrp="1"/>
          </p:cNvSpPr>
          <p:nvPr>
            <p:ph type="pic" idx="3"/>
          </p:nvPr>
        </p:nvSpPr>
        <p:spPr>
          <a:xfrm>
            <a:off x="7277418" y="1260204"/>
            <a:ext cx="1866588" cy="171081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13" name="Shape 613"/>
          <p:cNvSpPr>
            <a:spLocks noGrp="1"/>
          </p:cNvSpPr>
          <p:nvPr>
            <p:ph type="pic" idx="4"/>
          </p:nvPr>
        </p:nvSpPr>
        <p:spPr>
          <a:xfrm>
            <a:off x="5458273" y="2988748"/>
            <a:ext cx="1819148" cy="171081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14" name="Shape 614"/>
          <p:cNvSpPr/>
          <p:nvPr/>
        </p:nvSpPr>
        <p:spPr>
          <a:xfrm>
            <a:off x="9" y="2971015"/>
            <a:ext cx="1761716" cy="1718041"/>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615" name="Shape 615"/>
          <p:cNvSpPr/>
          <p:nvPr/>
        </p:nvSpPr>
        <p:spPr>
          <a:xfrm>
            <a:off x="1761727" y="1260204"/>
            <a:ext cx="1819146" cy="1728561"/>
          </a:xfrm>
          <a:prstGeom prst="rect">
            <a:avLst/>
          </a:pr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616" name="Shape 616"/>
          <p:cNvSpPr/>
          <p:nvPr/>
        </p:nvSpPr>
        <p:spPr>
          <a:xfrm>
            <a:off x="3580871" y="2975992"/>
            <a:ext cx="1877398" cy="1718041"/>
          </a:xfrm>
          <a:prstGeom prst="rect">
            <a:avLst/>
          </a:prstGeom>
          <a:solidFill>
            <a:srgbClr val="FFB40A"/>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617" name="Shape 617"/>
          <p:cNvSpPr/>
          <p:nvPr/>
        </p:nvSpPr>
        <p:spPr>
          <a:xfrm>
            <a:off x="5458271" y="1260204"/>
            <a:ext cx="1819146" cy="1728561"/>
          </a:xfrm>
          <a:prstGeom prst="rect">
            <a:avLst/>
          </a:prstGeom>
          <a:solidFill>
            <a:schemeClr val="accent5"/>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618" name="Shape 618"/>
          <p:cNvSpPr/>
          <p:nvPr/>
        </p:nvSpPr>
        <p:spPr>
          <a:xfrm>
            <a:off x="7277417" y="2975992"/>
            <a:ext cx="1866591" cy="1713061"/>
          </a:xfrm>
          <a:prstGeom prst="rect">
            <a:avLst/>
          </a:prstGeom>
          <a:solidFill>
            <a:schemeClr val="accent6"/>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619" name="Shape 619"/>
          <p:cNvSpPr/>
          <p:nvPr/>
        </p:nvSpPr>
        <p:spPr>
          <a:xfrm>
            <a:off x="3580869" y="1260204"/>
            <a:ext cx="1877400" cy="1728561"/>
          </a:xfrm>
          <a:prstGeom prst="rect">
            <a:avLst/>
          </a:prstGeom>
          <a:solidFill>
            <a:srgbClr val="3F3F3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620" name="Shape 620"/>
          <p:cNvSpPr/>
          <p:nvPr/>
        </p:nvSpPr>
        <p:spPr>
          <a:xfrm>
            <a:off x="1761716" y="2983505"/>
            <a:ext cx="1819139" cy="1705550"/>
          </a:xfrm>
          <a:prstGeom prst="rect">
            <a:avLst/>
          </a:prstGeom>
          <a:solidFill>
            <a:srgbClr val="042A3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621" name="Shape 621"/>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2" name="Shape 622"/>
          <p:cNvSpPr txBox="1">
            <a:spLocks noGrp="1"/>
          </p:cNvSpPr>
          <p:nvPr>
            <p:ph type="body" idx="1"/>
          </p:nvPr>
        </p:nvSpPr>
        <p:spPr>
          <a:xfrm>
            <a:off x="1277373" y="971566"/>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
                                        </p:tgtEl>
                                        <p:attrNameLst>
                                          <p:attrName>style.visibility</p:attrName>
                                        </p:attrNameLst>
                                      </p:cBhvr>
                                      <p:to>
                                        <p:strVal val="visible"/>
                                      </p:to>
                                    </p:set>
                                    <p:animEffect transition="in" filter="fade">
                                      <p:cBhvr>
                                        <p:cTn id="7" dur="500"/>
                                        <p:tgtEl>
                                          <p:spTgt spid="614"/>
                                        </p:tgtEl>
                                      </p:cBhvr>
                                    </p:animEffect>
                                  </p:childTnLst>
                                </p:cTn>
                              </p:par>
                              <p:par>
                                <p:cTn id="8" presetID="10" presetClass="entr" presetSubtype="0" fill="hold" nodeType="withEffect">
                                  <p:stCondLst>
                                    <p:cond delay="0"/>
                                  </p:stCondLst>
                                  <p:childTnLst>
                                    <p:set>
                                      <p:cBhvr>
                                        <p:cTn id="9" dur="1" fill="hold">
                                          <p:stCondLst>
                                            <p:cond delay="0"/>
                                          </p:stCondLst>
                                        </p:cTn>
                                        <p:tgtEl>
                                          <p:spTgt spid="615"/>
                                        </p:tgtEl>
                                        <p:attrNameLst>
                                          <p:attrName>style.visibility</p:attrName>
                                        </p:attrNameLst>
                                      </p:cBhvr>
                                      <p:to>
                                        <p:strVal val="visible"/>
                                      </p:to>
                                    </p:set>
                                    <p:animEffect transition="in" filter="fade">
                                      <p:cBhvr>
                                        <p:cTn id="10" dur="500"/>
                                        <p:tgtEl>
                                          <p:spTgt spid="615"/>
                                        </p:tgtEl>
                                      </p:cBhvr>
                                    </p:animEffect>
                                  </p:childTnLst>
                                </p:cTn>
                              </p:par>
                              <p:par>
                                <p:cTn id="11" presetID="10" presetClass="entr" presetSubtype="0" fill="hold" nodeType="withEffect">
                                  <p:stCondLst>
                                    <p:cond delay="0"/>
                                  </p:stCondLst>
                                  <p:childTnLst>
                                    <p:set>
                                      <p:cBhvr>
                                        <p:cTn id="12" dur="1" fill="hold">
                                          <p:stCondLst>
                                            <p:cond delay="0"/>
                                          </p:stCondLst>
                                        </p:cTn>
                                        <p:tgtEl>
                                          <p:spTgt spid="616"/>
                                        </p:tgtEl>
                                        <p:attrNameLst>
                                          <p:attrName>style.visibility</p:attrName>
                                        </p:attrNameLst>
                                      </p:cBhvr>
                                      <p:to>
                                        <p:strVal val="visible"/>
                                      </p:to>
                                    </p:set>
                                    <p:animEffect transition="in" filter="fade">
                                      <p:cBhvr>
                                        <p:cTn id="13" dur="500"/>
                                        <p:tgtEl>
                                          <p:spTgt spid="616"/>
                                        </p:tgtEl>
                                      </p:cBhvr>
                                    </p:animEffect>
                                  </p:childTnLst>
                                </p:cTn>
                              </p:par>
                              <p:par>
                                <p:cTn id="14" presetID="10" presetClass="entr" presetSubtype="0" fill="hold" nodeType="withEffect">
                                  <p:stCondLst>
                                    <p:cond delay="0"/>
                                  </p:stCondLst>
                                  <p:childTnLst>
                                    <p:set>
                                      <p:cBhvr>
                                        <p:cTn id="15" dur="1" fill="hold">
                                          <p:stCondLst>
                                            <p:cond delay="0"/>
                                          </p:stCondLst>
                                        </p:cTn>
                                        <p:tgtEl>
                                          <p:spTgt spid="617"/>
                                        </p:tgtEl>
                                        <p:attrNameLst>
                                          <p:attrName>style.visibility</p:attrName>
                                        </p:attrNameLst>
                                      </p:cBhvr>
                                      <p:to>
                                        <p:strVal val="visible"/>
                                      </p:to>
                                    </p:set>
                                    <p:animEffect transition="in" filter="fade">
                                      <p:cBhvr>
                                        <p:cTn id="16" dur="500"/>
                                        <p:tgtEl>
                                          <p:spTgt spid="617"/>
                                        </p:tgtEl>
                                      </p:cBhvr>
                                    </p:animEffect>
                                  </p:childTnLst>
                                </p:cTn>
                              </p:par>
                              <p:par>
                                <p:cTn id="17" presetID="10" presetClass="entr" presetSubtype="0" fill="hold" nodeType="withEffect">
                                  <p:stCondLst>
                                    <p:cond delay="0"/>
                                  </p:stCondLst>
                                  <p:childTnLst>
                                    <p:set>
                                      <p:cBhvr>
                                        <p:cTn id="18" dur="1" fill="hold">
                                          <p:stCondLst>
                                            <p:cond delay="0"/>
                                          </p:stCondLst>
                                        </p:cTn>
                                        <p:tgtEl>
                                          <p:spTgt spid="618"/>
                                        </p:tgtEl>
                                        <p:attrNameLst>
                                          <p:attrName>style.visibility</p:attrName>
                                        </p:attrNameLst>
                                      </p:cBhvr>
                                      <p:to>
                                        <p:strVal val="visible"/>
                                      </p:to>
                                    </p:set>
                                    <p:animEffect transition="in" filter="fade">
                                      <p:cBhvr>
                                        <p:cTn id="19" dur="500"/>
                                        <p:tgtEl>
                                          <p:spTgt spid="618"/>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11"/>
                                        </p:tgtEl>
                                        <p:attrNameLst>
                                          <p:attrName>style.visibility</p:attrName>
                                        </p:attrNameLst>
                                      </p:cBhvr>
                                      <p:to>
                                        <p:strVal val="visible"/>
                                      </p:to>
                                    </p:set>
                                    <p:animEffect transition="in" filter="fade">
                                      <p:cBhvr>
                                        <p:cTn id="23" dur="500"/>
                                        <p:tgtEl>
                                          <p:spTgt spid="611"/>
                                        </p:tgtEl>
                                      </p:cBhvr>
                                    </p:animEffect>
                                  </p:childTnLst>
                                </p:cTn>
                              </p:par>
                              <p:par>
                                <p:cTn id="24" presetID="10" presetClass="entr" presetSubtype="0" fill="hold" nodeType="withEffect">
                                  <p:stCondLst>
                                    <p:cond delay="0"/>
                                  </p:stCondLst>
                                  <p:childTnLst>
                                    <p:set>
                                      <p:cBhvr>
                                        <p:cTn id="25" dur="1" fill="hold">
                                          <p:stCondLst>
                                            <p:cond delay="0"/>
                                          </p:stCondLst>
                                        </p:cTn>
                                        <p:tgtEl>
                                          <p:spTgt spid="620"/>
                                        </p:tgtEl>
                                        <p:attrNameLst>
                                          <p:attrName>style.visibility</p:attrName>
                                        </p:attrNameLst>
                                      </p:cBhvr>
                                      <p:to>
                                        <p:strVal val="visible"/>
                                      </p:to>
                                    </p:set>
                                    <p:animEffect transition="in" filter="fade">
                                      <p:cBhvr>
                                        <p:cTn id="26" dur="500"/>
                                        <p:tgtEl>
                                          <p:spTgt spid="620"/>
                                        </p:tgtEl>
                                      </p:cBhvr>
                                    </p:animEffect>
                                  </p:childTnLst>
                                </p:cTn>
                              </p:par>
                              <p:par>
                                <p:cTn id="27" presetID="10" presetClass="entr" presetSubtype="0" fill="hold" nodeType="withEffect">
                                  <p:stCondLst>
                                    <p:cond delay="0"/>
                                  </p:stCondLst>
                                  <p:childTnLst>
                                    <p:set>
                                      <p:cBhvr>
                                        <p:cTn id="28" dur="1" fill="hold">
                                          <p:stCondLst>
                                            <p:cond delay="0"/>
                                          </p:stCondLst>
                                        </p:cTn>
                                        <p:tgtEl>
                                          <p:spTgt spid="619"/>
                                        </p:tgtEl>
                                        <p:attrNameLst>
                                          <p:attrName>style.visibility</p:attrName>
                                        </p:attrNameLst>
                                      </p:cBhvr>
                                      <p:to>
                                        <p:strVal val="visible"/>
                                      </p:to>
                                    </p:set>
                                    <p:animEffect transition="in" filter="fade">
                                      <p:cBhvr>
                                        <p:cTn id="29" dur="500"/>
                                        <p:tgtEl>
                                          <p:spTgt spid="619"/>
                                        </p:tgtEl>
                                      </p:cBhvr>
                                    </p:animEffect>
                                  </p:childTnLst>
                                </p:cTn>
                              </p:par>
                              <p:par>
                                <p:cTn id="30" presetID="10" presetClass="entr" presetSubtype="0" fill="hold" nodeType="withEffect">
                                  <p:stCondLst>
                                    <p:cond delay="0"/>
                                  </p:stCondLst>
                                  <p:childTnLst>
                                    <p:set>
                                      <p:cBhvr>
                                        <p:cTn id="31" dur="1" fill="hold">
                                          <p:stCondLst>
                                            <p:cond delay="0"/>
                                          </p:stCondLst>
                                        </p:cTn>
                                        <p:tgtEl>
                                          <p:spTgt spid="613"/>
                                        </p:tgtEl>
                                        <p:attrNameLst>
                                          <p:attrName>style.visibility</p:attrName>
                                        </p:attrNameLst>
                                      </p:cBhvr>
                                      <p:to>
                                        <p:strVal val="visible"/>
                                      </p:to>
                                    </p:set>
                                    <p:animEffect transition="in" filter="fade">
                                      <p:cBhvr>
                                        <p:cTn id="32" dur="500"/>
                                        <p:tgtEl>
                                          <p:spTgt spid="613"/>
                                        </p:tgtEl>
                                      </p:cBhvr>
                                    </p:animEffect>
                                  </p:childTnLst>
                                </p:cTn>
                              </p:par>
                              <p:par>
                                <p:cTn id="33" presetID="10" presetClass="entr" presetSubtype="0" fill="hold" nodeType="withEffect">
                                  <p:stCondLst>
                                    <p:cond delay="0"/>
                                  </p:stCondLst>
                                  <p:childTnLst>
                                    <p:set>
                                      <p:cBhvr>
                                        <p:cTn id="34" dur="1" fill="hold">
                                          <p:stCondLst>
                                            <p:cond delay="0"/>
                                          </p:stCondLst>
                                        </p:cTn>
                                        <p:tgtEl>
                                          <p:spTgt spid="612"/>
                                        </p:tgtEl>
                                        <p:attrNameLst>
                                          <p:attrName>style.visibility</p:attrName>
                                        </p:attrNameLst>
                                      </p:cBhvr>
                                      <p:to>
                                        <p:strVal val="visible"/>
                                      </p:to>
                                    </p:set>
                                    <p:animEffect transition="in" filter="fade">
                                      <p:cBhvr>
                                        <p:cTn id="35" dur="500"/>
                                        <p:tgtEl>
                                          <p:spTgt spid="612"/>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621"/>
                                        </p:tgtEl>
                                        <p:attrNameLst>
                                          <p:attrName>style.visibility</p:attrName>
                                        </p:attrNameLst>
                                      </p:cBhvr>
                                      <p:to>
                                        <p:strVal val="visible"/>
                                      </p:to>
                                    </p:set>
                                    <p:animEffect transition="in" filter="fade">
                                      <p:cBhvr>
                                        <p:cTn id="39" dur="750"/>
                                        <p:tgtEl>
                                          <p:spTgt spid="621"/>
                                        </p:tgtEl>
                                      </p:cBhvr>
                                    </p:animEffect>
                                  </p:childTnLst>
                                </p:cTn>
                              </p:par>
                            </p:childTnLst>
                          </p:cTn>
                        </p:par>
                        <p:par>
                          <p:cTn id="40" fill="hold">
                            <p:stCondLst>
                              <p:cond delay="1750"/>
                            </p:stCondLst>
                            <p:childTnLst>
                              <p:par>
                                <p:cTn id="41" presetID="10" presetClass="entr" presetSubtype="0" fill="hold" nodeType="afterEffect">
                                  <p:stCondLst>
                                    <p:cond delay="0"/>
                                  </p:stCondLst>
                                  <p:childTnLst>
                                    <p:set>
                                      <p:cBhvr>
                                        <p:cTn id="42" dur="1" fill="hold">
                                          <p:stCondLst>
                                            <p:cond delay="0"/>
                                          </p:stCondLst>
                                        </p:cTn>
                                        <p:tgtEl>
                                          <p:spTgt spid="622">
                                            <p:txEl>
                                              <p:pRg st="0" end="0"/>
                                            </p:txEl>
                                          </p:spTgt>
                                        </p:tgtEl>
                                        <p:attrNameLst>
                                          <p:attrName>style.visibility</p:attrName>
                                        </p:attrNameLst>
                                      </p:cBhvr>
                                      <p:to>
                                        <p:strVal val="visible"/>
                                      </p:to>
                                    </p:set>
                                    <p:animEffect transition="in" filter="fade">
                                      <p:cBhvr>
                                        <p:cTn id="43" dur="500"/>
                                        <p:tgtEl>
                                          <p:spTgt spid="622">
                                            <p:txEl>
                                              <p:pRg st="0" end="0"/>
                                            </p:txEl>
                                          </p:spTgt>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622">
                                            <p:txEl>
                                              <p:pRg st="1" end="1"/>
                                            </p:txEl>
                                          </p:spTgt>
                                        </p:tgtEl>
                                        <p:attrNameLst>
                                          <p:attrName>style.visibility</p:attrName>
                                        </p:attrNameLst>
                                      </p:cBhvr>
                                      <p:to>
                                        <p:strVal val="visible"/>
                                      </p:to>
                                    </p:set>
                                    <p:animEffect transition="in" filter="fade">
                                      <p:cBhvr>
                                        <p:cTn id="47" dur="500"/>
                                        <p:tgtEl>
                                          <p:spTgt spid="622">
                                            <p:txEl>
                                              <p:pRg st="1" end="1"/>
                                            </p:txEl>
                                          </p:spTgt>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622">
                                            <p:txEl>
                                              <p:pRg st="2" end="2"/>
                                            </p:txEl>
                                          </p:spTgt>
                                        </p:tgtEl>
                                        <p:attrNameLst>
                                          <p:attrName>style.visibility</p:attrName>
                                        </p:attrNameLst>
                                      </p:cBhvr>
                                      <p:to>
                                        <p:strVal val="visible"/>
                                      </p:to>
                                    </p:set>
                                    <p:animEffect transition="in" filter="fade">
                                      <p:cBhvr>
                                        <p:cTn id="51" dur="500"/>
                                        <p:tgtEl>
                                          <p:spTgt spid="622">
                                            <p:txEl>
                                              <p:pRg st="2" end="2"/>
                                            </p:txEl>
                                          </p:spTgt>
                                        </p:tgtEl>
                                      </p:cBhvr>
                                    </p:animEffect>
                                  </p:childTnLst>
                                </p:cTn>
                              </p:par>
                            </p:childTnLst>
                          </p:cTn>
                        </p:par>
                        <p:par>
                          <p:cTn id="52" fill="hold">
                            <p:stCondLst>
                              <p:cond delay="3250"/>
                            </p:stCondLst>
                            <p:childTnLst>
                              <p:par>
                                <p:cTn id="53" presetID="10" presetClass="entr" presetSubtype="0" fill="hold" nodeType="afterEffect">
                                  <p:stCondLst>
                                    <p:cond delay="0"/>
                                  </p:stCondLst>
                                  <p:childTnLst>
                                    <p:set>
                                      <p:cBhvr>
                                        <p:cTn id="54" dur="1" fill="hold">
                                          <p:stCondLst>
                                            <p:cond delay="0"/>
                                          </p:stCondLst>
                                        </p:cTn>
                                        <p:tgtEl>
                                          <p:spTgt spid="622">
                                            <p:txEl>
                                              <p:pRg st="3" end="3"/>
                                            </p:txEl>
                                          </p:spTgt>
                                        </p:tgtEl>
                                        <p:attrNameLst>
                                          <p:attrName>style.visibility</p:attrName>
                                        </p:attrNameLst>
                                      </p:cBhvr>
                                      <p:to>
                                        <p:strVal val="visible"/>
                                      </p:to>
                                    </p:set>
                                    <p:animEffect transition="in" filter="fade">
                                      <p:cBhvr>
                                        <p:cTn id="55" dur="500"/>
                                        <p:tgtEl>
                                          <p:spTgt spid="622">
                                            <p:txEl>
                                              <p:pRg st="3" end="3"/>
                                            </p:txEl>
                                          </p:spTgt>
                                        </p:tgtEl>
                                      </p:cBhvr>
                                    </p:animEffect>
                                  </p:childTnLst>
                                </p:cTn>
                              </p:par>
                            </p:childTnLst>
                          </p:cTn>
                        </p:par>
                        <p:par>
                          <p:cTn id="56" fill="hold">
                            <p:stCondLst>
                              <p:cond delay="3750"/>
                            </p:stCondLst>
                            <p:childTnLst>
                              <p:par>
                                <p:cTn id="57" presetID="10" presetClass="entr" presetSubtype="0" fill="hold" nodeType="afterEffect">
                                  <p:stCondLst>
                                    <p:cond delay="0"/>
                                  </p:stCondLst>
                                  <p:childTnLst>
                                    <p:set>
                                      <p:cBhvr>
                                        <p:cTn id="58" dur="1" fill="hold">
                                          <p:stCondLst>
                                            <p:cond delay="0"/>
                                          </p:stCondLst>
                                        </p:cTn>
                                        <p:tgtEl>
                                          <p:spTgt spid="622">
                                            <p:txEl>
                                              <p:pRg st="4" end="4"/>
                                            </p:txEl>
                                          </p:spTgt>
                                        </p:tgtEl>
                                        <p:attrNameLst>
                                          <p:attrName>style.visibility</p:attrName>
                                        </p:attrNameLst>
                                      </p:cBhvr>
                                      <p:to>
                                        <p:strVal val="visible"/>
                                      </p:to>
                                    </p:set>
                                    <p:animEffect transition="in" filter="fade">
                                      <p:cBhvr>
                                        <p:cTn id="59" dur="500"/>
                                        <p:tgtEl>
                                          <p:spTgt spid="622">
                                            <p:txEl>
                                              <p:pRg st="4" end="4"/>
                                            </p:txEl>
                                          </p:spTgt>
                                        </p:tgtEl>
                                      </p:cBhvr>
                                    </p:animEffect>
                                  </p:childTnLst>
                                </p:cTn>
                              </p:par>
                            </p:childTnLst>
                          </p:cTn>
                        </p:par>
                        <p:par>
                          <p:cTn id="60" fill="hold">
                            <p:stCondLst>
                              <p:cond delay="4250"/>
                            </p:stCondLst>
                            <p:childTnLst>
                              <p:par>
                                <p:cTn id="61" presetID="10" presetClass="entr" presetSubtype="0" fill="hold" nodeType="afterEffect">
                                  <p:stCondLst>
                                    <p:cond delay="0"/>
                                  </p:stCondLst>
                                  <p:childTnLst>
                                    <p:set>
                                      <p:cBhvr>
                                        <p:cTn id="62" dur="1" fill="hold">
                                          <p:stCondLst>
                                            <p:cond delay="0"/>
                                          </p:stCondLst>
                                        </p:cTn>
                                        <p:tgtEl>
                                          <p:spTgt spid="622">
                                            <p:txEl>
                                              <p:pRg st="5" end="5"/>
                                            </p:txEl>
                                          </p:spTgt>
                                        </p:tgtEl>
                                        <p:attrNameLst>
                                          <p:attrName>style.visibility</p:attrName>
                                        </p:attrNameLst>
                                      </p:cBhvr>
                                      <p:to>
                                        <p:strVal val="visible"/>
                                      </p:to>
                                    </p:set>
                                    <p:animEffect transition="in" filter="fade">
                                      <p:cBhvr>
                                        <p:cTn id="63" dur="500"/>
                                        <p:tgtEl>
                                          <p:spTgt spid="622">
                                            <p:txEl>
                                              <p:pRg st="5" end="5"/>
                                            </p:txEl>
                                          </p:spTgt>
                                        </p:tgtEl>
                                      </p:cBhvr>
                                    </p:animEffect>
                                  </p:childTnLst>
                                </p:cTn>
                              </p:par>
                            </p:childTnLst>
                          </p:cTn>
                        </p:par>
                        <p:par>
                          <p:cTn id="64" fill="hold">
                            <p:stCondLst>
                              <p:cond delay="4750"/>
                            </p:stCondLst>
                            <p:childTnLst>
                              <p:par>
                                <p:cTn id="65" presetID="10" presetClass="entr" presetSubtype="0" fill="hold" nodeType="afterEffect">
                                  <p:stCondLst>
                                    <p:cond delay="0"/>
                                  </p:stCondLst>
                                  <p:childTnLst>
                                    <p:set>
                                      <p:cBhvr>
                                        <p:cTn id="66" dur="1" fill="hold">
                                          <p:stCondLst>
                                            <p:cond delay="0"/>
                                          </p:stCondLst>
                                        </p:cTn>
                                        <p:tgtEl>
                                          <p:spTgt spid="622">
                                            <p:txEl>
                                              <p:pRg st="6" end="6"/>
                                            </p:txEl>
                                          </p:spTgt>
                                        </p:tgtEl>
                                        <p:attrNameLst>
                                          <p:attrName>style.visibility</p:attrName>
                                        </p:attrNameLst>
                                      </p:cBhvr>
                                      <p:to>
                                        <p:strVal val="visible"/>
                                      </p:to>
                                    </p:set>
                                    <p:animEffect transition="in" filter="fade">
                                      <p:cBhvr>
                                        <p:cTn id="67" dur="500"/>
                                        <p:tgtEl>
                                          <p:spTgt spid="622">
                                            <p:txEl>
                                              <p:pRg st="6" end="6"/>
                                            </p:txEl>
                                          </p:spTgt>
                                        </p:tgtEl>
                                      </p:cBhvr>
                                    </p:animEffect>
                                  </p:childTnLst>
                                </p:cTn>
                              </p:par>
                            </p:childTnLst>
                          </p:cTn>
                        </p:par>
                        <p:par>
                          <p:cTn id="68" fill="hold">
                            <p:stCondLst>
                              <p:cond delay="5250"/>
                            </p:stCondLst>
                            <p:childTnLst>
                              <p:par>
                                <p:cTn id="69" presetID="10" presetClass="entr" presetSubtype="0" fill="hold" nodeType="afterEffect">
                                  <p:stCondLst>
                                    <p:cond delay="0"/>
                                  </p:stCondLst>
                                  <p:childTnLst>
                                    <p:set>
                                      <p:cBhvr>
                                        <p:cTn id="70" dur="1" fill="hold">
                                          <p:stCondLst>
                                            <p:cond delay="0"/>
                                          </p:stCondLst>
                                        </p:cTn>
                                        <p:tgtEl>
                                          <p:spTgt spid="622">
                                            <p:txEl>
                                              <p:pRg st="7" end="7"/>
                                            </p:txEl>
                                          </p:spTgt>
                                        </p:tgtEl>
                                        <p:attrNameLst>
                                          <p:attrName>style.visibility</p:attrName>
                                        </p:attrNameLst>
                                      </p:cBhvr>
                                      <p:to>
                                        <p:strVal val="visible"/>
                                      </p:to>
                                    </p:set>
                                    <p:animEffect transition="in" filter="fade">
                                      <p:cBhvr>
                                        <p:cTn id="71" dur="500"/>
                                        <p:tgtEl>
                                          <p:spTgt spid="622">
                                            <p:txEl>
                                              <p:pRg st="7" end="7"/>
                                            </p:txEl>
                                          </p:spTgt>
                                        </p:tgtEl>
                                      </p:cBhvr>
                                    </p:animEffect>
                                  </p:childTnLst>
                                </p:cTn>
                              </p:par>
                            </p:childTnLst>
                          </p:cTn>
                        </p:par>
                        <p:par>
                          <p:cTn id="72" fill="hold">
                            <p:stCondLst>
                              <p:cond delay="5750"/>
                            </p:stCondLst>
                            <p:childTnLst>
                              <p:par>
                                <p:cTn id="73" presetID="10" presetClass="entr" presetSubtype="0" fill="hold" nodeType="afterEffect">
                                  <p:stCondLst>
                                    <p:cond delay="0"/>
                                  </p:stCondLst>
                                  <p:childTnLst>
                                    <p:set>
                                      <p:cBhvr>
                                        <p:cTn id="74" dur="1" fill="hold">
                                          <p:stCondLst>
                                            <p:cond delay="0"/>
                                          </p:stCondLst>
                                        </p:cTn>
                                        <p:tgtEl>
                                          <p:spTgt spid="622">
                                            <p:txEl>
                                              <p:pRg st="8" end="8"/>
                                            </p:txEl>
                                          </p:spTgt>
                                        </p:tgtEl>
                                        <p:attrNameLst>
                                          <p:attrName>style.visibility</p:attrName>
                                        </p:attrNameLst>
                                      </p:cBhvr>
                                      <p:to>
                                        <p:strVal val="visible"/>
                                      </p:to>
                                    </p:set>
                                    <p:animEffect transition="in" filter="fade">
                                      <p:cBhvr>
                                        <p:cTn id="75" dur="500"/>
                                        <p:tgtEl>
                                          <p:spTgt spid="6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2_Basic Slide Right">
    <p:spTree>
      <p:nvGrpSpPr>
        <p:cNvPr id="1" name="Shape 623"/>
        <p:cNvGrpSpPr/>
        <p:nvPr/>
      </p:nvGrpSpPr>
      <p:grpSpPr>
        <a:xfrm>
          <a:off x="0" y="0"/>
          <a:ext cx="0" cy="0"/>
          <a:chOff x="0" y="0"/>
          <a:chExt cx="0" cy="0"/>
        </a:xfrm>
      </p:grpSpPr>
      <p:sp>
        <p:nvSpPr>
          <p:cNvPr id="624" name="Shape 624"/>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5" name="Shape 625"/>
          <p:cNvSpPr txBox="1">
            <a:spLocks noGrp="1"/>
          </p:cNvSpPr>
          <p:nvPr>
            <p:ph type="body" idx="1"/>
          </p:nvPr>
        </p:nvSpPr>
        <p:spPr>
          <a:xfrm>
            <a:off x="2033717" y="971566"/>
            <a:ext cx="6589256" cy="180638"/>
          </a:xfrm>
          <a:prstGeom prst="rect">
            <a:avLst/>
          </a:prstGeom>
          <a:noFill/>
          <a:ln>
            <a:noFill/>
          </a:ln>
        </p:spPr>
        <p:txBody>
          <a:bodyPr lIns="91425" tIns="91425" rIns="91425" bIns="91425" anchor="ctr" anchorCtr="0"/>
          <a:lstStyle>
            <a:lvl1pPr marL="0" marR="0" lvl="0" indent="0" algn="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4"/>
                                        </p:tgtEl>
                                        <p:attrNameLst>
                                          <p:attrName>style.visibility</p:attrName>
                                        </p:attrNameLst>
                                      </p:cBhvr>
                                      <p:to>
                                        <p:strVal val="visible"/>
                                      </p:to>
                                    </p:set>
                                    <p:animEffect transition="in" filter="fade">
                                      <p:cBhvr>
                                        <p:cTn id="7" dur="750"/>
                                        <p:tgtEl>
                                          <p:spTgt spid="62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25">
                                            <p:txEl>
                                              <p:pRg st="0" end="0"/>
                                            </p:txEl>
                                          </p:spTgt>
                                        </p:tgtEl>
                                        <p:attrNameLst>
                                          <p:attrName>style.visibility</p:attrName>
                                        </p:attrNameLst>
                                      </p:cBhvr>
                                      <p:to>
                                        <p:strVal val="visible"/>
                                      </p:to>
                                    </p:set>
                                    <p:animEffect transition="in" filter="fade">
                                      <p:cBhvr>
                                        <p:cTn id="11" dur="500"/>
                                        <p:tgtEl>
                                          <p:spTgt spid="625">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25">
                                            <p:txEl>
                                              <p:pRg st="1" end="1"/>
                                            </p:txEl>
                                          </p:spTgt>
                                        </p:tgtEl>
                                        <p:attrNameLst>
                                          <p:attrName>style.visibility</p:attrName>
                                        </p:attrNameLst>
                                      </p:cBhvr>
                                      <p:to>
                                        <p:strVal val="visible"/>
                                      </p:to>
                                    </p:set>
                                    <p:animEffect transition="in" filter="fade">
                                      <p:cBhvr>
                                        <p:cTn id="15" dur="500"/>
                                        <p:tgtEl>
                                          <p:spTgt spid="625">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25">
                                            <p:txEl>
                                              <p:pRg st="2" end="2"/>
                                            </p:txEl>
                                          </p:spTgt>
                                        </p:tgtEl>
                                        <p:attrNameLst>
                                          <p:attrName>style.visibility</p:attrName>
                                        </p:attrNameLst>
                                      </p:cBhvr>
                                      <p:to>
                                        <p:strVal val="visible"/>
                                      </p:to>
                                    </p:set>
                                    <p:animEffect transition="in" filter="fade">
                                      <p:cBhvr>
                                        <p:cTn id="19" dur="500"/>
                                        <p:tgtEl>
                                          <p:spTgt spid="625">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625">
                                            <p:txEl>
                                              <p:pRg st="3" end="3"/>
                                            </p:txEl>
                                          </p:spTgt>
                                        </p:tgtEl>
                                        <p:attrNameLst>
                                          <p:attrName>style.visibility</p:attrName>
                                        </p:attrNameLst>
                                      </p:cBhvr>
                                      <p:to>
                                        <p:strVal val="visible"/>
                                      </p:to>
                                    </p:set>
                                    <p:animEffect transition="in" filter="fade">
                                      <p:cBhvr>
                                        <p:cTn id="23" dur="500"/>
                                        <p:tgtEl>
                                          <p:spTgt spid="625">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625">
                                            <p:txEl>
                                              <p:pRg st="4" end="4"/>
                                            </p:txEl>
                                          </p:spTgt>
                                        </p:tgtEl>
                                        <p:attrNameLst>
                                          <p:attrName>style.visibility</p:attrName>
                                        </p:attrNameLst>
                                      </p:cBhvr>
                                      <p:to>
                                        <p:strVal val="visible"/>
                                      </p:to>
                                    </p:set>
                                    <p:animEffect transition="in" filter="fade">
                                      <p:cBhvr>
                                        <p:cTn id="27" dur="500"/>
                                        <p:tgtEl>
                                          <p:spTgt spid="625">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625">
                                            <p:txEl>
                                              <p:pRg st="5" end="5"/>
                                            </p:txEl>
                                          </p:spTgt>
                                        </p:tgtEl>
                                        <p:attrNameLst>
                                          <p:attrName>style.visibility</p:attrName>
                                        </p:attrNameLst>
                                      </p:cBhvr>
                                      <p:to>
                                        <p:strVal val="visible"/>
                                      </p:to>
                                    </p:set>
                                    <p:animEffect transition="in" filter="fade">
                                      <p:cBhvr>
                                        <p:cTn id="31" dur="500"/>
                                        <p:tgtEl>
                                          <p:spTgt spid="625">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625">
                                            <p:txEl>
                                              <p:pRg st="6" end="6"/>
                                            </p:txEl>
                                          </p:spTgt>
                                        </p:tgtEl>
                                        <p:attrNameLst>
                                          <p:attrName>style.visibility</p:attrName>
                                        </p:attrNameLst>
                                      </p:cBhvr>
                                      <p:to>
                                        <p:strVal val="visible"/>
                                      </p:to>
                                    </p:set>
                                    <p:animEffect transition="in" filter="fade">
                                      <p:cBhvr>
                                        <p:cTn id="35" dur="500"/>
                                        <p:tgtEl>
                                          <p:spTgt spid="625">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625">
                                            <p:txEl>
                                              <p:pRg st="7" end="7"/>
                                            </p:txEl>
                                          </p:spTgt>
                                        </p:tgtEl>
                                        <p:attrNameLst>
                                          <p:attrName>style.visibility</p:attrName>
                                        </p:attrNameLst>
                                      </p:cBhvr>
                                      <p:to>
                                        <p:strVal val="visible"/>
                                      </p:to>
                                    </p:set>
                                    <p:animEffect transition="in" filter="fade">
                                      <p:cBhvr>
                                        <p:cTn id="39" dur="500"/>
                                        <p:tgtEl>
                                          <p:spTgt spid="625">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625">
                                            <p:txEl>
                                              <p:pRg st="8" end="8"/>
                                            </p:txEl>
                                          </p:spTgt>
                                        </p:tgtEl>
                                        <p:attrNameLst>
                                          <p:attrName>style.visibility</p:attrName>
                                        </p:attrNameLst>
                                      </p:cBhvr>
                                      <p:to>
                                        <p:strVal val="visible"/>
                                      </p:to>
                                    </p:set>
                                    <p:animEffect transition="in" filter="fade">
                                      <p:cBhvr>
                                        <p:cTn id="43" dur="500"/>
                                        <p:tgtEl>
                                          <p:spTgt spid="62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17_Custom Layout">
    <p:spTree>
      <p:nvGrpSpPr>
        <p:cNvPr id="1" name="Shape 626"/>
        <p:cNvGrpSpPr/>
        <p:nvPr/>
      </p:nvGrpSpPr>
      <p:grpSpPr>
        <a:xfrm>
          <a:off x="0" y="0"/>
          <a:ext cx="0" cy="0"/>
          <a:chOff x="0" y="0"/>
          <a:chExt cx="0" cy="0"/>
        </a:xfrm>
      </p:grpSpPr>
      <p:sp>
        <p:nvSpPr>
          <p:cNvPr id="627" name="Shape 627"/>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8" name="Shape 628"/>
          <p:cNvSpPr txBox="1">
            <a:spLocks noGrp="1"/>
          </p:cNvSpPr>
          <p:nvPr>
            <p:ph type="body" idx="1"/>
          </p:nvPr>
        </p:nvSpPr>
        <p:spPr>
          <a:xfrm>
            <a:off x="1277373" y="971566"/>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7"/>
                                        </p:tgtEl>
                                        <p:attrNameLst>
                                          <p:attrName>style.visibility</p:attrName>
                                        </p:attrNameLst>
                                      </p:cBhvr>
                                      <p:to>
                                        <p:strVal val="visible"/>
                                      </p:to>
                                    </p:set>
                                    <p:animEffect transition="in" filter="fade">
                                      <p:cBhvr>
                                        <p:cTn id="7" dur="750"/>
                                        <p:tgtEl>
                                          <p:spTgt spid="62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28">
                                            <p:txEl>
                                              <p:pRg st="0" end="0"/>
                                            </p:txEl>
                                          </p:spTgt>
                                        </p:tgtEl>
                                        <p:attrNameLst>
                                          <p:attrName>style.visibility</p:attrName>
                                        </p:attrNameLst>
                                      </p:cBhvr>
                                      <p:to>
                                        <p:strVal val="visible"/>
                                      </p:to>
                                    </p:set>
                                    <p:animEffect transition="in" filter="fade">
                                      <p:cBhvr>
                                        <p:cTn id="11" dur="500"/>
                                        <p:tgtEl>
                                          <p:spTgt spid="628">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28">
                                            <p:txEl>
                                              <p:pRg st="1" end="1"/>
                                            </p:txEl>
                                          </p:spTgt>
                                        </p:tgtEl>
                                        <p:attrNameLst>
                                          <p:attrName>style.visibility</p:attrName>
                                        </p:attrNameLst>
                                      </p:cBhvr>
                                      <p:to>
                                        <p:strVal val="visible"/>
                                      </p:to>
                                    </p:set>
                                    <p:animEffect transition="in" filter="fade">
                                      <p:cBhvr>
                                        <p:cTn id="15" dur="500"/>
                                        <p:tgtEl>
                                          <p:spTgt spid="628">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28">
                                            <p:txEl>
                                              <p:pRg st="2" end="2"/>
                                            </p:txEl>
                                          </p:spTgt>
                                        </p:tgtEl>
                                        <p:attrNameLst>
                                          <p:attrName>style.visibility</p:attrName>
                                        </p:attrNameLst>
                                      </p:cBhvr>
                                      <p:to>
                                        <p:strVal val="visible"/>
                                      </p:to>
                                    </p:set>
                                    <p:animEffect transition="in" filter="fade">
                                      <p:cBhvr>
                                        <p:cTn id="19" dur="500"/>
                                        <p:tgtEl>
                                          <p:spTgt spid="628">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628">
                                            <p:txEl>
                                              <p:pRg st="3" end="3"/>
                                            </p:txEl>
                                          </p:spTgt>
                                        </p:tgtEl>
                                        <p:attrNameLst>
                                          <p:attrName>style.visibility</p:attrName>
                                        </p:attrNameLst>
                                      </p:cBhvr>
                                      <p:to>
                                        <p:strVal val="visible"/>
                                      </p:to>
                                    </p:set>
                                    <p:animEffect transition="in" filter="fade">
                                      <p:cBhvr>
                                        <p:cTn id="23" dur="500"/>
                                        <p:tgtEl>
                                          <p:spTgt spid="628">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628">
                                            <p:txEl>
                                              <p:pRg st="4" end="4"/>
                                            </p:txEl>
                                          </p:spTgt>
                                        </p:tgtEl>
                                        <p:attrNameLst>
                                          <p:attrName>style.visibility</p:attrName>
                                        </p:attrNameLst>
                                      </p:cBhvr>
                                      <p:to>
                                        <p:strVal val="visible"/>
                                      </p:to>
                                    </p:set>
                                    <p:animEffect transition="in" filter="fade">
                                      <p:cBhvr>
                                        <p:cTn id="27" dur="500"/>
                                        <p:tgtEl>
                                          <p:spTgt spid="628">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628">
                                            <p:txEl>
                                              <p:pRg st="5" end="5"/>
                                            </p:txEl>
                                          </p:spTgt>
                                        </p:tgtEl>
                                        <p:attrNameLst>
                                          <p:attrName>style.visibility</p:attrName>
                                        </p:attrNameLst>
                                      </p:cBhvr>
                                      <p:to>
                                        <p:strVal val="visible"/>
                                      </p:to>
                                    </p:set>
                                    <p:animEffect transition="in" filter="fade">
                                      <p:cBhvr>
                                        <p:cTn id="31" dur="500"/>
                                        <p:tgtEl>
                                          <p:spTgt spid="628">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628">
                                            <p:txEl>
                                              <p:pRg st="6" end="6"/>
                                            </p:txEl>
                                          </p:spTgt>
                                        </p:tgtEl>
                                        <p:attrNameLst>
                                          <p:attrName>style.visibility</p:attrName>
                                        </p:attrNameLst>
                                      </p:cBhvr>
                                      <p:to>
                                        <p:strVal val="visible"/>
                                      </p:to>
                                    </p:set>
                                    <p:animEffect transition="in" filter="fade">
                                      <p:cBhvr>
                                        <p:cTn id="35" dur="500"/>
                                        <p:tgtEl>
                                          <p:spTgt spid="628">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628">
                                            <p:txEl>
                                              <p:pRg st="7" end="7"/>
                                            </p:txEl>
                                          </p:spTgt>
                                        </p:tgtEl>
                                        <p:attrNameLst>
                                          <p:attrName>style.visibility</p:attrName>
                                        </p:attrNameLst>
                                      </p:cBhvr>
                                      <p:to>
                                        <p:strVal val="visible"/>
                                      </p:to>
                                    </p:set>
                                    <p:animEffect transition="in" filter="fade">
                                      <p:cBhvr>
                                        <p:cTn id="39" dur="500"/>
                                        <p:tgtEl>
                                          <p:spTgt spid="628">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628">
                                            <p:txEl>
                                              <p:pRg st="8" end="8"/>
                                            </p:txEl>
                                          </p:spTgt>
                                        </p:tgtEl>
                                        <p:attrNameLst>
                                          <p:attrName>style.visibility</p:attrName>
                                        </p:attrNameLst>
                                      </p:cBhvr>
                                      <p:to>
                                        <p:strVal val="visible"/>
                                      </p:to>
                                    </p:set>
                                    <p:animEffect transition="in" filter="fade">
                                      <p:cBhvr>
                                        <p:cTn id="43" dur="500"/>
                                        <p:tgtEl>
                                          <p:spTgt spid="62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4_Custom Layout 8">
    <p:spTree>
      <p:nvGrpSpPr>
        <p:cNvPr id="1" name="Shape 629"/>
        <p:cNvGrpSpPr/>
        <p:nvPr/>
      </p:nvGrpSpPr>
      <p:grpSpPr>
        <a:xfrm>
          <a:off x="0" y="0"/>
          <a:ext cx="0" cy="0"/>
          <a:chOff x="0" y="0"/>
          <a:chExt cx="0" cy="0"/>
        </a:xfrm>
      </p:grpSpPr>
      <p:sp>
        <p:nvSpPr>
          <p:cNvPr id="630" name="Shape 630"/>
          <p:cNvSpPr/>
          <p:nvPr/>
        </p:nvSpPr>
        <p:spPr>
          <a:xfrm>
            <a:off x="7" y="2762250"/>
            <a:ext cx="9144000" cy="2381249"/>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631" name="Shape 631"/>
          <p:cNvSpPr>
            <a:spLocks noGrp="1"/>
          </p:cNvSpPr>
          <p:nvPr>
            <p:ph type="pic" idx="2"/>
          </p:nvPr>
        </p:nvSpPr>
        <p:spPr>
          <a:xfrm>
            <a:off x="3578510" y="1634679"/>
            <a:ext cx="1922177" cy="2551558"/>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32" name="Shape 632"/>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3" name="Shape 633"/>
          <p:cNvSpPr txBox="1">
            <a:spLocks noGrp="1"/>
          </p:cNvSpPr>
          <p:nvPr>
            <p:ph type="body" idx="1"/>
          </p:nvPr>
        </p:nvSpPr>
        <p:spPr>
          <a:xfrm>
            <a:off x="1277373" y="971566"/>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34" name="Shape 634"/>
          <p:cNvSpPr/>
          <p:nvPr/>
        </p:nvSpPr>
        <p:spPr>
          <a:xfrm>
            <a:off x="7673281" y="5001001"/>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635" name="Shape 635" descr="RF.LOGO.WHITE.WHITE_151015.ai"/>
          <p:cNvPicPr preferRelativeResize="0"/>
          <p:nvPr/>
        </p:nvPicPr>
        <p:blipFill rotWithShape="1">
          <a:blip r:embed="rId2">
            <a:alphaModFix/>
          </a:blip>
          <a:srcRect/>
          <a:stretch/>
        </p:blipFill>
        <p:spPr>
          <a:xfrm>
            <a:off x="7614324" y="4786312"/>
            <a:ext cx="1421788" cy="1752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30"/>
                                        </p:tgtEl>
                                        <p:attrNameLst>
                                          <p:attrName>style.visibility</p:attrName>
                                        </p:attrNameLst>
                                      </p:cBhvr>
                                      <p:to>
                                        <p:strVal val="visible"/>
                                      </p:to>
                                    </p:set>
                                    <p:anim calcmode="lin" valueType="num">
                                      <p:cBhvr additive="base">
                                        <p:cTn id="7" dur="500"/>
                                        <p:tgtEl>
                                          <p:spTgt spid="630"/>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32"/>
                                        </p:tgtEl>
                                        <p:attrNameLst>
                                          <p:attrName>style.visibility</p:attrName>
                                        </p:attrNameLst>
                                      </p:cBhvr>
                                      <p:to>
                                        <p:strVal val="visible"/>
                                      </p:to>
                                    </p:set>
                                    <p:animEffect transition="in" filter="fade">
                                      <p:cBhvr>
                                        <p:cTn id="11" dur="750"/>
                                        <p:tgtEl>
                                          <p:spTgt spid="632"/>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33">
                                            <p:txEl>
                                              <p:pRg st="0" end="0"/>
                                            </p:txEl>
                                          </p:spTgt>
                                        </p:tgtEl>
                                        <p:attrNameLst>
                                          <p:attrName>style.visibility</p:attrName>
                                        </p:attrNameLst>
                                      </p:cBhvr>
                                      <p:to>
                                        <p:strVal val="visible"/>
                                      </p:to>
                                    </p:set>
                                    <p:animEffect transition="in" filter="fade">
                                      <p:cBhvr>
                                        <p:cTn id="15" dur="500"/>
                                        <p:tgtEl>
                                          <p:spTgt spid="633">
                                            <p:txEl>
                                              <p:pRg st="0" end="0"/>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33">
                                            <p:txEl>
                                              <p:pRg st="1" end="1"/>
                                            </p:txEl>
                                          </p:spTgt>
                                        </p:tgtEl>
                                        <p:attrNameLst>
                                          <p:attrName>style.visibility</p:attrName>
                                        </p:attrNameLst>
                                      </p:cBhvr>
                                      <p:to>
                                        <p:strVal val="visible"/>
                                      </p:to>
                                    </p:set>
                                    <p:animEffect transition="in" filter="fade">
                                      <p:cBhvr>
                                        <p:cTn id="19" dur="500"/>
                                        <p:tgtEl>
                                          <p:spTgt spid="633">
                                            <p:txEl>
                                              <p:pRg st="1" end="1"/>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633">
                                            <p:txEl>
                                              <p:pRg st="2" end="2"/>
                                            </p:txEl>
                                          </p:spTgt>
                                        </p:tgtEl>
                                        <p:attrNameLst>
                                          <p:attrName>style.visibility</p:attrName>
                                        </p:attrNameLst>
                                      </p:cBhvr>
                                      <p:to>
                                        <p:strVal val="visible"/>
                                      </p:to>
                                    </p:set>
                                    <p:animEffect transition="in" filter="fade">
                                      <p:cBhvr>
                                        <p:cTn id="23" dur="500"/>
                                        <p:tgtEl>
                                          <p:spTgt spid="633">
                                            <p:txEl>
                                              <p:pRg st="2" end="2"/>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633">
                                            <p:txEl>
                                              <p:pRg st="3" end="3"/>
                                            </p:txEl>
                                          </p:spTgt>
                                        </p:tgtEl>
                                        <p:attrNameLst>
                                          <p:attrName>style.visibility</p:attrName>
                                        </p:attrNameLst>
                                      </p:cBhvr>
                                      <p:to>
                                        <p:strVal val="visible"/>
                                      </p:to>
                                    </p:set>
                                    <p:animEffect transition="in" filter="fade">
                                      <p:cBhvr>
                                        <p:cTn id="27" dur="500"/>
                                        <p:tgtEl>
                                          <p:spTgt spid="633">
                                            <p:txEl>
                                              <p:pRg st="3" end="3"/>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633">
                                            <p:txEl>
                                              <p:pRg st="4" end="4"/>
                                            </p:txEl>
                                          </p:spTgt>
                                        </p:tgtEl>
                                        <p:attrNameLst>
                                          <p:attrName>style.visibility</p:attrName>
                                        </p:attrNameLst>
                                      </p:cBhvr>
                                      <p:to>
                                        <p:strVal val="visible"/>
                                      </p:to>
                                    </p:set>
                                    <p:animEffect transition="in" filter="fade">
                                      <p:cBhvr>
                                        <p:cTn id="31" dur="500"/>
                                        <p:tgtEl>
                                          <p:spTgt spid="633">
                                            <p:txEl>
                                              <p:pRg st="4" end="4"/>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633">
                                            <p:txEl>
                                              <p:pRg st="5" end="5"/>
                                            </p:txEl>
                                          </p:spTgt>
                                        </p:tgtEl>
                                        <p:attrNameLst>
                                          <p:attrName>style.visibility</p:attrName>
                                        </p:attrNameLst>
                                      </p:cBhvr>
                                      <p:to>
                                        <p:strVal val="visible"/>
                                      </p:to>
                                    </p:set>
                                    <p:animEffect transition="in" filter="fade">
                                      <p:cBhvr>
                                        <p:cTn id="35" dur="500"/>
                                        <p:tgtEl>
                                          <p:spTgt spid="633">
                                            <p:txEl>
                                              <p:pRg st="5" end="5"/>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633">
                                            <p:txEl>
                                              <p:pRg st="6" end="6"/>
                                            </p:txEl>
                                          </p:spTgt>
                                        </p:tgtEl>
                                        <p:attrNameLst>
                                          <p:attrName>style.visibility</p:attrName>
                                        </p:attrNameLst>
                                      </p:cBhvr>
                                      <p:to>
                                        <p:strVal val="visible"/>
                                      </p:to>
                                    </p:set>
                                    <p:animEffect transition="in" filter="fade">
                                      <p:cBhvr>
                                        <p:cTn id="39" dur="500"/>
                                        <p:tgtEl>
                                          <p:spTgt spid="633">
                                            <p:txEl>
                                              <p:pRg st="6" end="6"/>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633">
                                            <p:txEl>
                                              <p:pRg st="7" end="7"/>
                                            </p:txEl>
                                          </p:spTgt>
                                        </p:tgtEl>
                                        <p:attrNameLst>
                                          <p:attrName>style.visibility</p:attrName>
                                        </p:attrNameLst>
                                      </p:cBhvr>
                                      <p:to>
                                        <p:strVal val="visible"/>
                                      </p:to>
                                    </p:set>
                                    <p:animEffect transition="in" filter="fade">
                                      <p:cBhvr>
                                        <p:cTn id="43" dur="500"/>
                                        <p:tgtEl>
                                          <p:spTgt spid="633">
                                            <p:txEl>
                                              <p:pRg st="7" end="7"/>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633">
                                            <p:txEl>
                                              <p:pRg st="8" end="8"/>
                                            </p:txEl>
                                          </p:spTgt>
                                        </p:tgtEl>
                                        <p:attrNameLst>
                                          <p:attrName>style.visibility</p:attrName>
                                        </p:attrNameLst>
                                      </p:cBhvr>
                                      <p:to>
                                        <p:strVal val="visible"/>
                                      </p:to>
                                    </p:set>
                                    <p:animEffect transition="in" filter="fade">
                                      <p:cBhvr>
                                        <p:cTn id="47" dur="500"/>
                                        <p:tgtEl>
                                          <p:spTgt spid="63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5_Custom Layout 8">
    <p:spTree>
      <p:nvGrpSpPr>
        <p:cNvPr id="1" name="Shape 636"/>
        <p:cNvGrpSpPr/>
        <p:nvPr/>
      </p:nvGrpSpPr>
      <p:grpSpPr>
        <a:xfrm>
          <a:off x="0" y="0"/>
          <a:ext cx="0" cy="0"/>
          <a:chOff x="0" y="0"/>
          <a:chExt cx="0" cy="0"/>
        </a:xfrm>
      </p:grpSpPr>
      <p:sp>
        <p:nvSpPr>
          <p:cNvPr id="637" name="Shape 637"/>
          <p:cNvSpPr/>
          <p:nvPr/>
        </p:nvSpPr>
        <p:spPr>
          <a:xfrm>
            <a:off x="7" y="2762250"/>
            <a:ext cx="9144000" cy="2381249"/>
          </a:xfrm>
          <a:prstGeom prst="rect">
            <a:avLst/>
          </a:prstGeom>
          <a:solidFill>
            <a:srgbClr val="145F1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638" name="Shape 638"/>
          <p:cNvSpPr>
            <a:spLocks noGrp="1"/>
          </p:cNvSpPr>
          <p:nvPr>
            <p:ph type="pic" idx="2"/>
          </p:nvPr>
        </p:nvSpPr>
        <p:spPr>
          <a:xfrm>
            <a:off x="3578510" y="1634679"/>
            <a:ext cx="1922177" cy="2551558"/>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39" name="Shape 639"/>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40" name="Shape 640"/>
          <p:cNvSpPr txBox="1">
            <a:spLocks noGrp="1"/>
          </p:cNvSpPr>
          <p:nvPr>
            <p:ph type="body" idx="1"/>
          </p:nvPr>
        </p:nvSpPr>
        <p:spPr>
          <a:xfrm>
            <a:off x="1277373" y="971566"/>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41" name="Shape 641"/>
          <p:cNvSpPr/>
          <p:nvPr/>
        </p:nvSpPr>
        <p:spPr>
          <a:xfrm>
            <a:off x="7673281" y="5001001"/>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642" name="Shape 642" descr="RF.LOGO.WHITE.WHITE_151015.ai"/>
          <p:cNvPicPr preferRelativeResize="0"/>
          <p:nvPr/>
        </p:nvPicPr>
        <p:blipFill rotWithShape="1">
          <a:blip r:embed="rId2">
            <a:alphaModFix/>
          </a:blip>
          <a:srcRect/>
          <a:stretch/>
        </p:blipFill>
        <p:spPr>
          <a:xfrm>
            <a:off x="7614324" y="4786312"/>
            <a:ext cx="1421788" cy="1752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37"/>
                                        </p:tgtEl>
                                        <p:attrNameLst>
                                          <p:attrName>style.visibility</p:attrName>
                                        </p:attrNameLst>
                                      </p:cBhvr>
                                      <p:to>
                                        <p:strVal val="visible"/>
                                      </p:to>
                                    </p:set>
                                    <p:anim calcmode="lin" valueType="num">
                                      <p:cBhvr additive="base">
                                        <p:cTn id="7" dur="500"/>
                                        <p:tgtEl>
                                          <p:spTgt spid="637"/>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39"/>
                                        </p:tgtEl>
                                        <p:attrNameLst>
                                          <p:attrName>style.visibility</p:attrName>
                                        </p:attrNameLst>
                                      </p:cBhvr>
                                      <p:to>
                                        <p:strVal val="visible"/>
                                      </p:to>
                                    </p:set>
                                    <p:animEffect transition="in" filter="fade">
                                      <p:cBhvr>
                                        <p:cTn id="11" dur="750"/>
                                        <p:tgtEl>
                                          <p:spTgt spid="639"/>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40">
                                            <p:txEl>
                                              <p:pRg st="0" end="0"/>
                                            </p:txEl>
                                          </p:spTgt>
                                        </p:tgtEl>
                                        <p:attrNameLst>
                                          <p:attrName>style.visibility</p:attrName>
                                        </p:attrNameLst>
                                      </p:cBhvr>
                                      <p:to>
                                        <p:strVal val="visible"/>
                                      </p:to>
                                    </p:set>
                                    <p:animEffect transition="in" filter="fade">
                                      <p:cBhvr>
                                        <p:cTn id="15" dur="500"/>
                                        <p:tgtEl>
                                          <p:spTgt spid="640">
                                            <p:txEl>
                                              <p:pRg st="0" end="0"/>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40">
                                            <p:txEl>
                                              <p:pRg st="1" end="1"/>
                                            </p:txEl>
                                          </p:spTgt>
                                        </p:tgtEl>
                                        <p:attrNameLst>
                                          <p:attrName>style.visibility</p:attrName>
                                        </p:attrNameLst>
                                      </p:cBhvr>
                                      <p:to>
                                        <p:strVal val="visible"/>
                                      </p:to>
                                    </p:set>
                                    <p:animEffect transition="in" filter="fade">
                                      <p:cBhvr>
                                        <p:cTn id="19" dur="500"/>
                                        <p:tgtEl>
                                          <p:spTgt spid="640">
                                            <p:txEl>
                                              <p:pRg st="1" end="1"/>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640">
                                            <p:txEl>
                                              <p:pRg st="2" end="2"/>
                                            </p:txEl>
                                          </p:spTgt>
                                        </p:tgtEl>
                                        <p:attrNameLst>
                                          <p:attrName>style.visibility</p:attrName>
                                        </p:attrNameLst>
                                      </p:cBhvr>
                                      <p:to>
                                        <p:strVal val="visible"/>
                                      </p:to>
                                    </p:set>
                                    <p:animEffect transition="in" filter="fade">
                                      <p:cBhvr>
                                        <p:cTn id="23" dur="500"/>
                                        <p:tgtEl>
                                          <p:spTgt spid="640">
                                            <p:txEl>
                                              <p:pRg st="2" end="2"/>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640">
                                            <p:txEl>
                                              <p:pRg st="3" end="3"/>
                                            </p:txEl>
                                          </p:spTgt>
                                        </p:tgtEl>
                                        <p:attrNameLst>
                                          <p:attrName>style.visibility</p:attrName>
                                        </p:attrNameLst>
                                      </p:cBhvr>
                                      <p:to>
                                        <p:strVal val="visible"/>
                                      </p:to>
                                    </p:set>
                                    <p:animEffect transition="in" filter="fade">
                                      <p:cBhvr>
                                        <p:cTn id="27" dur="500"/>
                                        <p:tgtEl>
                                          <p:spTgt spid="640">
                                            <p:txEl>
                                              <p:pRg st="3" end="3"/>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640">
                                            <p:txEl>
                                              <p:pRg st="4" end="4"/>
                                            </p:txEl>
                                          </p:spTgt>
                                        </p:tgtEl>
                                        <p:attrNameLst>
                                          <p:attrName>style.visibility</p:attrName>
                                        </p:attrNameLst>
                                      </p:cBhvr>
                                      <p:to>
                                        <p:strVal val="visible"/>
                                      </p:to>
                                    </p:set>
                                    <p:animEffect transition="in" filter="fade">
                                      <p:cBhvr>
                                        <p:cTn id="31" dur="500"/>
                                        <p:tgtEl>
                                          <p:spTgt spid="640">
                                            <p:txEl>
                                              <p:pRg st="4" end="4"/>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640">
                                            <p:txEl>
                                              <p:pRg st="5" end="5"/>
                                            </p:txEl>
                                          </p:spTgt>
                                        </p:tgtEl>
                                        <p:attrNameLst>
                                          <p:attrName>style.visibility</p:attrName>
                                        </p:attrNameLst>
                                      </p:cBhvr>
                                      <p:to>
                                        <p:strVal val="visible"/>
                                      </p:to>
                                    </p:set>
                                    <p:animEffect transition="in" filter="fade">
                                      <p:cBhvr>
                                        <p:cTn id="35" dur="500"/>
                                        <p:tgtEl>
                                          <p:spTgt spid="640">
                                            <p:txEl>
                                              <p:pRg st="5" end="5"/>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640">
                                            <p:txEl>
                                              <p:pRg st="6" end="6"/>
                                            </p:txEl>
                                          </p:spTgt>
                                        </p:tgtEl>
                                        <p:attrNameLst>
                                          <p:attrName>style.visibility</p:attrName>
                                        </p:attrNameLst>
                                      </p:cBhvr>
                                      <p:to>
                                        <p:strVal val="visible"/>
                                      </p:to>
                                    </p:set>
                                    <p:animEffect transition="in" filter="fade">
                                      <p:cBhvr>
                                        <p:cTn id="39" dur="500"/>
                                        <p:tgtEl>
                                          <p:spTgt spid="640">
                                            <p:txEl>
                                              <p:pRg st="6" end="6"/>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640">
                                            <p:txEl>
                                              <p:pRg st="7" end="7"/>
                                            </p:txEl>
                                          </p:spTgt>
                                        </p:tgtEl>
                                        <p:attrNameLst>
                                          <p:attrName>style.visibility</p:attrName>
                                        </p:attrNameLst>
                                      </p:cBhvr>
                                      <p:to>
                                        <p:strVal val="visible"/>
                                      </p:to>
                                    </p:set>
                                    <p:animEffect transition="in" filter="fade">
                                      <p:cBhvr>
                                        <p:cTn id="43" dur="500"/>
                                        <p:tgtEl>
                                          <p:spTgt spid="640">
                                            <p:txEl>
                                              <p:pRg st="7" end="7"/>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640">
                                            <p:txEl>
                                              <p:pRg st="8" end="8"/>
                                            </p:txEl>
                                          </p:spTgt>
                                        </p:tgtEl>
                                        <p:attrNameLst>
                                          <p:attrName>style.visibility</p:attrName>
                                        </p:attrNameLst>
                                      </p:cBhvr>
                                      <p:to>
                                        <p:strVal val="visible"/>
                                      </p:to>
                                    </p:set>
                                    <p:animEffect transition="in" filter="fade">
                                      <p:cBhvr>
                                        <p:cTn id="47" dur="500"/>
                                        <p:tgtEl>
                                          <p:spTgt spid="64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2_Title Slide">
    <p:spTree>
      <p:nvGrpSpPr>
        <p:cNvPr id="1" name="Shape 56"/>
        <p:cNvGrpSpPr/>
        <p:nvPr/>
      </p:nvGrpSpPr>
      <p:grpSpPr>
        <a:xfrm>
          <a:off x="0" y="0"/>
          <a:ext cx="0" cy="0"/>
          <a:chOff x="0" y="0"/>
          <a:chExt cx="0" cy="0"/>
        </a:xfrm>
      </p:grpSpPr>
      <p:sp>
        <p:nvSpPr>
          <p:cNvPr id="57" name="Shape 57"/>
          <p:cNvSpPr/>
          <p:nvPr/>
        </p:nvSpPr>
        <p:spPr>
          <a:xfrm>
            <a:off x="5" y="0"/>
            <a:ext cx="9144000" cy="5143499"/>
          </a:xfrm>
          <a:prstGeom prst="rect">
            <a:avLst/>
          </a:prstGeom>
          <a:solidFill>
            <a:srgbClr val="FFFFF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pic>
        <p:nvPicPr>
          <p:cNvPr id="58" name="Shape 58" descr=":STRIP-06.png"/>
          <p:cNvPicPr preferRelativeResize="0"/>
          <p:nvPr/>
        </p:nvPicPr>
        <p:blipFill rotWithShape="1">
          <a:blip r:embed="rId2">
            <a:alphaModFix/>
          </a:blip>
          <a:srcRect/>
          <a:stretch/>
        </p:blipFill>
        <p:spPr>
          <a:xfrm rot="-5400000" flipH="1">
            <a:off x="4437530" y="437034"/>
            <a:ext cx="268941" cy="9144001"/>
          </a:xfrm>
          <a:prstGeom prst="rect">
            <a:avLst/>
          </a:prstGeom>
          <a:noFill/>
          <a:ln>
            <a:noFill/>
          </a:ln>
        </p:spPr>
      </p:pic>
      <p:sp>
        <p:nvSpPr>
          <p:cNvPr id="59" name="Shape 59"/>
          <p:cNvSpPr/>
          <p:nvPr/>
        </p:nvSpPr>
        <p:spPr>
          <a:xfrm>
            <a:off x="7341660" y="4945210"/>
            <a:ext cx="1771859"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FFFFFF"/>
                </a:solidFill>
                <a:latin typeface="Century Gothic"/>
                <a:ea typeface="Century Gothic"/>
                <a:cs typeface="Century Gothic"/>
                <a:sym typeface="Century Gothic"/>
              </a:rPr>
              <a:t>ROCKET FUEL | PROPRIETARY &amp; CONFIDENTIAL. COPYRIGHT © 2015</a:t>
            </a:r>
          </a:p>
        </p:txBody>
      </p:sp>
      <p:pic>
        <p:nvPicPr>
          <p:cNvPr id="60" name="Shape 60"/>
          <p:cNvPicPr preferRelativeResize="0"/>
          <p:nvPr/>
        </p:nvPicPr>
        <p:blipFill rotWithShape="1">
          <a:blip r:embed="rId3">
            <a:alphaModFix/>
          </a:blip>
          <a:srcRect/>
          <a:stretch/>
        </p:blipFill>
        <p:spPr>
          <a:xfrm>
            <a:off x="6426205" y="4139917"/>
            <a:ext cx="2514599" cy="698793"/>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2_Custom Layout 9">
    <p:spTree>
      <p:nvGrpSpPr>
        <p:cNvPr id="1" name="Shape 643"/>
        <p:cNvGrpSpPr/>
        <p:nvPr/>
      </p:nvGrpSpPr>
      <p:grpSpPr>
        <a:xfrm>
          <a:off x="0" y="0"/>
          <a:ext cx="0" cy="0"/>
          <a:chOff x="0" y="0"/>
          <a:chExt cx="0" cy="0"/>
        </a:xfrm>
      </p:grpSpPr>
      <p:sp>
        <p:nvSpPr>
          <p:cNvPr id="644" name="Shape 644"/>
          <p:cNvSpPr>
            <a:spLocks noGrp="1"/>
          </p:cNvSpPr>
          <p:nvPr>
            <p:ph type="pic" idx="2"/>
          </p:nvPr>
        </p:nvSpPr>
        <p:spPr>
          <a:xfrm>
            <a:off x="6569367" y="1932334"/>
            <a:ext cx="1620000" cy="1620000"/>
          </a:xfrm>
          <a:prstGeom prst="ellipse">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45" name="Shape 645"/>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46" name="Shape 646"/>
          <p:cNvSpPr txBox="1">
            <a:spLocks noGrp="1"/>
          </p:cNvSpPr>
          <p:nvPr>
            <p:ph type="body" idx="1"/>
          </p:nvPr>
        </p:nvSpPr>
        <p:spPr>
          <a:xfrm>
            <a:off x="1277373" y="971566"/>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4"/>
                                        </p:tgtEl>
                                        <p:attrNameLst>
                                          <p:attrName>style.visibility</p:attrName>
                                        </p:attrNameLst>
                                      </p:cBhvr>
                                      <p:to>
                                        <p:strVal val="visible"/>
                                      </p:to>
                                    </p:set>
                                    <p:animEffect transition="in" filter="fade">
                                      <p:cBhvr>
                                        <p:cTn id="7" dur="500"/>
                                        <p:tgtEl>
                                          <p:spTgt spid="6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45"/>
                                        </p:tgtEl>
                                        <p:attrNameLst>
                                          <p:attrName>style.visibility</p:attrName>
                                        </p:attrNameLst>
                                      </p:cBhvr>
                                      <p:to>
                                        <p:strVal val="visible"/>
                                      </p:to>
                                    </p:set>
                                    <p:animEffect transition="in" filter="fade">
                                      <p:cBhvr>
                                        <p:cTn id="11" dur="750"/>
                                        <p:tgtEl>
                                          <p:spTgt spid="64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46">
                                            <p:txEl>
                                              <p:pRg st="0" end="0"/>
                                            </p:txEl>
                                          </p:spTgt>
                                        </p:tgtEl>
                                        <p:attrNameLst>
                                          <p:attrName>style.visibility</p:attrName>
                                        </p:attrNameLst>
                                      </p:cBhvr>
                                      <p:to>
                                        <p:strVal val="visible"/>
                                      </p:to>
                                    </p:set>
                                    <p:animEffect transition="in" filter="fade">
                                      <p:cBhvr>
                                        <p:cTn id="15" dur="500"/>
                                        <p:tgtEl>
                                          <p:spTgt spid="646">
                                            <p:txEl>
                                              <p:pRg st="0" end="0"/>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46">
                                            <p:txEl>
                                              <p:pRg st="1" end="1"/>
                                            </p:txEl>
                                          </p:spTgt>
                                        </p:tgtEl>
                                        <p:attrNameLst>
                                          <p:attrName>style.visibility</p:attrName>
                                        </p:attrNameLst>
                                      </p:cBhvr>
                                      <p:to>
                                        <p:strVal val="visible"/>
                                      </p:to>
                                    </p:set>
                                    <p:animEffect transition="in" filter="fade">
                                      <p:cBhvr>
                                        <p:cTn id="19" dur="500"/>
                                        <p:tgtEl>
                                          <p:spTgt spid="646">
                                            <p:txEl>
                                              <p:pRg st="1" end="1"/>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646">
                                            <p:txEl>
                                              <p:pRg st="2" end="2"/>
                                            </p:txEl>
                                          </p:spTgt>
                                        </p:tgtEl>
                                        <p:attrNameLst>
                                          <p:attrName>style.visibility</p:attrName>
                                        </p:attrNameLst>
                                      </p:cBhvr>
                                      <p:to>
                                        <p:strVal val="visible"/>
                                      </p:to>
                                    </p:set>
                                    <p:animEffect transition="in" filter="fade">
                                      <p:cBhvr>
                                        <p:cTn id="23" dur="500"/>
                                        <p:tgtEl>
                                          <p:spTgt spid="646">
                                            <p:txEl>
                                              <p:pRg st="2" end="2"/>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646">
                                            <p:txEl>
                                              <p:pRg st="3" end="3"/>
                                            </p:txEl>
                                          </p:spTgt>
                                        </p:tgtEl>
                                        <p:attrNameLst>
                                          <p:attrName>style.visibility</p:attrName>
                                        </p:attrNameLst>
                                      </p:cBhvr>
                                      <p:to>
                                        <p:strVal val="visible"/>
                                      </p:to>
                                    </p:set>
                                    <p:animEffect transition="in" filter="fade">
                                      <p:cBhvr>
                                        <p:cTn id="27" dur="500"/>
                                        <p:tgtEl>
                                          <p:spTgt spid="646">
                                            <p:txEl>
                                              <p:pRg st="3" end="3"/>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646">
                                            <p:txEl>
                                              <p:pRg st="4" end="4"/>
                                            </p:txEl>
                                          </p:spTgt>
                                        </p:tgtEl>
                                        <p:attrNameLst>
                                          <p:attrName>style.visibility</p:attrName>
                                        </p:attrNameLst>
                                      </p:cBhvr>
                                      <p:to>
                                        <p:strVal val="visible"/>
                                      </p:to>
                                    </p:set>
                                    <p:animEffect transition="in" filter="fade">
                                      <p:cBhvr>
                                        <p:cTn id="31" dur="500"/>
                                        <p:tgtEl>
                                          <p:spTgt spid="646">
                                            <p:txEl>
                                              <p:pRg st="4" end="4"/>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646">
                                            <p:txEl>
                                              <p:pRg st="5" end="5"/>
                                            </p:txEl>
                                          </p:spTgt>
                                        </p:tgtEl>
                                        <p:attrNameLst>
                                          <p:attrName>style.visibility</p:attrName>
                                        </p:attrNameLst>
                                      </p:cBhvr>
                                      <p:to>
                                        <p:strVal val="visible"/>
                                      </p:to>
                                    </p:set>
                                    <p:animEffect transition="in" filter="fade">
                                      <p:cBhvr>
                                        <p:cTn id="35" dur="500"/>
                                        <p:tgtEl>
                                          <p:spTgt spid="646">
                                            <p:txEl>
                                              <p:pRg st="5" end="5"/>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646">
                                            <p:txEl>
                                              <p:pRg st="6" end="6"/>
                                            </p:txEl>
                                          </p:spTgt>
                                        </p:tgtEl>
                                        <p:attrNameLst>
                                          <p:attrName>style.visibility</p:attrName>
                                        </p:attrNameLst>
                                      </p:cBhvr>
                                      <p:to>
                                        <p:strVal val="visible"/>
                                      </p:to>
                                    </p:set>
                                    <p:animEffect transition="in" filter="fade">
                                      <p:cBhvr>
                                        <p:cTn id="39" dur="500"/>
                                        <p:tgtEl>
                                          <p:spTgt spid="646">
                                            <p:txEl>
                                              <p:pRg st="6" end="6"/>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646">
                                            <p:txEl>
                                              <p:pRg st="7" end="7"/>
                                            </p:txEl>
                                          </p:spTgt>
                                        </p:tgtEl>
                                        <p:attrNameLst>
                                          <p:attrName>style.visibility</p:attrName>
                                        </p:attrNameLst>
                                      </p:cBhvr>
                                      <p:to>
                                        <p:strVal val="visible"/>
                                      </p:to>
                                    </p:set>
                                    <p:animEffect transition="in" filter="fade">
                                      <p:cBhvr>
                                        <p:cTn id="43" dur="500"/>
                                        <p:tgtEl>
                                          <p:spTgt spid="646">
                                            <p:txEl>
                                              <p:pRg st="7" end="7"/>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646">
                                            <p:txEl>
                                              <p:pRg st="8" end="8"/>
                                            </p:txEl>
                                          </p:spTgt>
                                        </p:tgtEl>
                                        <p:attrNameLst>
                                          <p:attrName>style.visibility</p:attrName>
                                        </p:attrNameLst>
                                      </p:cBhvr>
                                      <p:to>
                                        <p:strVal val="visible"/>
                                      </p:to>
                                    </p:set>
                                    <p:animEffect transition="in" filter="fade">
                                      <p:cBhvr>
                                        <p:cTn id="47" dur="500"/>
                                        <p:tgtEl>
                                          <p:spTgt spid="64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2_Custom Layout 10">
    <p:spTree>
      <p:nvGrpSpPr>
        <p:cNvPr id="1" name="Shape 647"/>
        <p:cNvGrpSpPr/>
        <p:nvPr/>
      </p:nvGrpSpPr>
      <p:grpSpPr>
        <a:xfrm>
          <a:off x="0" y="0"/>
          <a:ext cx="0" cy="0"/>
          <a:chOff x="0" y="0"/>
          <a:chExt cx="0" cy="0"/>
        </a:xfrm>
      </p:grpSpPr>
      <p:sp>
        <p:nvSpPr>
          <p:cNvPr id="648" name="Shape 648"/>
          <p:cNvSpPr>
            <a:spLocks noGrp="1"/>
          </p:cNvSpPr>
          <p:nvPr>
            <p:ph type="pic" idx="2"/>
          </p:nvPr>
        </p:nvSpPr>
        <p:spPr>
          <a:xfrm>
            <a:off x="749635" y="1542150"/>
            <a:ext cx="3332515" cy="2899222"/>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49" name="Shape 649"/>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50" name="Shape 650"/>
          <p:cNvSpPr txBox="1">
            <a:spLocks noGrp="1"/>
          </p:cNvSpPr>
          <p:nvPr>
            <p:ph type="body" idx="1"/>
          </p:nvPr>
        </p:nvSpPr>
        <p:spPr>
          <a:xfrm>
            <a:off x="1277373" y="971566"/>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8"/>
                                        </p:tgtEl>
                                        <p:attrNameLst>
                                          <p:attrName>style.visibility</p:attrName>
                                        </p:attrNameLst>
                                      </p:cBhvr>
                                      <p:to>
                                        <p:strVal val="visible"/>
                                      </p:to>
                                    </p:set>
                                    <p:animEffect transition="in" filter="fade">
                                      <p:cBhvr>
                                        <p:cTn id="7" dur="500"/>
                                        <p:tgtEl>
                                          <p:spTgt spid="6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49"/>
                                        </p:tgtEl>
                                        <p:attrNameLst>
                                          <p:attrName>style.visibility</p:attrName>
                                        </p:attrNameLst>
                                      </p:cBhvr>
                                      <p:to>
                                        <p:strVal val="visible"/>
                                      </p:to>
                                    </p:set>
                                    <p:animEffect transition="in" filter="fade">
                                      <p:cBhvr>
                                        <p:cTn id="11" dur="750"/>
                                        <p:tgtEl>
                                          <p:spTgt spid="649"/>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50">
                                            <p:txEl>
                                              <p:pRg st="0" end="0"/>
                                            </p:txEl>
                                          </p:spTgt>
                                        </p:tgtEl>
                                        <p:attrNameLst>
                                          <p:attrName>style.visibility</p:attrName>
                                        </p:attrNameLst>
                                      </p:cBhvr>
                                      <p:to>
                                        <p:strVal val="visible"/>
                                      </p:to>
                                    </p:set>
                                    <p:animEffect transition="in" filter="fade">
                                      <p:cBhvr>
                                        <p:cTn id="15" dur="500"/>
                                        <p:tgtEl>
                                          <p:spTgt spid="650">
                                            <p:txEl>
                                              <p:pRg st="0" end="0"/>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50">
                                            <p:txEl>
                                              <p:pRg st="1" end="1"/>
                                            </p:txEl>
                                          </p:spTgt>
                                        </p:tgtEl>
                                        <p:attrNameLst>
                                          <p:attrName>style.visibility</p:attrName>
                                        </p:attrNameLst>
                                      </p:cBhvr>
                                      <p:to>
                                        <p:strVal val="visible"/>
                                      </p:to>
                                    </p:set>
                                    <p:animEffect transition="in" filter="fade">
                                      <p:cBhvr>
                                        <p:cTn id="19" dur="500"/>
                                        <p:tgtEl>
                                          <p:spTgt spid="650">
                                            <p:txEl>
                                              <p:pRg st="1" end="1"/>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650">
                                            <p:txEl>
                                              <p:pRg st="2" end="2"/>
                                            </p:txEl>
                                          </p:spTgt>
                                        </p:tgtEl>
                                        <p:attrNameLst>
                                          <p:attrName>style.visibility</p:attrName>
                                        </p:attrNameLst>
                                      </p:cBhvr>
                                      <p:to>
                                        <p:strVal val="visible"/>
                                      </p:to>
                                    </p:set>
                                    <p:animEffect transition="in" filter="fade">
                                      <p:cBhvr>
                                        <p:cTn id="23" dur="500"/>
                                        <p:tgtEl>
                                          <p:spTgt spid="650">
                                            <p:txEl>
                                              <p:pRg st="2" end="2"/>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650">
                                            <p:txEl>
                                              <p:pRg st="3" end="3"/>
                                            </p:txEl>
                                          </p:spTgt>
                                        </p:tgtEl>
                                        <p:attrNameLst>
                                          <p:attrName>style.visibility</p:attrName>
                                        </p:attrNameLst>
                                      </p:cBhvr>
                                      <p:to>
                                        <p:strVal val="visible"/>
                                      </p:to>
                                    </p:set>
                                    <p:animEffect transition="in" filter="fade">
                                      <p:cBhvr>
                                        <p:cTn id="27" dur="500"/>
                                        <p:tgtEl>
                                          <p:spTgt spid="650">
                                            <p:txEl>
                                              <p:pRg st="3" end="3"/>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650">
                                            <p:txEl>
                                              <p:pRg st="4" end="4"/>
                                            </p:txEl>
                                          </p:spTgt>
                                        </p:tgtEl>
                                        <p:attrNameLst>
                                          <p:attrName>style.visibility</p:attrName>
                                        </p:attrNameLst>
                                      </p:cBhvr>
                                      <p:to>
                                        <p:strVal val="visible"/>
                                      </p:to>
                                    </p:set>
                                    <p:animEffect transition="in" filter="fade">
                                      <p:cBhvr>
                                        <p:cTn id="31" dur="500"/>
                                        <p:tgtEl>
                                          <p:spTgt spid="650">
                                            <p:txEl>
                                              <p:pRg st="4" end="4"/>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650">
                                            <p:txEl>
                                              <p:pRg st="5" end="5"/>
                                            </p:txEl>
                                          </p:spTgt>
                                        </p:tgtEl>
                                        <p:attrNameLst>
                                          <p:attrName>style.visibility</p:attrName>
                                        </p:attrNameLst>
                                      </p:cBhvr>
                                      <p:to>
                                        <p:strVal val="visible"/>
                                      </p:to>
                                    </p:set>
                                    <p:animEffect transition="in" filter="fade">
                                      <p:cBhvr>
                                        <p:cTn id="35" dur="500"/>
                                        <p:tgtEl>
                                          <p:spTgt spid="650">
                                            <p:txEl>
                                              <p:pRg st="5" end="5"/>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650">
                                            <p:txEl>
                                              <p:pRg st="6" end="6"/>
                                            </p:txEl>
                                          </p:spTgt>
                                        </p:tgtEl>
                                        <p:attrNameLst>
                                          <p:attrName>style.visibility</p:attrName>
                                        </p:attrNameLst>
                                      </p:cBhvr>
                                      <p:to>
                                        <p:strVal val="visible"/>
                                      </p:to>
                                    </p:set>
                                    <p:animEffect transition="in" filter="fade">
                                      <p:cBhvr>
                                        <p:cTn id="39" dur="500"/>
                                        <p:tgtEl>
                                          <p:spTgt spid="650">
                                            <p:txEl>
                                              <p:pRg st="6" end="6"/>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650">
                                            <p:txEl>
                                              <p:pRg st="7" end="7"/>
                                            </p:txEl>
                                          </p:spTgt>
                                        </p:tgtEl>
                                        <p:attrNameLst>
                                          <p:attrName>style.visibility</p:attrName>
                                        </p:attrNameLst>
                                      </p:cBhvr>
                                      <p:to>
                                        <p:strVal val="visible"/>
                                      </p:to>
                                    </p:set>
                                    <p:animEffect transition="in" filter="fade">
                                      <p:cBhvr>
                                        <p:cTn id="43" dur="500"/>
                                        <p:tgtEl>
                                          <p:spTgt spid="650">
                                            <p:txEl>
                                              <p:pRg st="7" end="7"/>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650">
                                            <p:txEl>
                                              <p:pRg st="8" end="8"/>
                                            </p:txEl>
                                          </p:spTgt>
                                        </p:tgtEl>
                                        <p:attrNameLst>
                                          <p:attrName>style.visibility</p:attrName>
                                        </p:attrNameLst>
                                      </p:cBhvr>
                                      <p:to>
                                        <p:strVal val="visible"/>
                                      </p:to>
                                    </p:set>
                                    <p:animEffect transition="in" filter="fade">
                                      <p:cBhvr>
                                        <p:cTn id="47" dur="500"/>
                                        <p:tgtEl>
                                          <p:spTgt spid="65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2_Custom Layout 11">
    <p:spTree>
      <p:nvGrpSpPr>
        <p:cNvPr id="1" name="Shape 651"/>
        <p:cNvGrpSpPr/>
        <p:nvPr/>
      </p:nvGrpSpPr>
      <p:grpSpPr>
        <a:xfrm>
          <a:off x="0" y="0"/>
          <a:ext cx="0" cy="0"/>
          <a:chOff x="0" y="0"/>
          <a:chExt cx="0" cy="0"/>
        </a:xfrm>
      </p:grpSpPr>
      <p:sp>
        <p:nvSpPr>
          <p:cNvPr id="652" name="Shape 652"/>
          <p:cNvSpPr>
            <a:spLocks noGrp="1"/>
          </p:cNvSpPr>
          <p:nvPr>
            <p:ph type="pic" idx="2"/>
          </p:nvPr>
        </p:nvSpPr>
        <p:spPr>
          <a:xfrm>
            <a:off x="806097" y="1856366"/>
            <a:ext cx="3089627" cy="1953633"/>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53" name="Shape 653"/>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54" name="Shape 654"/>
          <p:cNvSpPr txBox="1">
            <a:spLocks noGrp="1"/>
          </p:cNvSpPr>
          <p:nvPr>
            <p:ph type="body" idx="1"/>
          </p:nvPr>
        </p:nvSpPr>
        <p:spPr>
          <a:xfrm>
            <a:off x="1277373" y="971566"/>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3"/>
                                        </p:tgtEl>
                                        <p:attrNameLst>
                                          <p:attrName>style.visibility</p:attrName>
                                        </p:attrNameLst>
                                      </p:cBhvr>
                                      <p:to>
                                        <p:strVal val="visible"/>
                                      </p:to>
                                    </p:set>
                                    <p:animEffect transition="in" filter="fade">
                                      <p:cBhvr>
                                        <p:cTn id="7" dur="750"/>
                                        <p:tgtEl>
                                          <p:spTgt spid="65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54">
                                            <p:txEl>
                                              <p:pRg st="0" end="0"/>
                                            </p:txEl>
                                          </p:spTgt>
                                        </p:tgtEl>
                                        <p:attrNameLst>
                                          <p:attrName>style.visibility</p:attrName>
                                        </p:attrNameLst>
                                      </p:cBhvr>
                                      <p:to>
                                        <p:strVal val="visible"/>
                                      </p:to>
                                    </p:set>
                                    <p:animEffect transition="in" filter="fade">
                                      <p:cBhvr>
                                        <p:cTn id="11" dur="500"/>
                                        <p:tgtEl>
                                          <p:spTgt spid="65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54">
                                            <p:txEl>
                                              <p:pRg st="1" end="1"/>
                                            </p:txEl>
                                          </p:spTgt>
                                        </p:tgtEl>
                                        <p:attrNameLst>
                                          <p:attrName>style.visibility</p:attrName>
                                        </p:attrNameLst>
                                      </p:cBhvr>
                                      <p:to>
                                        <p:strVal val="visible"/>
                                      </p:to>
                                    </p:set>
                                    <p:animEffect transition="in" filter="fade">
                                      <p:cBhvr>
                                        <p:cTn id="15" dur="500"/>
                                        <p:tgtEl>
                                          <p:spTgt spid="654">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54">
                                            <p:txEl>
                                              <p:pRg st="2" end="2"/>
                                            </p:txEl>
                                          </p:spTgt>
                                        </p:tgtEl>
                                        <p:attrNameLst>
                                          <p:attrName>style.visibility</p:attrName>
                                        </p:attrNameLst>
                                      </p:cBhvr>
                                      <p:to>
                                        <p:strVal val="visible"/>
                                      </p:to>
                                    </p:set>
                                    <p:animEffect transition="in" filter="fade">
                                      <p:cBhvr>
                                        <p:cTn id="19" dur="500"/>
                                        <p:tgtEl>
                                          <p:spTgt spid="654">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654">
                                            <p:txEl>
                                              <p:pRg st="3" end="3"/>
                                            </p:txEl>
                                          </p:spTgt>
                                        </p:tgtEl>
                                        <p:attrNameLst>
                                          <p:attrName>style.visibility</p:attrName>
                                        </p:attrNameLst>
                                      </p:cBhvr>
                                      <p:to>
                                        <p:strVal val="visible"/>
                                      </p:to>
                                    </p:set>
                                    <p:animEffect transition="in" filter="fade">
                                      <p:cBhvr>
                                        <p:cTn id="23" dur="500"/>
                                        <p:tgtEl>
                                          <p:spTgt spid="654">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654">
                                            <p:txEl>
                                              <p:pRg st="4" end="4"/>
                                            </p:txEl>
                                          </p:spTgt>
                                        </p:tgtEl>
                                        <p:attrNameLst>
                                          <p:attrName>style.visibility</p:attrName>
                                        </p:attrNameLst>
                                      </p:cBhvr>
                                      <p:to>
                                        <p:strVal val="visible"/>
                                      </p:to>
                                    </p:set>
                                    <p:animEffect transition="in" filter="fade">
                                      <p:cBhvr>
                                        <p:cTn id="27" dur="500"/>
                                        <p:tgtEl>
                                          <p:spTgt spid="654">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654">
                                            <p:txEl>
                                              <p:pRg st="5" end="5"/>
                                            </p:txEl>
                                          </p:spTgt>
                                        </p:tgtEl>
                                        <p:attrNameLst>
                                          <p:attrName>style.visibility</p:attrName>
                                        </p:attrNameLst>
                                      </p:cBhvr>
                                      <p:to>
                                        <p:strVal val="visible"/>
                                      </p:to>
                                    </p:set>
                                    <p:animEffect transition="in" filter="fade">
                                      <p:cBhvr>
                                        <p:cTn id="31" dur="500"/>
                                        <p:tgtEl>
                                          <p:spTgt spid="654">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654">
                                            <p:txEl>
                                              <p:pRg st="6" end="6"/>
                                            </p:txEl>
                                          </p:spTgt>
                                        </p:tgtEl>
                                        <p:attrNameLst>
                                          <p:attrName>style.visibility</p:attrName>
                                        </p:attrNameLst>
                                      </p:cBhvr>
                                      <p:to>
                                        <p:strVal val="visible"/>
                                      </p:to>
                                    </p:set>
                                    <p:animEffect transition="in" filter="fade">
                                      <p:cBhvr>
                                        <p:cTn id="35" dur="500"/>
                                        <p:tgtEl>
                                          <p:spTgt spid="654">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654">
                                            <p:txEl>
                                              <p:pRg st="7" end="7"/>
                                            </p:txEl>
                                          </p:spTgt>
                                        </p:tgtEl>
                                        <p:attrNameLst>
                                          <p:attrName>style.visibility</p:attrName>
                                        </p:attrNameLst>
                                      </p:cBhvr>
                                      <p:to>
                                        <p:strVal val="visible"/>
                                      </p:to>
                                    </p:set>
                                    <p:animEffect transition="in" filter="fade">
                                      <p:cBhvr>
                                        <p:cTn id="39" dur="500"/>
                                        <p:tgtEl>
                                          <p:spTgt spid="654">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654">
                                            <p:txEl>
                                              <p:pRg st="8" end="8"/>
                                            </p:txEl>
                                          </p:spTgt>
                                        </p:tgtEl>
                                        <p:attrNameLst>
                                          <p:attrName>style.visibility</p:attrName>
                                        </p:attrNameLst>
                                      </p:cBhvr>
                                      <p:to>
                                        <p:strVal val="visible"/>
                                      </p:to>
                                    </p:set>
                                    <p:animEffect transition="in" filter="fade">
                                      <p:cBhvr>
                                        <p:cTn id="43" dur="500"/>
                                        <p:tgtEl>
                                          <p:spTgt spid="65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2_Custom Layout 12">
    <p:spTree>
      <p:nvGrpSpPr>
        <p:cNvPr id="1" name="Shape 655"/>
        <p:cNvGrpSpPr/>
        <p:nvPr/>
      </p:nvGrpSpPr>
      <p:grpSpPr>
        <a:xfrm>
          <a:off x="0" y="0"/>
          <a:ext cx="0" cy="0"/>
          <a:chOff x="0" y="0"/>
          <a:chExt cx="0" cy="0"/>
        </a:xfrm>
      </p:grpSpPr>
      <p:sp>
        <p:nvSpPr>
          <p:cNvPr id="656" name="Shape 656"/>
          <p:cNvSpPr>
            <a:spLocks noGrp="1"/>
          </p:cNvSpPr>
          <p:nvPr>
            <p:ph type="pic" idx="2"/>
          </p:nvPr>
        </p:nvSpPr>
        <p:spPr>
          <a:xfrm>
            <a:off x="4774973" y="1654968"/>
            <a:ext cx="3321958" cy="2690813"/>
          </a:xfrm>
          <a:prstGeom prst="rect">
            <a:avLst/>
          </a:prstGeom>
          <a:noFill/>
          <a:ln w="38100" cap="flat" cmpd="sng">
            <a:solidFill>
              <a:schemeClr val="accent1"/>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57" name="Shape 657"/>
          <p:cNvSpPr>
            <a:spLocks noGrp="1"/>
          </p:cNvSpPr>
          <p:nvPr>
            <p:ph type="pic" idx="3"/>
          </p:nvPr>
        </p:nvSpPr>
        <p:spPr>
          <a:xfrm>
            <a:off x="1035737" y="1654968"/>
            <a:ext cx="3321958" cy="2690813"/>
          </a:xfrm>
          <a:prstGeom prst="rect">
            <a:avLst/>
          </a:prstGeom>
          <a:noFill/>
          <a:ln w="38100" cap="flat" cmpd="sng">
            <a:solidFill>
              <a:schemeClr val="accent5"/>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58" name="Shape 658"/>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59" name="Shape 659"/>
          <p:cNvSpPr txBox="1">
            <a:spLocks noGrp="1"/>
          </p:cNvSpPr>
          <p:nvPr>
            <p:ph type="body" idx="1"/>
          </p:nvPr>
        </p:nvSpPr>
        <p:spPr>
          <a:xfrm>
            <a:off x="1277373" y="971566"/>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8"/>
                                        </p:tgtEl>
                                        <p:attrNameLst>
                                          <p:attrName>style.visibility</p:attrName>
                                        </p:attrNameLst>
                                      </p:cBhvr>
                                      <p:to>
                                        <p:strVal val="visible"/>
                                      </p:to>
                                    </p:set>
                                    <p:animEffect transition="in" filter="fade">
                                      <p:cBhvr>
                                        <p:cTn id="7" dur="750"/>
                                        <p:tgtEl>
                                          <p:spTgt spid="658"/>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59">
                                            <p:txEl>
                                              <p:pRg st="0" end="0"/>
                                            </p:txEl>
                                          </p:spTgt>
                                        </p:tgtEl>
                                        <p:attrNameLst>
                                          <p:attrName>style.visibility</p:attrName>
                                        </p:attrNameLst>
                                      </p:cBhvr>
                                      <p:to>
                                        <p:strVal val="visible"/>
                                      </p:to>
                                    </p:set>
                                    <p:animEffect transition="in" filter="fade">
                                      <p:cBhvr>
                                        <p:cTn id="11" dur="500"/>
                                        <p:tgtEl>
                                          <p:spTgt spid="659">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59">
                                            <p:txEl>
                                              <p:pRg st="1" end="1"/>
                                            </p:txEl>
                                          </p:spTgt>
                                        </p:tgtEl>
                                        <p:attrNameLst>
                                          <p:attrName>style.visibility</p:attrName>
                                        </p:attrNameLst>
                                      </p:cBhvr>
                                      <p:to>
                                        <p:strVal val="visible"/>
                                      </p:to>
                                    </p:set>
                                    <p:animEffect transition="in" filter="fade">
                                      <p:cBhvr>
                                        <p:cTn id="15" dur="500"/>
                                        <p:tgtEl>
                                          <p:spTgt spid="659">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59">
                                            <p:txEl>
                                              <p:pRg st="2" end="2"/>
                                            </p:txEl>
                                          </p:spTgt>
                                        </p:tgtEl>
                                        <p:attrNameLst>
                                          <p:attrName>style.visibility</p:attrName>
                                        </p:attrNameLst>
                                      </p:cBhvr>
                                      <p:to>
                                        <p:strVal val="visible"/>
                                      </p:to>
                                    </p:set>
                                    <p:animEffect transition="in" filter="fade">
                                      <p:cBhvr>
                                        <p:cTn id="19" dur="500"/>
                                        <p:tgtEl>
                                          <p:spTgt spid="659">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659">
                                            <p:txEl>
                                              <p:pRg st="3" end="3"/>
                                            </p:txEl>
                                          </p:spTgt>
                                        </p:tgtEl>
                                        <p:attrNameLst>
                                          <p:attrName>style.visibility</p:attrName>
                                        </p:attrNameLst>
                                      </p:cBhvr>
                                      <p:to>
                                        <p:strVal val="visible"/>
                                      </p:to>
                                    </p:set>
                                    <p:animEffect transition="in" filter="fade">
                                      <p:cBhvr>
                                        <p:cTn id="23" dur="500"/>
                                        <p:tgtEl>
                                          <p:spTgt spid="659">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659">
                                            <p:txEl>
                                              <p:pRg st="4" end="4"/>
                                            </p:txEl>
                                          </p:spTgt>
                                        </p:tgtEl>
                                        <p:attrNameLst>
                                          <p:attrName>style.visibility</p:attrName>
                                        </p:attrNameLst>
                                      </p:cBhvr>
                                      <p:to>
                                        <p:strVal val="visible"/>
                                      </p:to>
                                    </p:set>
                                    <p:animEffect transition="in" filter="fade">
                                      <p:cBhvr>
                                        <p:cTn id="27" dur="500"/>
                                        <p:tgtEl>
                                          <p:spTgt spid="659">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659">
                                            <p:txEl>
                                              <p:pRg st="5" end="5"/>
                                            </p:txEl>
                                          </p:spTgt>
                                        </p:tgtEl>
                                        <p:attrNameLst>
                                          <p:attrName>style.visibility</p:attrName>
                                        </p:attrNameLst>
                                      </p:cBhvr>
                                      <p:to>
                                        <p:strVal val="visible"/>
                                      </p:to>
                                    </p:set>
                                    <p:animEffect transition="in" filter="fade">
                                      <p:cBhvr>
                                        <p:cTn id="31" dur="500"/>
                                        <p:tgtEl>
                                          <p:spTgt spid="659">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659">
                                            <p:txEl>
                                              <p:pRg st="6" end="6"/>
                                            </p:txEl>
                                          </p:spTgt>
                                        </p:tgtEl>
                                        <p:attrNameLst>
                                          <p:attrName>style.visibility</p:attrName>
                                        </p:attrNameLst>
                                      </p:cBhvr>
                                      <p:to>
                                        <p:strVal val="visible"/>
                                      </p:to>
                                    </p:set>
                                    <p:animEffect transition="in" filter="fade">
                                      <p:cBhvr>
                                        <p:cTn id="35" dur="500"/>
                                        <p:tgtEl>
                                          <p:spTgt spid="659">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659">
                                            <p:txEl>
                                              <p:pRg st="7" end="7"/>
                                            </p:txEl>
                                          </p:spTgt>
                                        </p:tgtEl>
                                        <p:attrNameLst>
                                          <p:attrName>style.visibility</p:attrName>
                                        </p:attrNameLst>
                                      </p:cBhvr>
                                      <p:to>
                                        <p:strVal val="visible"/>
                                      </p:to>
                                    </p:set>
                                    <p:animEffect transition="in" filter="fade">
                                      <p:cBhvr>
                                        <p:cTn id="39" dur="500"/>
                                        <p:tgtEl>
                                          <p:spTgt spid="659">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659">
                                            <p:txEl>
                                              <p:pRg st="8" end="8"/>
                                            </p:txEl>
                                          </p:spTgt>
                                        </p:tgtEl>
                                        <p:attrNameLst>
                                          <p:attrName>style.visibility</p:attrName>
                                        </p:attrNameLst>
                                      </p:cBhvr>
                                      <p:to>
                                        <p:strVal val="visible"/>
                                      </p:to>
                                    </p:set>
                                    <p:animEffect transition="in" filter="fade">
                                      <p:cBhvr>
                                        <p:cTn id="43" dur="500"/>
                                        <p:tgtEl>
                                          <p:spTgt spid="65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9_Title Slide">
    <p:spTree>
      <p:nvGrpSpPr>
        <p:cNvPr id="1" name="Shape 660"/>
        <p:cNvGrpSpPr/>
        <p:nvPr/>
      </p:nvGrpSpPr>
      <p:grpSpPr>
        <a:xfrm>
          <a:off x="0" y="0"/>
          <a:ext cx="0" cy="0"/>
          <a:chOff x="0" y="0"/>
          <a:chExt cx="0" cy="0"/>
        </a:xfrm>
      </p:grpSpPr>
      <p:sp>
        <p:nvSpPr>
          <p:cNvPr id="661" name="Shape 661"/>
          <p:cNvSpPr/>
          <p:nvPr/>
        </p:nvSpPr>
        <p:spPr>
          <a:xfrm>
            <a:off x="7" y="0"/>
            <a:ext cx="9144000" cy="5143499"/>
          </a:xfrm>
          <a:prstGeom prst="rect">
            <a:avLst/>
          </a:prstGeom>
          <a:solidFill>
            <a:schemeClr val="dk1"/>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662" name="Shape 662"/>
          <p:cNvSpPr/>
          <p:nvPr/>
        </p:nvSpPr>
        <p:spPr>
          <a:xfrm>
            <a:off x="7" y="0"/>
            <a:ext cx="9144000" cy="5143499"/>
          </a:xfrm>
          <a:prstGeom prst="rect">
            <a:avLst/>
          </a:prstGeom>
          <a:solidFill>
            <a:schemeClr val="dk1"/>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Shape 663"/>
        <p:cNvGrpSpPr/>
        <p:nvPr/>
      </p:nvGrpSpPr>
      <p:grpSpPr>
        <a:xfrm>
          <a:off x="0" y="0"/>
          <a:ext cx="0" cy="0"/>
          <a:chOff x="0" y="0"/>
          <a:chExt cx="0" cy="0"/>
        </a:xfrm>
      </p:grpSpPr>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36_Custom Layout Logos">
    <p:spTree>
      <p:nvGrpSpPr>
        <p:cNvPr id="1" name="Shape 664"/>
        <p:cNvGrpSpPr/>
        <p:nvPr/>
      </p:nvGrpSpPr>
      <p:grpSpPr>
        <a:xfrm>
          <a:off x="0" y="0"/>
          <a:ext cx="0" cy="0"/>
          <a:chOff x="0" y="0"/>
          <a:chExt cx="0" cy="0"/>
        </a:xfrm>
      </p:grpSpPr>
      <p:sp>
        <p:nvSpPr>
          <p:cNvPr id="665" name="Shape 665"/>
          <p:cNvSpPr/>
          <p:nvPr/>
        </p:nvSpPr>
        <p:spPr>
          <a:xfrm flipH="1">
            <a:off x="5655475" y="0"/>
            <a:ext cx="3488531" cy="5143499"/>
          </a:xfrm>
          <a:prstGeom prst="rect">
            <a:avLst/>
          </a:prstGeom>
          <a:solidFill>
            <a:srgbClr val="D9D9D9"/>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666" name="Shape 666"/>
          <p:cNvSpPr/>
          <p:nvPr/>
        </p:nvSpPr>
        <p:spPr>
          <a:xfrm>
            <a:off x="7673278" y="5008932"/>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667" name="Shape 667"/>
          <p:cNvPicPr preferRelativeResize="0"/>
          <p:nvPr/>
        </p:nvPicPr>
        <p:blipFill rotWithShape="1">
          <a:blip r:embed="rId2">
            <a:alphaModFix/>
          </a:blip>
          <a:srcRect/>
          <a:stretch/>
        </p:blipFill>
        <p:spPr>
          <a:xfrm>
            <a:off x="7623828" y="4797757"/>
            <a:ext cx="1382546" cy="148495"/>
          </a:xfrm>
          <a:prstGeom prst="rect">
            <a:avLst/>
          </a:prstGeom>
          <a:noFill/>
          <a:ln>
            <a:noFill/>
          </a:ln>
        </p:spPr>
      </p:pic>
      <p:sp>
        <p:nvSpPr>
          <p:cNvPr id="668" name="Shape 668"/>
          <p:cNvSpPr/>
          <p:nvPr/>
        </p:nvSpPr>
        <p:spPr>
          <a:xfrm>
            <a:off x="4745142" y="669"/>
            <a:ext cx="1421331" cy="5142160"/>
          </a:xfrm>
          <a:prstGeom prst="rect">
            <a:avLst/>
          </a:prstGeom>
          <a:solidFill>
            <a:srgbClr val="D8D8D8"/>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Shape 669"/>
        <p:cNvGrpSpPr/>
        <p:nvPr/>
      </p:nvGrpSpPr>
      <p:grpSpPr>
        <a:xfrm>
          <a:off x="0" y="0"/>
          <a:ext cx="0" cy="0"/>
          <a:chOff x="0" y="0"/>
          <a:chExt cx="0" cy="0"/>
        </a:xfrm>
      </p:grpSpPr>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10_Title Slide">
    <p:spTree>
      <p:nvGrpSpPr>
        <p:cNvPr id="1" name="Shape 670"/>
        <p:cNvGrpSpPr/>
        <p:nvPr/>
      </p:nvGrpSpPr>
      <p:grpSpPr>
        <a:xfrm>
          <a:off x="0" y="0"/>
          <a:ext cx="0" cy="0"/>
          <a:chOff x="0" y="0"/>
          <a:chExt cx="0" cy="0"/>
        </a:xfrm>
      </p:grpSpPr>
      <p:sp>
        <p:nvSpPr>
          <p:cNvPr id="671" name="Shape 671"/>
          <p:cNvSpPr/>
          <p:nvPr/>
        </p:nvSpPr>
        <p:spPr>
          <a:xfrm>
            <a:off x="5" y="0"/>
            <a:ext cx="9144000" cy="5143499"/>
          </a:xfrm>
          <a:prstGeom prst="rect">
            <a:avLst/>
          </a:prstGeom>
          <a:solidFill>
            <a:srgbClr val="FFFFF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3_Basic Slide">
    <p:spTree>
      <p:nvGrpSpPr>
        <p:cNvPr id="1" name="Shape 672"/>
        <p:cNvGrpSpPr/>
        <p:nvPr/>
      </p:nvGrpSpPr>
      <p:grpSpPr>
        <a:xfrm>
          <a:off x="0" y="0"/>
          <a:ext cx="0" cy="0"/>
          <a:chOff x="0" y="0"/>
          <a:chExt cx="0" cy="0"/>
        </a:xfrm>
      </p:grpSpPr>
      <p:sp>
        <p:nvSpPr>
          <p:cNvPr id="673" name="Shape 673"/>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4" name="Shape 674"/>
          <p:cNvSpPr txBox="1">
            <a:spLocks noGrp="1"/>
          </p:cNvSpPr>
          <p:nvPr>
            <p:ph type="body" idx="1"/>
          </p:nvPr>
        </p:nvSpPr>
        <p:spPr>
          <a:xfrm>
            <a:off x="1277373" y="97155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3"/>
                                        </p:tgtEl>
                                        <p:attrNameLst>
                                          <p:attrName>style.visibility</p:attrName>
                                        </p:attrNameLst>
                                      </p:cBhvr>
                                      <p:to>
                                        <p:strVal val="visible"/>
                                      </p:to>
                                    </p:set>
                                    <p:animEffect transition="in" filter="fade">
                                      <p:cBhvr>
                                        <p:cTn id="7" dur="750"/>
                                        <p:tgtEl>
                                          <p:spTgt spid="67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74">
                                            <p:txEl>
                                              <p:pRg st="0" end="0"/>
                                            </p:txEl>
                                          </p:spTgt>
                                        </p:tgtEl>
                                        <p:attrNameLst>
                                          <p:attrName>style.visibility</p:attrName>
                                        </p:attrNameLst>
                                      </p:cBhvr>
                                      <p:to>
                                        <p:strVal val="visible"/>
                                      </p:to>
                                    </p:set>
                                    <p:animEffect transition="in" filter="fade">
                                      <p:cBhvr>
                                        <p:cTn id="11" dur="500"/>
                                        <p:tgtEl>
                                          <p:spTgt spid="67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74">
                                            <p:txEl>
                                              <p:pRg st="1" end="1"/>
                                            </p:txEl>
                                          </p:spTgt>
                                        </p:tgtEl>
                                        <p:attrNameLst>
                                          <p:attrName>style.visibility</p:attrName>
                                        </p:attrNameLst>
                                      </p:cBhvr>
                                      <p:to>
                                        <p:strVal val="visible"/>
                                      </p:to>
                                    </p:set>
                                    <p:animEffect transition="in" filter="fade">
                                      <p:cBhvr>
                                        <p:cTn id="15" dur="500"/>
                                        <p:tgtEl>
                                          <p:spTgt spid="674">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74">
                                            <p:txEl>
                                              <p:pRg st="2" end="2"/>
                                            </p:txEl>
                                          </p:spTgt>
                                        </p:tgtEl>
                                        <p:attrNameLst>
                                          <p:attrName>style.visibility</p:attrName>
                                        </p:attrNameLst>
                                      </p:cBhvr>
                                      <p:to>
                                        <p:strVal val="visible"/>
                                      </p:to>
                                    </p:set>
                                    <p:animEffect transition="in" filter="fade">
                                      <p:cBhvr>
                                        <p:cTn id="19" dur="500"/>
                                        <p:tgtEl>
                                          <p:spTgt spid="674">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674">
                                            <p:txEl>
                                              <p:pRg st="3" end="3"/>
                                            </p:txEl>
                                          </p:spTgt>
                                        </p:tgtEl>
                                        <p:attrNameLst>
                                          <p:attrName>style.visibility</p:attrName>
                                        </p:attrNameLst>
                                      </p:cBhvr>
                                      <p:to>
                                        <p:strVal val="visible"/>
                                      </p:to>
                                    </p:set>
                                    <p:animEffect transition="in" filter="fade">
                                      <p:cBhvr>
                                        <p:cTn id="23" dur="500"/>
                                        <p:tgtEl>
                                          <p:spTgt spid="674">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674">
                                            <p:txEl>
                                              <p:pRg st="4" end="4"/>
                                            </p:txEl>
                                          </p:spTgt>
                                        </p:tgtEl>
                                        <p:attrNameLst>
                                          <p:attrName>style.visibility</p:attrName>
                                        </p:attrNameLst>
                                      </p:cBhvr>
                                      <p:to>
                                        <p:strVal val="visible"/>
                                      </p:to>
                                    </p:set>
                                    <p:animEffect transition="in" filter="fade">
                                      <p:cBhvr>
                                        <p:cTn id="27" dur="500"/>
                                        <p:tgtEl>
                                          <p:spTgt spid="674">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674">
                                            <p:txEl>
                                              <p:pRg st="5" end="5"/>
                                            </p:txEl>
                                          </p:spTgt>
                                        </p:tgtEl>
                                        <p:attrNameLst>
                                          <p:attrName>style.visibility</p:attrName>
                                        </p:attrNameLst>
                                      </p:cBhvr>
                                      <p:to>
                                        <p:strVal val="visible"/>
                                      </p:to>
                                    </p:set>
                                    <p:animEffect transition="in" filter="fade">
                                      <p:cBhvr>
                                        <p:cTn id="31" dur="500"/>
                                        <p:tgtEl>
                                          <p:spTgt spid="674">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674">
                                            <p:txEl>
                                              <p:pRg st="6" end="6"/>
                                            </p:txEl>
                                          </p:spTgt>
                                        </p:tgtEl>
                                        <p:attrNameLst>
                                          <p:attrName>style.visibility</p:attrName>
                                        </p:attrNameLst>
                                      </p:cBhvr>
                                      <p:to>
                                        <p:strVal val="visible"/>
                                      </p:to>
                                    </p:set>
                                    <p:animEffect transition="in" filter="fade">
                                      <p:cBhvr>
                                        <p:cTn id="35" dur="500"/>
                                        <p:tgtEl>
                                          <p:spTgt spid="674">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674">
                                            <p:txEl>
                                              <p:pRg st="7" end="7"/>
                                            </p:txEl>
                                          </p:spTgt>
                                        </p:tgtEl>
                                        <p:attrNameLst>
                                          <p:attrName>style.visibility</p:attrName>
                                        </p:attrNameLst>
                                      </p:cBhvr>
                                      <p:to>
                                        <p:strVal val="visible"/>
                                      </p:to>
                                    </p:set>
                                    <p:animEffect transition="in" filter="fade">
                                      <p:cBhvr>
                                        <p:cTn id="39" dur="500"/>
                                        <p:tgtEl>
                                          <p:spTgt spid="674">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674">
                                            <p:txEl>
                                              <p:pRg st="8" end="8"/>
                                            </p:txEl>
                                          </p:spTgt>
                                        </p:tgtEl>
                                        <p:attrNameLst>
                                          <p:attrName>style.visibility</p:attrName>
                                        </p:attrNameLst>
                                      </p:cBhvr>
                                      <p:to>
                                        <p:strVal val="visible"/>
                                      </p:to>
                                    </p:set>
                                    <p:animEffect transition="in" filter="fade">
                                      <p:cBhvr>
                                        <p:cTn id="43" dur="500"/>
                                        <p:tgtEl>
                                          <p:spTgt spid="67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Moment Scoring Slide">
    <p:spTree>
      <p:nvGrpSpPr>
        <p:cNvPr id="1" name="Shape 61"/>
        <p:cNvGrpSpPr/>
        <p:nvPr/>
      </p:nvGrpSpPr>
      <p:grpSpPr>
        <a:xfrm>
          <a:off x="0" y="0"/>
          <a:ext cx="0" cy="0"/>
          <a:chOff x="0" y="0"/>
          <a:chExt cx="0" cy="0"/>
        </a:xfrm>
      </p:grpSpPr>
      <p:sp>
        <p:nvSpPr>
          <p:cNvPr id="62" name="Shape 62"/>
          <p:cNvSpPr/>
          <p:nvPr/>
        </p:nvSpPr>
        <p:spPr>
          <a:xfrm>
            <a:off x="3" y="0"/>
            <a:ext cx="9144000" cy="5143499"/>
          </a:xfrm>
          <a:prstGeom prst="rect">
            <a:avLst/>
          </a:prstGeom>
          <a:solidFill>
            <a:srgbClr val="FFFFFF"/>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pic>
        <p:nvPicPr>
          <p:cNvPr id="63" name="Shape 63" descr=":STRIP-06.png"/>
          <p:cNvPicPr preferRelativeResize="0"/>
          <p:nvPr/>
        </p:nvPicPr>
        <p:blipFill rotWithShape="1">
          <a:blip r:embed="rId2">
            <a:alphaModFix/>
          </a:blip>
          <a:srcRect/>
          <a:stretch/>
        </p:blipFill>
        <p:spPr>
          <a:xfrm rot="-5400000" flipH="1">
            <a:off x="4437530" y="437032"/>
            <a:ext cx="268941" cy="9144001"/>
          </a:xfrm>
          <a:prstGeom prst="rect">
            <a:avLst/>
          </a:prstGeom>
          <a:noFill/>
          <a:ln>
            <a:noFill/>
          </a:ln>
        </p:spPr>
      </p:pic>
      <p:sp>
        <p:nvSpPr>
          <p:cNvPr id="64" name="Shape 64"/>
          <p:cNvSpPr/>
          <p:nvPr/>
        </p:nvSpPr>
        <p:spPr>
          <a:xfrm>
            <a:off x="7341660" y="4945207"/>
            <a:ext cx="1771859"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chemeClr val="lt1"/>
                </a:solidFill>
                <a:latin typeface="Century Gothic"/>
                <a:ea typeface="Century Gothic"/>
                <a:cs typeface="Century Gothic"/>
                <a:sym typeface="Century Gothic"/>
              </a:rPr>
              <a:t>ROCKET FUEL | PROPRIETARY &amp; CONFIDENTIAL. COPYRIGHT © 2015</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cSld name="3_Blank Slide with Footer No #">
    <p:spTree>
      <p:nvGrpSpPr>
        <p:cNvPr id="1" name="Shape 675"/>
        <p:cNvGrpSpPr/>
        <p:nvPr/>
      </p:nvGrpSpPr>
      <p:grpSpPr>
        <a:xfrm>
          <a:off x="0" y="0"/>
          <a:ext cx="0" cy="0"/>
          <a:chOff x="0" y="0"/>
          <a:chExt cx="0" cy="0"/>
        </a:xfrm>
      </p:grpSpPr>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7_Moment Scoring Slide">
    <p:spTree>
      <p:nvGrpSpPr>
        <p:cNvPr id="1" name="Shape 676"/>
        <p:cNvGrpSpPr/>
        <p:nvPr/>
      </p:nvGrpSpPr>
      <p:grpSpPr>
        <a:xfrm>
          <a:off x="0" y="0"/>
          <a:ext cx="0" cy="0"/>
          <a:chOff x="0" y="0"/>
          <a:chExt cx="0" cy="0"/>
        </a:xfrm>
      </p:grpSpPr>
      <p:sp>
        <p:nvSpPr>
          <p:cNvPr id="677" name="Shape 677"/>
          <p:cNvSpPr/>
          <p:nvPr/>
        </p:nvSpPr>
        <p:spPr>
          <a:xfrm>
            <a:off x="5" y="0"/>
            <a:ext cx="9144000" cy="5143499"/>
          </a:xfrm>
          <a:prstGeom prst="rect">
            <a:avLst/>
          </a:prstGeom>
          <a:solidFill>
            <a:srgbClr val="FFFFF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pic>
        <p:nvPicPr>
          <p:cNvPr id="678" name="Shape 678" descr=":STRIP-06.png"/>
          <p:cNvPicPr preferRelativeResize="0"/>
          <p:nvPr/>
        </p:nvPicPr>
        <p:blipFill rotWithShape="1">
          <a:blip r:embed="rId2">
            <a:alphaModFix/>
          </a:blip>
          <a:srcRect/>
          <a:stretch/>
        </p:blipFill>
        <p:spPr>
          <a:xfrm rot="-5400000" flipH="1">
            <a:off x="4437530" y="437034"/>
            <a:ext cx="268941" cy="9144001"/>
          </a:xfrm>
          <a:prstGeom prst="rect">
            <a:avLst/>
          </a:prstGeom>
          <a:noFill/>
          <a:ln>
            <a:noFill/>
          </a:ln>
        </p:spPr>
      </p:pic>
      <p:sp>
        <p:nvSpPr>
          <p:cNvPr id="679" name="Shape 679"/>
          <p:cNvSpPr txBox="1">
            <a:spLocks noGrp="1"/>
          </p:cNvSpPr>
          <p:nvPr>
            <p:ph type="body" idx="1"/>
          </p:nvPr>
        </p:nvSpPr>
        <p:spPr>
          <a:xfrm>
            <a:off x="5" y="2"/>
            <a:ext cx="9144000" cy="2821780"/>
          </a:xfrm>
          <a:prstGeom prst="rect">
            <a:avLst/>
          </a:prstGeom>
          <a:noFill/>
          <a:ln>
            <a:noFill/>
          </a:ln>
        </p:spPr>
        <p:txBody>
          <a:bodyPr lIns="91425" tIns="91425" rIns="91425" bIns="91425" anchor="t" anchorCtr="0"/>
          <a:lstStyle>
            <a:lvl1pPr marL="171450" marR="0" lvl="0" indent="-101600" algn="l" rtl="0">
              <a:lnSpc>
                <a:spcPct val="90000"/>
              </a:lnSpc>
              <a:spcBef>
                <a:spcPts val="750"/>
              </a:spcBef>
              <a:buClr>
                <a:schemeClr val="dk1"/>
              </a:buClr>
              <a:buSzPct val="100000"/>
              <a:buFont typeface="Arial"/>
              <a:buChar char="•"/>
              <a:defRPr sz="1100" b="0" i="0" u="none" strike="noStrike" cap="none">
                <a:solidFill>
                  <a:schemeClr val="dk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80" name="Shape 680"/>
          <p:cNvSpPr/>
          <p:nvPr/>
        </p:nvSpPr>
        <p:spPr>
          <a:xfrm>
            <a:off x="7341660" y="4945210"/>
            <a:ext cx="1771859"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FFFFFF"/>
                </a:solidFill>
                <a:latin typeface="Century Gothic"/>
                <a:ea typeface="Century Gothic"/>
                <a:cs typeface="Century Gothic"/>
                <a:sym typeface="Century Gothic"/>
              </a:rPr>
              <a:t>ROCKET FUEL | PROPRIETARY &amp; CONFIDENTIAL. COPYRIGHT © 2015</a:t>
            </a: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3_Basic Slide One Column">
    <p:spTree>
      <p:nvGrpSpPr>
        <p:cNvPr id="1" name="Shape 681"/>
        <p:cNvGrpSpPr/>
        <p:nvPr/>
      </p:nvGrpSpPr>
      <p:grpSpPr>
        <a:xfrm>
          <a:off x="0" y="0"/>
          <a:ext cx="0" cy="0"/>
          <a:chOff x="0" y="0"/>
          <a:chExt cx="0" cy="0"/>
        </a:xfrm>
      </p:grpSpPr>
      <p:sp>
        <p:nvSpPr>
          <p:cNvPr id="682" name="Shape 682"/>
          <p:cNvSpPr txBox="1">
            <a:spLocks noGrp="1"/>
          </p:cNvSpPr>
          <p:nvPr>
            <p:ph type="body" idx="1"/>
          </p:nvPr>
        </p:nvSpPr>
        <p:spPr>
          <a:xfrm>
            <a:off x="1277371" y="1499211"/>
            <a:ext cx="6634727"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83" name="Shape 683"/>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84" name="Shape 684"/>
          <p:cNvSpPr txBox="1">
            <a:spLocks noGrp="1"/>
          </p:cNvSpPr>
          <p:nvPr>
            <p:ph type="body" idx="2"/>
          </p:nvPr>
        </p:nvSpPr>
        <p:spPr>
          <a:xfrm>
            <a:off x="1277373" y="97155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3"/>
                                        </p:tgtEl>
                                        <p:attrNameLst>
                                          <p:attrName>style.visibility</p:attrName>
                                        </p:attrNameLst>
                                      </p:cBhvr>
                                      <p:to>
                                        <p:strVal val="visible"/>
                                      </p:to>
                                    </p:set>
                                    <p:animEffect transition="in" filter="fade">
                                      <p:cBhvr>
                                        <p:cTn id="7" dur="750"/>
                                        <p:tgtEl>
                                          <p:spTgt spid="68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84">
                                            <p:txEl>
                                              <p:pRg st="0" end="0"/>
                                            </p:txEl>
                                          </p:spTgt>
                                        </p:tgtEl>
                                        <p:attrNameLst>
                                          <p:attrName>style.visibility</p:attrName>
                                        </p:attrNameLst>
                                      </p:cBhvr>
                                      <p:to>
                                        <p:strVal val="visible"/>
                                      </p:to>
                                    </p:set>
                                    <p:animEffect transition="in" filter="fade">
                                      <p:cBhvr>
                                        <p:cTn id="11" dur="500"/>
                                        <p:tgtEl>
                                          <p:spTgt spid="68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84">
                                            <p:txEl>
                                              <p:pRg st="1" end="1"/>
                                            </p:txEl>
                                          </p:spTgt>
                                        </p:tgtEl>
                                        <p:attrNameLst>
                                          <p:attrName>style.visibility</p:attrName>
                                        </p:attrNameLst>
                                      </p:cBhvr>
                                      <p:to>
                                        <p:strVal val="visible"/>
                                      </p:to>
                                    </p:set>
                                    <p:animEffect transition="in" filter="fade">
                                      <p:cBhvr>
                                        <p:cTn id="15" dur="500"/>
                                        <p:tgtEl>
                                          <p:spTgt spid="684">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84">
                                            <p:txEl>
                                              <p:pRg st="2" end="2"/>
                                            </p:txEl>
                                          </p:spTgt>
                                        </p:tgtEl>
                                        <p:attrNameLst>
                                          <p:attrName>style.visibility</p:attrName>
                                        </p:attrNameLst>
                                      </p:cBhvr>
                                      <p:to>
                                        <p:strVal val="visible"/>
                                      </p:to>
                                    </p:set>
                                    <p:animEffect transition="in" filter="fade">
                                      <p:cBhvr>
                                        <p:cTn id="19" dur="500"/>
                                        <p:tgtEl>
                                          <p:spTgt spid="684">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684">
                                            <p:txEl>
                                              <p:pRg st="3" end="3"/>
                                            </p:txEl>
                                          </p:spTgt>
                                        </p:tgtEl>
                                        <p:attrNameLst>
                                          <p:attrName>style.visibility</p:attrName>
                                        </p:attrNameLst>
                                      </p:cBhvr>
                                      <p:to>
                                        <p:strVal val="visible"/>
                                      </p:to>
                                    </p:set>
                                    <p:animEffect transition="in" filter="fade">
                                      <p:cBhvr>
                                        <p:cTn id="23" dur="500"/>
                                        <p:tgtEl>
                                          <p:spTgt spid="684">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684">
                                            <p:txEl>
                                              <p:pRg st="4" end="4"/>
                                            </p:txEl>
                                          </p:spTgt>
                                        </p:tgtEl>
                                        <p:attrNameLst>
                                          <p:attrName>style.visibility</p:attrName>
                                        </p:attrNameLst>
                                      </p:cBhvr>
                                      <p:to>
                                        <p:strVal val="visible"/>
                                      </p:to>
                                    </p:set>
                                    <p:animEffect transition="in" filter="fade">
                                      <p:cBhvr>
                                        <p:cTn id="27" dur="500"/>
                                        <p:tgtEl>
                                          <p:spTgt spid="684">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684">
                                            <p:txEl>
                                              <p:pRg st="5" end="5"/>
                                            </p:txEl>
                                          </p:spTgt>
                                        </p:tgtEl>
                                        <p:attrNameLst>
                                          <p:attrName>style.visibility</p:attrName>
                                        </p:attrNameLst>
                                      </p:cBhvr>
                                      <p:to>
                                        <p:strVal val="visible"/>
                                      </p:to>
                                    </p:set>
                                    <p:animEffect transition="in" filter="fade">
                                      <p:cBhvr>
                                        <p:cTn id="31" dur="500"/>
                                        <p:tgtEl>
                                          <p:spTgt spid="684">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684">
                                            <p:txEl>
                                              <p:pRg st="6" end="6"/>
                                            </p:txEl>
                                          </p:spTgt>
                                        </p:tgtEl>
                                        <p:attrNameLst>
                                          <p:attrName>style.visibility</p:attrName>
                                        </p:attrNameLst>
                                      </p:cBhvr>
                                      <p:to>
                                        <p:strVal val="visible"/>
                                      </p:to>
                                    </p:set>
                                    <p:animEffect transition="in" filter="fade">
                                      <p:cBhvr>
                                        <p:cTn id="35" dur="500"/>
                                        <p:tgtEl>
                                          <p:spTgt spid="684">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684">
                                            <p:txEl>
                                              <p:pRg st="7" end="7"/>
                                            </p:txEl>
                                          </p:spTgt>
                                        </p:tgtEl>
                                        <p:attrNameLst>
                                          <p:attrName>style.visibility</p:attrName>
                                        </p:attrNameLst>
                                      </p:cBhvr>
                                      <p:to>
                                        <p:strVal val="visible"/>
                                      </p:to>
                                    </p:set>
                                    <p:animEffect transition="in" filter="fade">
                                      <p:cBhvr>
                                        <p:cTn id="39" dur="500"/>
                                        <p:tgtEl>
                                          <p:spTgt spid="684">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684">
                                            <p:txEl>
                                              <p:pRg st="8" end="8"/>
                                            </p:txEl>
                                          </p:spTgt>
                                        </p:tgtEl>
                                        <p:attrNameLst>
                                          <p:attrName>style.visibility</p:attrName>
                                        </p:attrNameLst>
                                      </p:cBhvr>
                                      <p:to>
                                        <p:strVal val="visible"/>
                                      </p:to>
                                    </p:set>
                                    <p:animEffect transition="in" filter="fade">
                                      <p:cBhvr>
                                        <p:cTn id="43" dur="500"/>
                                        <p:tgtEl>
                                          <p:spTgt spid="68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3_Basic Slide Two Column">
    <p:spTree>
      <p:nvGrpSpPr>
        <p:cNvPr id="1" name="Shape 685"/>
        <p:cNvGrpSpPr/>
        <p:nvPr/>
      </p:nvGrpSpPr>
      <p:grpSpPr>
        <a:xfrm>
          <a:off x="0" y="0"/>
          <a:ext cx="0" cy="0"/>
          <a:chOff x="0" y="0"/>
          <a:chExt cx="0" cy="0"/>
        </a:xfrm>
      </p:grpSpPr>
      <p:sp>
        <p:nvSpPr>
          <p:cNvPr id="686" name="Shape 686"/>
          <p:cNvSpPr txBox="1">
            <a:spLocks noGrp="1"/>
          </p:cNvSpPr>
          <p:nvPr>
            <p:ph type="body" idx="1"/>
          </p:nvPr>
        </p:nvSpPr>
        <p:spPr>
          <a:xfrm>
            <a:off x="1277371" y="1499211"/>
            <a:ext cx="3203531"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87" name="Shape 687"/>
          <p:cNvSpPr txBox="1">
            <a:spLocks noGrp="1"/>
          </p:cNvSpPr>
          <p:nvPr>
            <p:ph type="body" idx="2"/>
          </p:nvPr>
        </p:nvSpPr>
        <p:spPr>
          <a:xfrm>
            <a:off x="4691048" y="1499211"/>
            <a:ext cx="3203531"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88" name="Shape 688"/>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89" name="Shape 689"/>
          <p:cNvSpPr txBox="1">
            <a:spLocks noGrp="1"/>
          </p:cNvSpPr>
          <p:nvPr>
            <p:ph type="body" idx="3"/>
          </p:nvPr>
        </p:nvSpPr>
        <p:spPr>
          <a:xfrm>
            <a:off x="1277373" y="97155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8"/>
                                        </p:tgtEl>
                                        <p:attrNameLst>
                                          <p:attrName>style.visibility</p:attrName>
                                        </p:attrNameLst>
                                      </p:cBhvr>
                                      <p:to>
                                        <p:strVal val="visible"/>
                                      </p:to>
                                    </p:set>
                                    <p:animEffect transition="in" filter="fade">
                                      <p:cBhvr>
                                        <p:cTn id="7" dur="750"/>
                                        <p:tgtEl>
                                          <p:spTgt spid="688"/>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89">
                                            <p:txEl>
                                              <p:pRg st="0" end="0"/>
                                            </p:txEl>
                                          </p:spTgt>
                                        </p:tgtEl>
                                        <p:attrNameLst>
                                          <p:attrName>style.visibility</p:attrName>
                                        </p:attrNameLst>
                                      </p:cBhvr>
                                      <p:to>
                                        <p:strVal val="visible"/>
                                      </p:to>
                                    </p:set>
                                    <p:animEffect transition="in" filter="fade">
                                      <p:cBhvr>
                                        <p:cTn id="11" dur="500"/>
                                        <p:tgtEl>
                                          <p:spTgt spid="689">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89">
                                            <p:txEl>
                                              <p:pRg st="1" end="1"/>
                                            </p:txEl>
                                          </p:spTgt>
                                        </p:tgtEl>
                                        <p:attrNameLst>
                                          <p:attrName>style.visibility</p:attrName>
                                        </p:attrNameLst>
                                      </p:cBhvr>
                                      <p:to>
                                        <p:strVal val="visible"/>
                                      </p:to>
                                    </p:set>
                                    <p:animEffect transition="in" filter="fade">
                                      <p:cBhvr>
                                        <p:cTn id="15" dur="500"/>
                                        <p:tgtEl>
                                          <p:spTgt spid="689">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89">
                                            <p:txEl>
                                              <p:pRg st="2" end="2"/>
                                            </p:txEl>
                                          </p:spTgt>
                                        </p:tgtEl>
                                        <p:attrNameLst>
                                          <p:attrName>style.visibility</p:attrName>
                                        </p:attrNameLst>
                                      </p:cBhvr>
                                      <p:to>
                                        <p:strVal val="visible"/>
                                      </p:to>
                                    </p:set>
                                    <p:animEffect transition="in" filter="fade">
                                      <p:cBhvr>
                                        <p:cTn id="19" dur="500"/>
                                        <p:tgtEl>
                                          <p:spTgt spid="689">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689">
                                            <p:txEl>
                                              <p:pRg st="3" end="3"/>
                                            </p:txEl>
                                          </p:spTgt>
                                        </p:tgtEl>
                                        <p:attrNameLst>
                                          <p:attrName>style.visibility</p:attrName>
                                        </p:attrNameLst>
                                      </p:cBhvr>
                                      <p:to>
                                        <p:strVal val="visible"/>
                                      </p:to>
                                    </p:set>
                                    <p:animEffect transition="in" filter="fade">
                                      <p:cBhvr>
                                        <p:cTn id="23" dur="500"/>
                                        <p:tgtEl>
                                          <p:spTgt spid="689">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689">
                                            <p:txEl>
                                              <p:pRg st="4" end="4"/>
                                            </p:txEl>
                                          </p:spTgt>
                                        </p:tgtEl>
                                        <p:attrNameLst>
                                          <p:attrName>style.visibility</p:attrName>
                                        </p:attrNameLst>
                                      </p:cBhvr>
                                      <p:to>
                                        <p:strVal val="visible"/>
                                      </p:to>
                                    </p:set>
                                    <p:animEffect transition="in" filter="fade">
                                      <p:cBhvr>
                                        <p:cTn id="27" dur="500"/>
                                        <p:tgtEl>
                                          <p:spTgt spid="689">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689">
                                            <p:txEl>
                                              <p:pRg st="5" end="5"/>
                                            </p:txEl>
                                          </p:spTgt>
                                        </p:tgtEl>
                                        <p:attrNameLst>
                                          <p:attrName>style.visibility</p:attrName>
                                        </p:attrNameLst>
                                      </p:cBhvr>
                                      <p:to>
                                        <p:strVal val="visible"/>
                                      </p:to>
                                    </p:set>
                                    <p:animEffect transition="in" filter="fade">
                                      <p:cBhvr>
                                        <p:cTn id="31" dur="500"/>
                                        <p:tgtEl>
                                          <p:spTgt spid="689">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689">
                                            <p:txEl>
                                              <p:pRg st="6" end="6"/>
                                            </p:txEl>
                                          </p:spTgt>
                                        </p:tgtEl>
                                        <p:attrNameLst>
                                          <p:attrName>style.visibility</p:attrName>
                                        </p:attrNameLst>
                                      </p:cBhvr>
                                      <p:to>
                                        <p:strVal val="visible"/>
                                      </p:to>
                                    </p:set>
                                    <p:animEffect transition="in" filter="fade">
                                      <p:cBhvr>
                                        <p:cTn id="35" dur="500"/>
                                        <p:tgtEl>
                                          <p:spTgt spid="689">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689">
                                            <p:txEl>
                                              <p:pRg st="7" end="7"/>
                                            </p:txEl>
                                          </p:spTgt>
                                        </p:tgtEl>
                                        <p:attrNameLst>
                                          <p:attrName>style.visibility</p:attrName>
                                        </p:attrNameLst>
                                      </p:cBhvr>
                                      <p:to>
                                        <p:strVal val="visible"/>
                                      </p:to>
                                    </p:set>
                                    <p:animEffect transition="in" filter="fade">
                                      <p:cBhvr>
                                        <p:cTn id="39" dur="500"/>
                                        <p:tgtEl>
                                          <p:spTgt spid="689">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689">
                                            <p:txEl>
                                              <p:pRg st="8" end="8"/>
                                            </p:txEl>
                                          </p:spTgt>
                                        </p:tgtEl>
                                        <p:attrNameLst>
                                          <p:attrName>style.visibility</p:attrName>
                                        </p:attrNameLst>
                                      </p:cBhvr>
                                      <p:to>
                                        <p:strVal val="visible"/>
                                      </p:to>
                                    </p:set>
                                    <p:animEffect transition="in" filter="fade">
                                      <p:cBhvr>
                                        <p:cTn id="43" dur="500"/>
                                        <p:tgtEl>
                                          <p:spTgt spid="68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3_Basic Slide Three Column">
    <p:spTree>
      <p:nvGrpSpPr>
        <p:cNvPr id="1" name="Shape 690"/>
        <p:cNvGrpSpPr/>
        <p:nvPr/>
      </p:nvGrpSpPr>
      <p:grpSpPr>
        <a:xfrm>
          <a:off x="0" y="0"/>
          <a:ext cx="0" cy="0"/>
          <a:chOff x="0" y="0"/>
          <a:chExt cx="0" cy="0"/>
        </a:xfrm>
      </p:grpSpPr>
      <p:sp>
        <p:nvSpPr>
          <p:cNvPr id="691" name="Shape 691"/>
          <p:cNvSpPr txBox="1">
            <a:spLocks noGrp="1"/>
          </p:cNvSpPr>
          <p:nvPr>
            <p:ph type="body" idx="1"/>
          </p:nvPr>
        </p:nvSpPr>
        <p:spPr>
          <a:xfrm>
            <a:off x="391553" y="1499211"/>
            <a:ext cx="2777147"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92" name="Shape 692"/>
          <p:cNvSpPr txBox="1">
            <a:spLocks noGrp="1"/>
          </p:cNvSpPr>
          <p:nvPr>
            <p:ph type="body" idx="2"/>
          </p:nvPr>
        </p:nvSpPr>
        <p:spPr>
          <a:xfrm>
            <a:off x="3168700" y="1499211"/>
            <a:ext cx="2777147"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93" name="Shape 693"/>
          <p:cNvSpPr txBox="1">
            <a:spLocks noGrp="1"/>
          </p:cNvSpPr>
          <p:nvPr>
            <p:ph type="body" idx="3"/>
          </p:nvPr>
        </p:nvSpPr>
        <p:spPr>
          <a:xfrm>
            <a:off x="5945848" y="1499211"/>
            <a:ext cx="2777147"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94" name="Shape 694"/>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5" name="Shape 695"/>
          <p:cNvSpPr txBox="1">
            <a:spLocks noGrp="1"/>
          </p:cNvSpPr>
          <p:nvPr>
            <p:ph type="body" idx="4"/>
          </p:nvPr>
        </p:nvSpPr>
        <p:spPr>
          <a:xfrm>
            <a:off x="1277373" y="97155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4"/>
                                        </p:tgtEl>
                                        <p:attrNameLst>
                                          <p:attrName>style.visibility</p:attrName>
                                        </p:attrNameLst>
                                      </p:cBhvr>
                                      <p:to>
                                        <p:strVal val="visible"/>
                                      </p:to>
                                    </p:set>
                                    <p:animEffect transition="in" filter="fade">
                                      <p:cBhvr>
                                        <p:cTn id="7" dur="750"/>
                                        <p:tgtEl>
                                          <p:spTgt spid="69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95">
                                            <p:txEl>
                                              <p:pRg st="0" end="0"/>
                                            </p:txEl>
                                          </p:spTgt>
                                        </p:tgtEl>
                                        <p:attrNameLst>
                                          <p:attrName>style.visibility</p:attrName>
                                        </p:attrNameLst>
                                      </p:cBhvr>
                                      <p:to>
                                        <p:strVal val="visible"/>
                                      </p:to>
                                    </p:set>
                                    <p:animEffect transition="in" filter="fade">
                                      <p:cBhvr>
                                        <p:cTn id="11" dur="500"/>
                                        <p:tgtEl>
                                          <p:spTgt spid="695">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695">
                                            <p:txEl>
                                              <p:pRg st="1" end="1"/>
                                            </p:txEl>
                                          </p:spTgt>
                                        </p:tgtEl>
                                        <p:attrNameLst>
                                          <p:attrName>style.visibility</p:attrName>
                                        </p:attrNameLst>
                                      </p:cBhvr>
                                      <p:to>
                                        <p:strVal val="visible"/>
                                      </p:to>
                                    </p:set>
                                    <p:animEffect transition="in" filter="fade">
                                      <p:cBhvr>
                                        <p:cTn id="15" dur="500"/>
                                        <p:tgtEl>
                                          <p:spTgt spid="695">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695">
                                            <p:txEl>
                                              <p:pRg st="2" end="2"/>
                                            </p:txEl>
                                          </p:spTgt>
                                        </p:tgtEl>
                                        <p:attrNameLst>
                                          <p:attrName>style.visibility</p:attrName>
                                        </p:attrNameLst>
                                      </p:cBhvr>
                                      <p:to>
                                        <p:strVal val="visible"/>
                                      </p:to>
                                    </p:set>
                                    <p:animEffect transition="in" filter="fade">
                                      <p:cBhvr>
                                        <p:cTn id="19" dur="500"/>
                                        <p:tgtEl>
                                          <p:spTgt spid="695">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695">
                                            <p:txEl>
                                              <p:pRg st="3" end="3"/>
                                            </p:txEl>
                                          </p:spTgt>
                                        </p:tgtEl>
                                        <p:attrNameLst>
                                          <p:attrName>style.visibility</p:attrName>
                                        </p:attrNameLst>
                                      </p:cBhvr>
                                      <p:to>
                                        <p:strVal val="visible"/>
                                      </p:to>
                                    </p:set>
                                    <p:animEffect transition="in" filter="fade">
                                      <p:cBhvr>
                                        <p:cTn id="23" dur="500"/>
                                        <p:tgtEl>
                                          <p:spTgt spid="695">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695">
                                            <p:txEl>
                                              <p:pRg st="4" end="4"/>
                                            </p:txEl>
                                          </p:spTgt>
                                        </p:tgtEl>
                                        <p:attrNameLst>
                                          <p:attrName>style.visibility</p:attrName>
                                        </p:attrNameLst>
                                      </p:cBhvr>
                                      <p:to>
                                        <p:strVal val="visible"/>
                                      </p:to>
                                    </p:set>
                                    <p:animEffect transition="in" filter="fade">
                                      <p:cBhvr>
                                        <p:cTn id="27" dur="500"/>
                                        <p:tgtEl>
                                          <p:spTgt spid="695">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695">
                                            <p:txEl>
                                              <p:pRg st="5" end="5"/>
                                            </p:txEl>
                                          </p:spTgt>
                                        </p:tgtEl>
                                        <p:attrNameLst>
                                          <p:attrName>style.visibility</p:attrName>
                                        </p:attrNameLst>
                                      </p:cBhvr>
                                      <p:to>
                                        <p:strVal val="visible"/>
                                      </p:to>
                                    </p:set>
                                    <p:animEffect transition="in" filter="fade">
                                      <p:cBhvr>
                                        <p:cTn id="31" dur="500"/>
                                        <p:tgtEl>
                                          <p:spTgt spid="695">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695">
                                            <p:txEl>
                                              <p:pRg st="6" end="6"/>
                                            </p:txEl>
                                          </p:spTgt>
                                        </p:tgtEl>
                                        <p:attrNameLst>
                                          <p:attrName>style.visibility</p:attrName>
                                        </p:attrNameLst>
                                      </p:cBhvr>
                                      <p:to>
                                        <p:strVal val="visible"/>
                                      </p:to>
                                    </p:set>
                                    <p:animEffect transition="in" filter="fade">
                                      <p:cBhvr>
                                        <p:cTn id="35" dur="500"/>
                                        <p:tgtEl>
                                          <p:spTgt spid="695">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695">
                                            <p:txEl>
                                              <p:pRg st="7" end="7"/>
                                            </p:txEl>
                                          </p:spTgt>
                                        </p:tgtEl>
                                        <p:attrNameLst>
                                          <p:attrName>style.visibility</p:attrName>
                                        </p:attrNameLst>
                                      </p:cBhvr>
                                      <p:to>
                                        <p:strVal val="visible"/>
                                      </p:to>
                                    </p:set>
                                    <p:animEffect transition="in" filter="fade">
                                      <p:cBhvr>
                                        <p:cTn id="39" dur="500"/>
                                        <p:tgtEl>
                                          <p:spTgt spid="695">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695">
                                            <p:txEl>
                                              <p:pRg st="8" end="8"/>
                                            </p:txEl>
                                          </p:spTgt>
                                        </p:tgtEl>
                                        <p:attrNameLst>
                                          <p:attrName>style.visibility</p:attrName>
                                        </p:attrNameLst>
                                      </p:cBhvr>
                                      <p:to>
                                        <p:strVal val="visible"/>
                                      </p:to>
                                    </p:set>
                                    <p:animEffect transition="in" filter="fade">
                                      <p:cBhvr>
                                        <p:cTn id="43" dur="500"/>
                                        <p:tgtEl>
                                          <p:spTgt spid="6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3_Custom Layout">
    <p:spTree>
      <p:nvGrpSpPr>
        <p:cNvPr id="1" name="Shape 696"/>
        <p:cNvGrpSpPr/>
        <p:nvPr/>
      </p:nvGrpSpPr>
      <p:grpSpPr>
        <a:xfrm>
          <a:off x="0" y="0"/>
          <a:ext cx="0" cy="0"/>
          <a:chOff x="0" y="0"/>
          <a:chExt cx="0" cy="0"/>
        </a:xfrm>
      </p:grpSpPr>
      <p:sp>
        <p:nvSpPr>
          <p:cNvPr id="697" name="Shape 697"/>
          <p:cNvSpPr>
            <a:spLocks noGrp="1"/>
          </p:cNvSpPr>
          <p:nvPr>
            <p:ph type="pic" idx="2"/>
          </p:nvPr>
        </p:nvSpPr>
        <p:spPr>
          <a:xfrm>
            <a:off x="5" y="0"/>
            <a:ext cx="9144000" cy="2818355"/>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7"/>
                                        </p:tgtEl>
                                        <p:attrNameLst>
                                          <p:attrName>style.visibility</p:attrName>
                                        </p:attrNameLst>
                                      </p:cBhvr>
                                      <p:to>
                                        <p:strVal val="visible"/>
                                      </p:to>
                                    </p:set>
                                    <p:animEffect transition="in" filter="fade">
                                      <p:cBhvr>
                                        <p:cTn id="7" dur="500"/>
                                        <p:tgtEl>
                                          <p:spTgt spid="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6_Custom Layout 2">
    <p:spTree>
      <p:nvGrpSpPr>
        <p:cNvPr id="1" name="Shape 698"/>
        <p:cNvGrpSpPr/>
        <p:nvPr/>
      </p:nvGrpSpPr>
      <p:grpSpPr>
        <a:xfrm>
          <a:off x="0" y="0"/>
          <a:ext cx="0" cy="0"/>
          <a:chOff x="0" y="0"/>
          <a:chExt cx="0" cy="0"/>
        </a:xfrm>
      </p:grpSpPr>
      <p:sp>
        <p:nvSpPr>
          <p:cNvPr id="699" name="Shape 699"/>
          <p:cNvSpPr>
            <a:spLocks noGrp="1"/>
          </p:cNvSpPr>
          <p:nvPr>
            <p:ph type="pic" idx="2"/>
          </p:nvPr>
        </p:nvSpPr>
        <p:spPr>
          <a:xfrm>
            <a:off x="-2971" y="0"/>
            <a:ext cx="5658477" cy="5143500"/>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9"/>
                                        </p:tgtEl>
                                        <p:attrNameLst>
                                          <p:attrName>style.visibility</p:attrName>
                                        </p:attrNameLst>
                                      </p:cBhvr>
                                      <p:to>
                                        <p:strVal val="visible"/>
                                      </p:to>
                                    </p:set>
                                    <p:animEffect transition="in" filter="fade">
                                      <p:cBhvr>
                                        <p:cTn id="7" dur="500"/>
                                        <p:tgtEl>
                                          <p:spTgt spid="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7_Custom Layout 2">
    <p:spTree>
      <p:nvGrpSpPr>
        <p:cNvPr id="1" name="Shape 700"/>
        <p:cNvGrpSpPr/>
        <p:nvPr/>
      </p:nvGrpSpPr>
      <p:grpSpPr>
        <a:xfrm>
          <a:off x="0" y="0"/>
          <a:ext cx="0" cy="0"/>
          <a:chOff x="0" y="0"/>
          <a:chExt cx="0" cy="0"/>
        </a:xfrm>
      </p:grpSpPr>
      <p:sp>
        <p:nvSpPr>
          <p:cNvPr id="701" name="Shape 701"/>
          <p:cNvSpPr>
            <a:spLocks noGrp="1"/>
          </p:cNvSpPr>
          <p:nvPr>
            <p:ph type="pic" idx="2"/>
          </p:nvPr>
        </p:nvSpPr>
        <p:spPr>
          <a:xfrm>
            <a:off x="-2971" y="0"/>
            <a:ext cx="5658477" cy="3024188"/>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37_Custom Layout Logos">
    <p:spTree>
      <p:nvGrpSpPr>
        <p:cNvPr id="1" name="Shape 702"/>
        <p:cNvGrpSpPr/>
        <p:nvPr/>
      </p:nvGrpSpPr>
      <p:grpSpPr>
        <a:xfrm>
          <a:off x="0" y="0"/>
          <a:ext cx="0" cy="0"/>
          <a:chOff x="0" y="0"/>
          <a:chExt cx="0" cy="0"/>
        </a:xfrm>
      </p:grpSpPr>
      <p:sp>
        <p:nvSpPr>
          <p:cNvPr id="703" name="Shape 703"/>
          <p:cNvSpPr/>
          <p:nvPr/>
        </p:nvSpPr>
        <p:spPr>
          <a:xfrm flipH="1">
            <a:off x="5655475" y="0"/>
            <a:ext cx="3488531" cy="5143499"/>
          </a:xfrm>
          <a:prstGeom prst="rect">
            <a:avLst/>
          </a:prstGeom>
          <a:solidFill>
            <a:srgbClr val="D9D9D9"/>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704" name="Shape 704"/>
          <p:cNvSpPr/>
          <p:nvPr/>
        </p:nvSpPr>
        <p:spPr>
          <a:xfrm>
            <a:off x="7673278" y="5008932"/>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705" name="Shape 705"/>
          <p:cNvPicPr preferRelativeResize="0"/>
          <p:nvPr/>
        </p:nvPicPr>
        <p:blipFill rotWithShape="1">
          <a:blip r:embed="rId2">
            <a:alphaModFix/>
          </a:blip>
          <a:srcRect/>
          <a:stretch/>
        </p:blipFill>
        <p:spPr>
          <a:xfrm>
            <a:off x="7623828" y="4797757"/>
            <a:ext cx="1382546" cy="148495"/>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38_Custom Layout Logos">
    <p:spTree>
      <p:nvGrpSpPr>
        <p:cNvPr id="1" name="Shape 706"/>
        <p:cNvGrpSpPr/>
        <p:nvPr/>
      </p:nvGrpSpPr>
      <p:grpSpPr>
        <a:xfrm>
          <a:off x="0" y="0"/>
          <a:ext cx="0" cy="0"/>
          <a:chOff x="0" y="0"/>
          <a:chExt cx="0" cy="0"/>
        </a:xfrm>
      </p:grpSpPr>
      <p:sp>
        <p:nvSpPr>
          <p:cNvPr id="707" name="Shape 707"/>
          <p:cNvSpPr/>
          <p:nvPr/>
        </p:nvSpPr>
        <p:spPr>
          <a:xfrm flipH="1">
            <a:off x="5655475" y="0"/>
            <a:ext cx="3488531" cy="5143499"/>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708" name="Shape 708"/>
          <p:cNvSpPr/>
          <p:nvPr/>
        </p:nvSpPr>
        <p:spPr>
          <a:xfrm>
            <a:off x="7673278" y="5000996"/>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709" name="Shape 709" descr="RF.LOGO.WHITE.WHITE_151015.ai"/>
          <p:cNvPicPr preferRelativeResize="0"/>
          <p:nvPr/>
        </p:nvPicPr>
        <p:blipFill rotWithShape="1">
          <a:blip r:embed="rId2">
            <a:alphaModFix/>
          </a:blip>
          <a:srcRect/>
          <a:stretch/>
        </p:blipFill>
        <p:spPr>
          <a:xfrm>
            <a:off x="7614321" y="4786312"/>
            <a:ext cx="1421788" cy="17528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Moment Scoring Slide">
    <p:spTree>
      <p:nvGrpSpPr>
        <p:cNvPr id="1" name="Shape 65"/>
        <p:cNvGrpSpPr/>
        <p:nvPr/>
      </p:nvGrpSpPr>
      <p:grpSpPr>
        <a:xfrm>
          <a:off x="0" y="0"/>
          <a:ext cx="0" cy="0"/>
          <a:chOff x="0" y="0"/>
          <a:chExt cx="0" cy="0"/>
        </a:xfrm>
      </p:grpSpPr>
      <p:sp>
        <p:nvSpPr>
          <p:cNvPr id="66" name="Shape 66"/>
          <p:cNvSpPr/>
          <p:nvPr/>
        </p:nvSpPr>
        <p:spPr>
          <a:xfrm>
            <a:off x="3" y="0"/>
            <a:ext cx="9144000" cy="5143499"/>
          </a:xfrm>
          <a:prstGeom prst="rect">
            <a:avLst/>
          </a:prstGeom>
          <a:solidFill>
            <a:srgbClr val="FFFFFF"/>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pic>
        <p:nvPicPr>
          <p:cNvPr id="67" name="Shape 67" descr=":STRIP-06.png"/>
          <p:cNvPicPr preferRelativeResize="0"/>
          <p:nvPr/>
        </p:nvPicPr>
        <p:blipFill rotWithShape="1">
          <a:blip r:embed="rId2">
            <a:alphaModFix/>
          </a:blip>
          <a:srcRect/>
          <a:stretch/>
        </p:blipFill>
        <p:spPr>
          <a:xfrm rot="-5400000" flipH="1">
            <a:off x="4437530" y="437032"/>
            <a:ext cx="268941" cy="9144001"/>
          </a:xfrm>
          <a:prstGeom prst="rect">
            <a:avLst/>
          </a:prstGeom>
          <a:noFill/>
          <a:ln>
            <a:noFill/>
          </a:ln>
        </p:spPr>
      </p:pic>
      <p:sp>
        <p:nvSpPr>
          <p:cNvPr id="68" name="Shape 68"/>
          <p:cNvSpPr txBox="1">
            <a:spLocks noGrp="1"/>
          </p:cNvSpPr>
          <p:nvPr>
            <p:ph type="body" idx="1"/>
          </p:nvPr>
        </p:nvSpPr>
        <p:spPr>
          <a:xfrm>
            <a:off x="3" y="2"/>
            <a:ext cx="9144000" cy="2821780"/>
          </a:xfrm>
          <a:prstGeom prst="rect">
            <a:avLst/>
          </a:prstGeom>
          <a:noFill/>
          <a:ln>
            <a:noFill/>
          </a:ln>
        </p:spPr>
        <p:txBody>
          <a:bodyPr lIns="91425" tIns="91425" rIns="91425" bIns="91425" anchor="t" anchorCtr="0"/>
          <a:lstStyle>
            <a:lvl1pPr marL="171450" marR="0" lvl="0" indent="-101600" algn="l" rtl="0">
              <a:lnSpc>
                <a:spcPct val="90000"/>
              </a:lnSpc>
              <a:spcBef>
                <a:spcPts val="750"/>
              </a:spcBef>
              <a:buClr>
                <a:schemeClr val="dk1"/>
              </a:buClr>
              <a:buSzPct val="100000"/>
              <a:buFont typeface="Arial"/>
              <a:buChar char="•"/>
              <a:defRPr sz="1100" b="0" i="0" u="none" strike="noStrike" cap="none">
                <a:solidFill>
                  <a:schemeClr val="dk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69" name="Shape 69"/>
          <p:cNvSpPr/>
          <p:nvPr/>
        </p:nvSpPr>
        <p:spPr>
          <a:xfrm>
            <a:off x="7341660" y="4945207"/>
            <a:ext cx="1771859"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chemeClr val="lt1"/>
                </a:solidFill>
                <a:latin typeface="Century Gothic"/>
                <a:ea typeface="Century Gothic"/>
                <a:cs typeface="Century Gothic"/>
                <a:sym typeface="Century Gothic"/>
              </a:rPr>
              <a:t>ROCKET FUEL | PROPRIETARY &amp; CONFIDENTIAL. COPYRIGHT © 2015</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39_Custom Layout Logos">
    <p:spTree>
      <p:nvGrpSpPr>
        <p:cNvPr id="1" name="Shape 710"/>
        <p:cNvGrpSpPr/>
        <p:nvPr/>
      </p:nvGrpSpPr>
      <p:grpSpPr>
        <a:xfrm>
          <a:off x="0" y="0"/>
          <a:ext cx="0" cy="0"/>
          <a:chOff x="0" y="0"/>
          <a:chExt cx="0" cy="0"/>
        </a:xfrm>
      </p:grpSpPr>
      <p:sp>
        <p:nvSpPr>
          <p:cNvPr id="711" name="Shape 711"/>
          <p:cNvSpPr/>
          <p:nvPr/>
        </p:nvSpPr>
        <p:spPr>
          <a:xfrm flipH="1">
            <a:off x="5655475" y="0"/>
            <a:ext cx="3488531" cy="5143499"/>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712" name="Shape 712"/>
          <p:cNvSpPr/>
          <p:nvPr/>
        </p:nvSpPr>
        <p:spPr>
          <a:xfrm>
            <a:off x="7673278" y="5000996"/>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713" name="Shape 713" descr="RF.LOGO.WHITE.WHITE_151015.ai"/>
          <p:cNvPicPr preferRelativeResize="0"/>
          <p:nvPr/>
        </p:nvPicPr>
        <p:blipFill rotWithShape="1">
          <a:blip r:embed="rId2">
            <a:alphaModFix/>
          </a:blip>
          <a:srcRect/>
          <a:stretch/>
        </p:blipFill>
        <p:spPr>
          <a:xfrm>
            <a:off x="7614321" y="4786312"/>
            <a:ext cx="1421788" cy="175288"/>
          </a:xfrm>
          <a:prstGeom prst="rect">
            <a:avLst/>
          </a:prstGeom>
          <a:noFill/>
          <a:ln>
            <a:noFill/>
          </a:ln>
        </p:spPr>
      </p:pic>
      <p:sp>
        <p:nvSpPr>
          <p:cNvPr id="714" name="Shape 714"/>
          <p:cNvSpPr/>
          <p:nvPr/>
        </p:nvSpPr>
        <p:spPr>
          <a:xfrm>
            <a:off x="4745142" y="669"/>
            <a:ext cx="1421331" cy="5142160"/>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40_Custom Layout Logos">
    <p:spTree>
      <p:nvGrpSpPr>
        <p:cNvPr id="1" name="Shape 715"/>
        <p:cNvGrpSpPr/>
        <p:nvPr/>
      </p:nvGrpSpPr>
      <p:grpSpPr>
        <a:xfrm>
          <a:off x="0" y="0"/>
          <a:ext cx="0" cy="0"/>
          <a:chOff x="0" y="0"/>
          <a:chExt cx="0" cy="0"/>
        </a:xfrm>
      </p:grpSpPr>
      <p:sp>
        <p:nvSpPr>
          <p:cNvPr id="716" name="Shape 716"/>
          <p:cNvSpPr/>
          <p:nvPr/>
        </p:nvSpPr>
        <p:spPr>
          <a:xfrm flipH="1">
            <a:off x="5655475" y="0"/>
            <a:ext cx="3488531" cy="5143499"/>
          </a:xfrm>
          <a:prstGeom prst="rect">
            <a:avLst/>
          </a:prstGeom>
          <a:solidFill>
            <a:schemeClr val="accent5"/>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717" name="Shape 717"/>
          <p:cNvSpPr/>
          <p:nvPr/>
        </p:nvSpPr>
        <p:spPr>
          <a:xfrm>
            <a:off x="7673278" y="5000996"/>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718" name="Shape 718" descr="RF.LOGO.WHITE.WHITE_151015.ai"/>
          <p:cNvPicPr preferRelativeResize="0"/>
          <p:nvPr/>
        </p:nvPicPr>
        <p:blipFill rotWithShape="1">
          <a:blip r:embed="rId2">
            <a:alphaModFix/>
          </a:blip>
          <a:srcRect/>
          <a:stretch/>
        </p:blipFill>
        <p:spPr>
          <a:xfrm>
            <a:off x="7614321" y="4786312"/>
            <a:ext cx="1421788" cy="175288"/>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41_Custom Layout Logos">
    <p:spTree>
      <p:nvGrpSpPr>
        <p:cNvPr id="1" name="Shape 719"/>
        <p:cNvGrpSpPr/>
        <p:nvPr/>
      </p:nvGrpSpPr>
      <p:grpSpPr>
        <a:xfrm>
          <a:off x="0" y="0"/>
          <a:ext cx="0" cy="0"/>
          <a:chOff x="0" y="0"/>
          <a:chExt cx="0" cy="0"/>
        </a:xfrm>
      </p:grpSpPr>
      <p:sp>
        <p:nvSpPr>
          <p:cNvPr id="720" name="Shape 720"/>
          <p:cNvSpPr/>
          <p:nvPr/>
        </p:nvSpPr>
        <p:spPr>
          <a:xfrm flipH="1">
            <a:off x="5655475" y="0"/>
            <a:ext cx="3488531" cy="5143499"/>
          </a:xfrm>
          <a:prstGeom prst="rect">
            <a:avLst/>
          </a:prstGeom>
          <a:solidFill>
            <a:schemeClr val="accent5"/>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721" name="Shape 721"/>
          <p:cNvSpPr/>
          <p:nvPr/>
        </p:nvSpPr>
        <p:spPr>
          <a:xfrm>
            <a:off x="7673278" y="5000996"/>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722" name="Shape 722" descr="RF.LOGO.WHITE.WHITE_151015.ai"/>
          <p:cNvPicPr preferRelativeResize="0"/>
          <p:nvPr/>
        </p:nvPicPr>
        <p:blipFill rotWithShape="1">
          <a:blip r:embed="rId2">
            <a:alphaModFix/>
          </a:blip>
          <a:srcRect/>
          <a:stretch/>
        </p:blipFill>
        <p:spPr>
          <a:xfrm>
            <a:off x="7614321" y="4786312"/>
            <a:ext cx="1421788" cy="175288"/>
          </a:xfrm>
          <a:prstGeom prst="rect">
            <a:avLst/>
          </a:prstGeom>
          <a:noFill/>
          <a:ln>
            <a:noFill/>
          </a:ln>
        </p:spPr>
      </p:pic>
      <p:sp>
        <p:nvSpPr>
          <p:cNvPr id="723" name="Shape 723"/>
          <p:cNvSpPr/>
          <p:nvPr/>
        </p:nvSpPr>
        <p:spPr>
          <a:xfrm>
            <a:off x="4745142" y="669"/>
            <a:ext cx="1421331" cy="5142160"/>
          </a:xfrm>
          <a:prstGeom prst="rect">
            <a:avLst/>
          </a:prstGeom>
          <a:solidFill>
            <a:schemeClr val="accent5"/>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42_Custom Layout Logos">
    <p:spTree>
      <p:nvGrpSpPr>
        <p:cNvPr id="1" name="Shape 724"/>
        <p:cNvGrpSpPr/>
        <p:nvPr/>
      </p:nvGrpSpPr>
      <p:grpSpPr>
        <a:xfrm>
          <a:off x="0" y="0"/>
          <a:ext cx="0" cy="0"/>
          <a:chOff x="0" y="0"/>
          <a:chExt cx="0" cy="0"/>
        </a:xfrm>
      </p:grpSpPr>
      <p:sp>
        <p:nvSpPr>
          <p:cNvPr id="725" name="Shape 725"/>
          <p:cNvSpPr/>
          <p:nvPr/>
        </p:nvSpPr>
        <p:spPr>
          <a:xfrm flipH="1">
            <a:off x="5655475" y="0"/>
            <a:ext cx="3488531" cy="5143499"/>
          </a:xfrm>
          <a:prstGeom prst="rect">
            <a:avLst/>
          </a:prstGeom>
          <a:solidFill>
            <a:srgbClr val="FFB40A"/>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726" name="Shape 726"/>
          <p:cNvSpPr/>
          <p:nvPr/>
        </p:nvSpPr>
        <p:spPr>
          <a:xfrm>
            <a:off x="7673278" y="5000996"/>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727" name="Shape 727" descr="RF.LOGO.WHITE.WHITE_151015.ai"/>
          <p:cNvPicPr preferRelativeResize="0"/>
          <p:nvPr/>
        </p:nvPicPr>
        <p:blipFill rotWithShape="1">
          <a:blip r:embed="rId2">
            <a:alphaModFix/>
          </a:blip>
          <a:srcRect/>
          <a:stretch/>
        </p:blipFill>
        <p:spPr>
          <a:xfrm>
            <a:off x="7614321" y="4786312"/>
            <a:ext cx="1421788" cy="175288"/>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43_Custom Layout Logos">
    <p:spTree>
      <p:nvGrpSpPr>
        <p:cNvPr id="1" name="Shape 728"/>
        <p:cNvGrpSpPr/>
        <p:nvPr/>
      </p:nvGrpSpPr>
      <p:grpSpPr>
        <a:xfrm>
          <a:off x="0" y="0"/>
          <a:ext cx="0" cy="0"/>
          <a:chOff x="0" y="0"/>
          <a:chExt cx="0" cy="0"/>
        </a:xfrm>
      </p:grpSpPr>
      <p:sp>
        <p:nvSpPr>
          <p:cNvPr id="729" name="Shape 729"/>
          <p:cNvSpPr/>
          <p:nvPr/>
        </p:nvSpPr>
        <p:spPr>
          <a:xfrm flipH="1">
            <a:off x="5655475" y="0"/>
            <a:ext cx="3488531" cy="5143499"/>
          </a:xfrm>
          <a:prstGeom prst="rect">
            <a:avLst/>
          </a:prstGeom>
          <a:solidFill>
            <a:srgbClr val="FFB40A"/>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730" name="Shape 730"/>
          <p:cNvSpPr/>
          <p:nvPr/>
        </p:nvSpPr>
        <p:spPr>
          <a:xfrm>
            <a:off x="7673278" y="5000996"/>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731" name="Shape 731" descr="RF.LOGO.WHITE.WHITE_151015.ai"/>
          <p:cNvPicPr preferRelativeResize="0"/>
          <p:nvPr/>
        </p:nvPicPr>
        <p:blipFill rotWithShape="1">
          <a:blip r:embed="rId2">
            <a:alphaModFix/>
          </a:blip>
          <a:srcRect/>
          <a:stretch/>
        </p:blipFill>
        <p:spPr>
          <a:xfrm>
            <a:off x="7614321" y="4786312"/>
            <a:ext cx="1421788" cy="175288"/>
          </a:xfrm>
          <a:prstGeom prst="rect">
            <a:avLst/>
          </a:prstGeom>
          <a:noFill/>
          <a:ln>
            <a:noFill/>
          </a:ln>
        </p:spPr>
      </p:pic>
      <p:sp>
        <p:nvSpPr>
          <p:cNvPr id="732" name="Shape 732"/>
          <p:cNvSpPr/>
          <p:nvPr/>
        </p:nvSpPr>
        <p:spPr>
          <a:xfrm>
            <a:off x="4745142" y="669"/>
            <a:ext cx="1421331" cy="5142160"/>
          </a:xfrm>
          <a:prstGeom prst="rect">
            <a:avLst/>
          </a:prstGeom>
          <a:solidFill>
            <a:srgbClr val="FFB40A"/>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cSld name="44_Custom Layout Logos">
    <p:spTree>
      <p:nvGrpSpPr>
        <p:cNvPr id="1" name="Shape 733"/>
        <p:cNvGrpSpPr/>
        <p:nvPr/>
      </p:nvGrpSpPr>
      <p:grpSpPr>
        <a:xfrm>
          <a:off x="0" y="0"/>
          <a:ext cx="0" cy="0"/>
          <a:chOff x="0" y="0"/>
          <a:chExt cx="0" cy="0"/>
        </a:xfrm>
      </p:grpSpPr>
      <p:sp>
        <p:nvSpPr>
          <p:cNvPr id="734" name="Shape 734"/>
          <p:cNvSpPr/>
          <p:nvPr/>
        </p:nvSpPr>
        <p:spPr>
          <a:xfrm flipH="1">
            <a:off x="5655475" y="0"/>
            <a:ext cx="3488531" cy="5143499"/>
          </a:xfrm>
          <a:prstGeom prst="rect">
            <a:avLst/>
          </a:pr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735" name="Shape 735"/>
          <p:cNvSpPr/>
          <p:nvPr/>
        </p:nvSpPr>
        <p:spPr>
          <a:xfrm>
            <a:off x="7673278" y="5000996"/>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736" name="Shape 736" descr="RF.LOGO.WHITE.WHITE_151015.ai"/>
          <p:cNvPicPr preferRelativeResize="0"/>
          <p:nvPr/>
        </p:nvPicPr>
        <p:blipFill rotWithShape="1">
          <a:blip r:embed="rId2">
            <a:alphaModFix/>
          </a:blip>
          <a:srcRect/>
          <a:stretch/>
        </p:blipFill>
        <p:spPr>
          <a:xfrm>
            <a:off x="7614321" y="4786312"/>
            <a:ext cx="1421788" cy="175288"/>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45_Custom Layout Logos">
    <p:spTree>
      <p:nvGrpSpPr>
        <p:cNvPr id="1" name="Shape 737"/>
        <p:cNvGrpSpPr/>
        <p:nvPr/>
      </p:nvGrpSpPr>
      <p:grpSpPr>
        <a:xfrm>
          <a:off x="0" y="0"/>
          <a:ext cx="0" cy="0"/>
          <a:chOff x="0" y="0"/>
          <a:chExt cx="0" cy="0"/>
        </a:xfrm>
      </p:grpSpPr>
      <p:sp>
        <p:nvSpPr>
          <p:cNvPr id="738" name="Shape 738"/>
          <p:cNvSpPr/>
          <p:nvPr/>
        </p:nvSpPr>
        <p:spPr>
          <a:xfrm flipH="1">
            <a:off x="5655475" y="0"/>
            <a:ext cx="3488531" cy="5143499"/>
          </a:xfrm>
          <a:prstGeom prst="rect">
            <a:avLst/>
          </a:pr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739" name="Shape 739"/>
          <p:cNvSpPr/>
          <p:nvPr/>
        </p:nvSpPr>
        <p:spPr>
          <a:xfrm>
            <a:off x="7673278" y="5000996"/>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740" name="Shape 740" descr="RF.LOGO.WHITE.WHITE_151015.ai"/>
          <p:cNvPicPr preferRelativeResize="0"/>
          <p:nvPr/>
        </p:nvPicPr>
        <p:blipFill rotWithShape="1">
          <a:blip r:embed="rId2">
            <a:alphaModFix/>
          </a:blip>
          <a:srcRect/>
          <a:stretch/>
        </p:blipFill>
        <p:spPr>
          <a:xfrm>
            <a:off x="7614321" y="4786312"/>
            <a:ext cx="1421788" cy="175288"/>
          </a:xfrm>
          <a:prstGeom prst="rect">
            <a:avLst/>
          </a:prstGeom>
          <a:noFill/>
          <a:ln>
            <a:noFill/>
          </a:ln>
        </p:spPr>
      </p:pic>
      <p:sp>
        <p:nvSpPr>
          <p:cNvPr id="741" name="Shape 741"/>
          <p:cNvSpPr/>
          <p:nvPr/>
        </p:nvSpPr>
        <p:spPr>
          <a:xfrm>
            <a:off x="4745142" y="669"/>
            <a:ext cx="1421331" cy="5142160"/>
          </a:xfrm>
          <a:prstGeom prst="rect">
            <a:avLst/>
          </a:pr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46_Custom Layout Logos">
    <p:spTree>
      <p:nvGrpSpPr>
        <p:cNvPr id="1" name="Shape 742"/>
        <p:cNvGrpSpPr/>
        <p:nvPr/>
      </p:nvGrpSpPr>
      <p:grpSpPr>
        <a:xfrm>
          <a:off x="0" y="0"/>
          <a:ext cx="0" cy="0"/>
          <a:chOff x="0" y="0"/>
          <a:chExt cx="0" cy="0"/>
        </a:xfrm>
      </p:grpSpPr>
      <p:sp>
        <p:nvSpPr>
          <p:cNvPr id="743" name="Shape 743"/>
          <p:cNvSpPr/>
          <p:nvPr/>
        </p:nvSpPr>
        <p:spPr>
          <a:xfrm flipH="1">
            <a:off x="5655475" y="0"/>
            <a:ext cx="3488531" cy="5143499"/>
          </a:xfrm>
          <a:prstGeom prst="rect">
            <a:avLst/>
          </a:prstGeom>
          <a:solidFill>
            <a:schemeClr val="accent6"/>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744" name="Shape 744"/>
          <p:cNvSpPr/>
          <p:nvPr/>
        </p:nvSpPr>
        <p:spPr>
          <a:xfrm>
            <a:off x="7673278" y="5000996"/>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745" name="Shape 745" descr="RF.LOGO.WHITE.WHITE_151015.ai"/>
          <p:cNvPicPr preferRelativeResize="0"/>
          <p:nvPr/>
        </p:nvPicPr>
        <p:blipFill rotWithShape="1">
          <a:blip r:embed="rId2">
            <a:alphaModFix/>
          </a:blip>
          <a:srcRect/>
          <a:stretch/>
        </p:blipFill>
        <p:spPr>
          <a:xfrm>
            <a:off x="7614321" y="4786312"/>
            <a:ext cx="1421788" cy="175288"/>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47_Custom Layout Logos">
    <p:spTree>
      <p:nvGrpSpPr>
        <p:cNvPr id="1" name="Shape 746"/>
        <p:cNvGrpSpPr/>
        <p:nvPr/>
      </p:nvGrpSpPr>
      <p:grpSpPr>
        <a:xfrm>
          <a:off x="0" y="0"/>
          <a:ext cx="0" cy="0"/>
          <a:chOff x="0" y="0"/>
          <a:chExt cx="0" cy="0"/>
        </a:xfrm>
      </p:grpSpPr>
      <p:sp>
        <p:nvSpPr>
          <p:cNvPr id="747" name="Shape 747"/>
          <p:cNvSpPr/>
          <p:nvPr/>
        </p:nvSpPr>
        <p:spPr>
          <a:xfrm flipH="1">
            <a:off x="5655475" y="0"/>
            <a:ext cx="3488531" cy="5143499"/>
          </a:xfrm>
          <a:prstGeom prst="rect">
            <a:avLst/>
          </a:prstGeom>
          <a:solidFill>
            <a:schemeClr val="accent6"/>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748" name="Shape 748"/>
          <p:cNvSpPr/>
          <p:nvPr/>
        </p:nvSpPr>
        <p:spPr>
          <a:xfrm>
            <a:off x="7673278" y="5000996"/>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749" name="Shape 749" descr="RF.LOGO.WHITE.WHITE_151015.ai"/>
          <p:cNvPicPr preferRelativeResize="0"/>
          <p:nvPr/>
        </p:nvPicPr>
        <p:blipFill rotWithShape="1">
          <a:blip r:embed="rId2">
            <a:alphaModFix/>
          </a:blip>
          <a:srcRect/>
          <a:stretch/>
        </p:blipFill>
        <p:spPr>
          <a:xfrm>
            <a:off x="7614321" y="4786312"/>
            <a:ext cx="1421788" cy="175288"/>
          </a:xfrm>
          <a:prstGeom prst="rect">
            <a:avLst/>
          </a:prstGeom>
          <a:noFill/>
          <a:ln>
            <a:noFill/>
          </a:ln>
        </p:spPr>
      </p:pic>
      <p:sp>
        <p:nvSpPr>
          <p:cNvPr id="750" name="Shape 750"/>
          <p:cNvSpPr/>
          <p:nvPr/>
        </p:nvSpPr>
        <p:spPr>
          <a:xfrm>
            <a:off x="4745142" y="669"/>
            <a:ext cx="1421331" cy="5142160"/>
          </a:xfrm>
          <a:prstGeom prst="rect">
            <a:avLst/>
          </a:prstGeom>
          <a:solidFill>
            <a:schemeClr val="accent6"/>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3_Custom Layout 3">
    <p:spTree>
      <p:nvGrpSpPr>
        <p:cNvPr id="1" name="Shape 751"/>
        <p:cNvGrpSpPr/>
        <p:nvPr/>
      </p:nvGrpSpPr>
      <p:grpSpPr>
        <a:xfrm>
          <a:off x="0" y="0"/>
          <a:ext cx="0" cy="0"/>
          <a:chOff x="0" y="0"/>
          <a:chExt cx="0" cy="0"/>
        </a:xfrm>
      </p:grpSpPr>
      <p:sp>
        <p:nvSpPr>
          <p:cNvPr id="752" name="Shape 752"/>
          <p:cNvSpPr>
            <a:spLocks noGrp="1"/>
          </p:cNvSpPr>
          <p:nvPr>
            <p:ph type="pic" idx="2"/>
          </p:nvPr>
        </p:nvSpPr>
        <p:spPr>
          <a:xfrm>
            <a:off x="-2971" y="0"/>
            <a:ext cx="4578109" cy="5143500"/>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2"/>
                                        </p:tgtEl>
                                        <p:attrNameLst>
                                          <p:attrName>style.visibility</p:attrName>
                                        </p:attrNameLst>
                                      </p:cBhvr>
                                      <p:to>
                                        <p:strVal val="visible"/>
                                      </p:to>
                                    </p:set>
                                    <p:animEffect transition="in" filter="fade">
                                      <p:cBhvr>
                                        <p:cTn id="7" dur="50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asic Slide One Column">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1277371" y="1499211"/>
            <a:ext cx="6634727"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2" name="Shape 72"/>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3" name="Shape 73"/>
          <p:cNvSpPr txBox="1">
            <a:spLocks noGrp="1"/>
          </p:cNvSpPr>
          <p:nvPr>
            <p:ph type="body" idx="2"/>
          </p:nvPr>
        </p:nvSpPr>
        <p:spPr>
          <a:xfrm>
            <a:off x="1277373" y="971557"/>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750"/>
                                        <p:tgtEl>
                                          <p:spTgt spid="7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3">
                                            <p:txEl>
                                              <p:pRg st="0" end="0"/>
                                            </p:txEl>
                                          </p:spTgt>
                                        </p:tgtEl>
                                        <p:attrNameLst>
                                          <p:attrName>style.visibility</p:attrName>
                                        </p:attrNameLst>
                                      </p:cBhvr>
                                      <p:to>
                                        <p:strVal val="visible"/>
                                      </p:to>
                                    </p:set>
                                    <p:animEffect transition="in" filter="fade">
                                      <p:cBhvr>
                                        <p:cTn id="11" dur="500"/>
                                        <p:tgtEl>
                                          <p:spTgt spid="73">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73">
                                            <p:txEl>
                                              <p:pRg st="1" end="1"/>
                                            </p:txEl>
                                          </p:spTgt>
                                        </p:tgtEl>
                                        <p:attrNameLst>
                                          <p:attrName>style.visibility</p:attrName>
                                        </p:attrNameLst>
                                      </p:cBhvr>
                                      <p:to>
                                        <p:strVal val="visible"/>
                                      </p:to>
                                    </p:set>
                                    <p:animEffect transition="in" filter="fade">
                                      <p:cBhvr>
                                        <p:cTn id="15" dur="500"/>
                                        <p:tgtEl>
                                          <p:spTgt spid="73">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73">
                                            <p:txEl>
                                              <p:pRg st="2" end="2"/>
                                            </p:txEl>
                                          </p:spTgt>
                                        </p:tgtEl>
                                        <p:attrNameLst>
                                          <p:attrName>style.visibility</p:attrName>
                                        </p:attrNameLst>
                                      </p:cBhvr>
                                      <p:to>
                                        <p:strVal val="visible"/>
                                      </p:to>
                                    </p:set>
                                    <p:animEffect transition="in" filter="fade">
                                      <p:cBhvr>
                                        <p:cTn id="19" dur="500"/>
                                        <p:tgtEl>
                                          <p:spTgt spid="73">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73">
                                            <p:txEl>
                                              <p:pRg st="3" end="3"/>
                                            </p:txEl>
                                          </p:spTgt>
                                        </p:tgtEl>
                                        <p:attrNameLst>
                                          <p:attrName>style.visibility</p:attrName>
                                        </p:attrNameLst>
                                      </p:cBhvr>
                                      <p:to>
                                        <p:strVal val="visible"/>
                                      </p:to>
                                    </p:set>
                                    <p:animEffect transition="in" filter="fade">
                                      <p:cBhvr>
                                        <p:cTn id="23" dur="500"/>
                                        <p:tgtEl>
                                          <p:spTgt spid="73">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73">
                                            <p:txEl>
                                              <p:pRg st="4" end="4"/>
                                            </p:txEl>
                                          </p:spTgt>
                                        </p:tgtEl>
                                        <p:attrNameLst>
                                          <p:attrName>style.visibility</p:attrName>
                                        </p:attrNameLst>
                                      </p:cBhvr>
                                      <p:to>
                                        <p:strVal val="visible"/>
                                      </p:to>
                                    </p:set>
                                    <p:animEffect transition="in" filter="fade">
                                      <p:cBhvr>
                                        <p:cTn id="27" dur="500"/>
                                        <p:tgtEl>
                                          <p:spTgt spid="73">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73">
                                            <p:txEl>
                                              <p:pRg st="5" end="5"/>
                                            </p:txEl>
                                          </p:spTgt>
                                        </p:tgtEl>
                                        <p:attrNameLst>
                                          <p:attrName>style.visibility</p:attrName>
                                        </p:attrNameLst>
                                      </p:cBhvr>
                                      <p:to>
                                        <p:strVal val="visible"/>
                                      </p:to>
                                    </p:set>
                                    <p:animEffect transition="in" filter="fade">
                                      <p:cBhvr>
                                        <p:cTn id="31" dur="500"/>
                                        <p:tgtEl>
                                          <p:spTgt spid="73">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73">
                                            <p:txEl>
                                              <p:pRg st="6" end="6"/>
                                            </p:txEl>
                                          </p:spTgt>
                                        </p:tgtEl>
                                        <p:attrNameLst>
                                          <p:attrName>style.visibility</p:attrName>
                                        </p:attrNameLst>
                                      </p:cBhvr>
                                      <p:to>
                                        <p:strVal val="visible"/>
                                      </p:to>
                                    </p:set>
                                    <p:animEffect transition="in" filter="fade">
                                      <p:cBhvr>
                                        <p:cTn id="35" dur="500"/>
                                        <p:tgtEl>
                                          <p:spTgt spid="73">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73">
                                            <p:txEl>
                                              <p:pRg st="7" end="7"/>
                                            </p:txEl>
                                          </p:spTgt>
                                        </p:tgtEl>
                                        <p:attrNameLst>
                                          <p:attrName>style.visibility</p:attrName>
                                        </p:attrNameLst>
                                      </p:cBhvr>
                                      <p:to>
                                        <p:strVal val="visible"/>
                                      </p:to>
                                    </p:set>
                                    <p:animEffect transition="in" filter="fade">
                                      <p:cBhvr>
                                        <p:cTn id="39" dur="500"/>
                                        <p:tgtEl>
                                          <p:spTgt spid="73">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73">
                                            <p:txEl>
                                              <p:pRg st="8" end="8"/>
                                            </p:txEl>
                                          </p:spTgt>
                                        </p:tgtEl>
                                        <p:attrNameLst>
                                          <p:attrName>style.visibility</p:attrName>
                                        </p:attrNameLst>
                                      </p:cBhvr>
                                      <p:to>
                                        <p:strVal val="visible"/>
                                      </p:to>
                                    </p:set>
                                    <p:animEffect transition="in" filter="fade">
                                      <p:cBhvr>
                                        <p:cTn id="43" dur="500"/>
                                        <p:tgtEl>
                                          <p:spTgt spid="7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3_Custom Layout Features1">
    <p:spTree>
      <p:nvGrpSpPr>
        <p:cNvPr id="1" name="Shape 753"/>
        <p:cNvGrpSpPr/>
        <p:nvPr/>
      </p:nvGrpSpPr>
      <p:grpSpPr>
        <a:xfrm>
          <a:off x="0" y="0"/>
          <a:ext cx="0" cy="0"/>
          <a:chOff x="0" y="0"/>
          <a:chExt cx="0" cy="0"/>
        </a:xfrm>
      </p:grpSpPr>
      <p:sp>
        <p:nvSpPr>
          <p:cNvPr id="754" name="Shape 754"/>
          <p:cNvSpPr>
            <a:spLocks noGrp="1"/>
          </p:cNvSpPr>
          <p:nvPr>
            <p:ph type="pic" idx="2"/>
          </p:nvPr>
        </p:nvSpPr>
        <p:spPr>
          <a:xfrm>
            <a:off x="8262" y="1738311"/>
            <a:ext cx="2268814" cy="1654969"/>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55" name="Shape 755"/>
          <p:cNvSpPr>
            <a:spLocks noGrp="1"/>
          </p:cNvSpPr>
          <p:nvPr>
            <p:ph type="pic" idx="3"/>
          </p:nvPr>
        </p:nvSpPr>
        <p:spPr>
          <a:xfrm>
            <a:off x="2285409" y="1738311"/>
            <a:ext cx="2290168" cy="1654969"/>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56" name="Shape 756"/>
          <p:cNvSpPr>
            <a:spLocks noGrp="1"/>
          </p:cNvSpPr>
          <p:nvPr>
            <p:ph type="pic" idx="4"/>
          </p:nvPr>
        </p:nvSpPr>
        <p:spPr>
          <a:xfrm>
            <a:off x="4583905" y="1738311"/>
            <a:ext cx="2290168" cy="1654969"/>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57" name="Shape 757"/>
          <p:cNvSpPr>
            <a:spLocks noGrp="1"/>
          </p:cNvSpPr>
          <p:nvPr>
            <p:ph type="pic" idx="5"/>
          </p:nvPr>
        </p:nvSpPr>
        <p:spPr>
          <a:xfrm>
            <a:off x="6882304" y="1738311"/>
            <a:ext cx="2261696" cy="1654969"/>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58" name="Shape 758"/>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9" name="Shape 759"/>
          <p:cNvSpPr txBox="1">
            <a:spLocks noGrp="1"/>
          </p:cNvSpPr>
          <p:nvPr>
            <p:ph type="body" idx="1"/>
          </p:nvPr>
        </p:nvSpPr>
        <p:spPr>
          <a:xfrm>
            <a:off x="1277373" y="97155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8"/>
                                        </p:tgtEl>
                                        <p:attrNameLst>
                                          <p:attrName>style.visibility</p:attrName>
                                        </p:attrNameLst>
                                      </p:cBhvr>
                                      <p:to>
                                        <p:strVal val="visible"/>
                                      </p:to>
                                    </p:set>
                                    <p:animEffect transition="in" filter="fade">
                                      <p:cBhvr>
                                        <p:cTn id="7" dur="750"/>
                                        <p:tgtEl>
                                          <p:spTgt spid="758"/>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59">
                                            <p:txEl>
                                              <p:pRg st="0" end="0"/>
                                            </p:txEl>
                                          </p:spTgt>
                                        </p:tgtEl>
                                        <p:attrNameLst>
                                          <p:attrName>style.visibility</p:attrName>
                                        </p:attrNameLst>
                                      </p:cBhvr>
                                      <p:to>
                                        <p:strVal val="visible"/>
                                      </p:to>
                                    </p:set>
                                    <p:animEffect transition="in" filter="fade">
                                      <p:cBhvr>
                                        <p:cTn id="11" dur="500"/>
                                        <p:tgtEl>
                                          <p:spTgt spid="759">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759">
                                            <p:txEl>
                                              <p:pRg st="1" end="1"/>
                                            </p:txEl>
                                          </p:spTgt>
                                        </p:tgtEl>
                                        <p:attrNameLst>
                                          <p:attrName>style.visibility</p:attrName>
                                        </p:attrNameLst>
                                      </p:cBhvr>
                                      <p:to>
                                        <p:strVal val="visible"/>
                                      </p:to>
                                    </p:set>
                                    <p:animEffect transition="in" filter="fade">
                                      <p:cBhvr>
                                        <p:cTn id="15" dur="500"/>
                                        <p:tgtEl>
                                          <p:spTgt spid="759">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759">
                                            <p:txEl>
                                              <p:pRg st="2" end="2"/>
                                            </p:txEl>
                                          </p:spTgt>
                                        </p:tgtEl>
                                        <p:attrNameLst>
                                          <p:attrName>style.visibility</p:attrName>
                                        </p:attrNameLst>
                                      </p:cBhvr>
                                      <p:to>
                                        <p:strVal val="visible"/>
                                      </p:to>
                                    </p:set>
                                    <p:animEffect transition="in" filter="fade">
                                      <p:cBhvr>
                                        <p:cTn id="19" dur="500"/>
                                        <p:tgtEl>
                                          <p:spTgt spid="759">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759">
                                            <p:txEl>
                                              <p:pRg st="3" end="3"/>
                                            </p:txEl>
                                          </p:spTgt>
                                        </p:tgtEl>
                                        <p:attrNameLst>
                                          <p:attrName>style.visibility</p:attrName>
                                        </p:attrNameLst>
                                      </p:cBhvr>
                                      <p:to>
                                        <p:strVal val="visible"/>
                                      </p:to>
                                    </p:set>
                                    <p:animEffect transition="in" filter="fade">
                                      <p:cBhvr>
                                        <p:cTn id="23" dur="500"/>
                                        <p:tgtEl>
                                          <p:spTgt spid="759">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759">
                                            <p:txEl>
                                              <p:pRg st="4" end="4"/>
                                            </p:txEl>
                                          </p:spTgt>
                                        </p:tgtEl>
                                        <p:attrNameLst>
                                          <p:attrName>style.visibility</p:attrName>
                                        </p:attrNameLst>
                                      </p:cBhvr>
                                      <p:to>
                                        <p:strVal val="visible"/>
                                      </p:to>
                                    </p:set>
                                    <p:animEffect transition="in" filter="fade">
                                      <p:cBhvr>
                                        <p:cTn id="27" dur="500"/>
                                        <p:tgtEl>
                                          <p:spTgt spid="759">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759">
                                            <p:txEl>
                                              <p:pRg st="5" end="5"/>
                                            </p:txEl>
                                          </p:spTgt>
                                        </p:tgtEl>
                                        <p:attrNameLst>
                                          <p:attrName>style.visibility</p:attrName>
                                        </p:attrNameLst>
                                      </p:cBhvr>
                                      <p:to>
                                        <p:strVal val="visible"/>
                                      </p:to>
                                    </p:set>
                                    <p:animEffect transition="in" filter="fade">
                                      <p:cBhvr>
                                        <p:cTn id="31" dur="500"/>
                                        <p:tgtEl>
                                          <p:spTgt spid="759">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759">
                                            <p:txEl>
                                              <p:pRg st="6" end="6"/>
                                            </p:txEl>
                                          </p:spTgt>
                                        </p:tgtEl>
                                        <p:attrNameLst>
                                          <p:attrName>style.visibility</p:attrName>
                                        </p:attrNameLst>
                                      </p:cBhvr>
                                      <p:to>
                                        <p:strVal val="visible"/>
                                      </p:to>
                                    </p:set>
                                    <p:animEffect transition="in" filter="fade">
                                      <p:cBhvr>
                                        <p:cTn id="35" dur="500"/>
                                        <p:tgtEl>
                                          <p:spTgt spid="759">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759">
                                            <p:txEl>
                                              <p:pRg st="7" end="7"/>
                                            </p:txEl>
                                          </p:spTgt>
                                        </p:tgtEl>
                                        <p:attrNameLst>
                                          <p:attrName>style.visibility</p:attrName>
                                        </p:attrNameLst>
                                      </p:cBhvr>
                                      <p:to>
                                        <p:strVal val="visible"/>
                                      </p:to>
                                    </p:set>
                                    <p:animEffect transition="in" filter="fade">
                                      <p:cBhvr>
                                        <p:cTn id="39" dur="500"/>
                                        <p:tgtEl>
                                          <p:spTgt spid="759">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759">
                                            <p:txEl>
                                              <p:pRg st="8" end="8"/>
                                            </p:txEl>
                                          </p:spTgt>
                                        </p:tgtEl>
                                        <p:attrNameLst>
                                          <p:attrName>style.visibility</p:attrName>
                                        </p:attrNameLst>
                                      </p:cBhvr>
                                      <p:to>
                                        <p:strVal val="visible"/>
                                      </p:to>
                                    </p:set>
                                    <p:animEffect transition="in" filter="fade">
                                      <p:cBhvr>
                                        <p:cTn id="43" dur="500"/>
                                        <p:tgtEl>
                                          <p:spTgt spid="759">
                                            <p:txEl>
                                              <p:pRg st="8" end="8"/>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754"/>
                                        </p:tgtEl>
                                        <p:attrNameLst>
                                          <p:attrName>style.visibility</p:attrName>
                                        </p:attrNameLst>
                                      </p:cBhvr>
                                      <p:to>
                                        <p:strVal val="visible"/>
                                      </p:to>
                                    </p:set>
                                    <p:animEffect transition="in" filter="fade">
                                      <p:cBhvr>
                                        <p:cTn id="47" dur="500"/>
                                        <p:tgtEl>
                                          <p:spTgt spid="754"/>
                                        </p:tgtEl>
                                      </p:cBhvr>
                                    </p:animEffect>
                                  </p:childTnLst>
                                </p:cTn>
                              </p:par>
                            </p:childTnLst>
                          </p:cTn>
                        </p:par>
                        <p:par>
                          <p:cTn id="48" fill="hold">
                            <p:stCondLst>
                              <p:cond delay="5750"/>
                            </p:stCondLst>
                            <p:childTnLst>
                              <p:par>
                                <p:cTn id="49" presetID="10" presetClass="entr" presetSubtype="0" fill="hold" nodeType="afterEffect">
                                  <p:stCondLst>
                                    <p:cond delay="0"/>
                                  </p:stCondLst>
                                  <p:childTnLst>
                                    <p:set>
                                      <p:cBhvr>
                                        <p:cTn id="50" dur="1" fill="hold">
                                          <p:stCondLst>
                                            <p:cond delay="0"/>
                                          </p:stCondLst>
                                        </p:cTn>
                                        <p:tgtEl>
                                          <p:spTgt spid="755"/>
                                        </p:tgtEl>
                                        <p:attrNameLst>
                                          <p:attrName>style.visibility</p:attrName>
                                        </p:attrNameLst>
                                      </p:cBhvr>
                                      <p:to>
                                        <p:strVal val="visible"/>
                                      </p:to>
                                    </p:set>
                                    <p:animEffect transition="in" filter="fade">
                                      <p:cBhvr>
                                        <p:cTn id="51" dur="500"/>
                                        <p:tgtEl>
                                          <p:spTgt spid="755"/>
                                        </p:tgtEl>
                                      </p:cBhvr>
                                    </p:animEffect>
                                  </p:childTnLst>
                                </p:cTn>
                              </p:par>
                            </p:childTnLst>
                          </p:cTn>
                        </p:par>
                        <p:par>
                          <p:cTn id="52" fill="hold">
                            <p:stCondLst>
                              <p:cond delay="6250"/>
                            </p:stCondLst>
                            <p:childTnLst>
                              <p:par>
                                <p:cTn id="53" presetID="10" presetClass="entr" presetSubtype="0" fill="hold" nodeType="afterEffect">
                                  <p:stCondLst>
                                    <p:cond delay="0"/>
                                  </p:stCondLst>
                                  <p:childTnLst>
                                    <p:set>
                                      <p:cBhvr>
                                        <p:cTn id="54" dur="1" fill="hold">
                                          <p:stCondLst>
                                            <p:cond delay="0"/>
                                          </p:stCondLst>
                                        </p:cTn>
                                        <p:tgtEl>
                                          <p:spTgt spid="756"/>
                                        </p:tgtEl>
                                        <p:attrNameLst>
                                          <p:attrName>style.visibility</p:attrName>
                                        </p:attrNameLst>
                                      </p:cBhvr>
                                      <p:to>
                                        <p:strVal val="visible"/>
                                      </p:to>
                                    </p:set>
                                    <p:animEffect transition="in" filter="fade">
                                      <p:cBhvr>
                                        <p:cTn id="55" dur="500"/>
                                        <p:tgtEl>
                                          <p:spTgt spid="756"/>
                                        </p:tgtEl>
                                      </p:cBhvr>
                                    </p:animEffect>
                                  </p:childTnLst>
                                </p:cTn>
                              </p:par>
                            </p:childTnLst>
                          </p:cTn>
                        </p:par>
                        <p:par>
                          <p:cTn id="56" fill="hold">
                            <p:stCondLst>
                              <p:cond delay="6750"/>
                            </p:stCondLst>
                            <p:childTnLst>
                              <p:par>
                                <p:cTn id="57" presetID="10" presetClass="entr" presetSubtype="0" fill="hold" nodeType="afterEffect">
                                  <p:stCondLst>
                                    <p:cond delay="0"/>
                                  </p:stCondLst>
                                  <p:childTnLst>
                                    <p:set>
                                      <p:cBhvr>
                                        <p:cTn id="58" dur="1" fill="hold">
                                          <p:stCondLst>
                                            <p:cond delay="0"/>
                                          </p:stCondLst>
                                        </p:cTn>
                                        <p:tgtEl>
                                          <p:spTgt spid="757"/>
                                        </p:tgtEl>
                                        <p:attrNameLst>
                                          <p:attrName>style.visibility</p:attrName>
                                        </p:attrNameLst>
                                      </p:cBhvr>
                                      <p:to>
                                        <p:strVal val="visible"/>
                                      </p:to>
                                    </p:set>
                                    <p:animEffect transition="in" filter="fade">
                                      <p:cBhvr>
                                        <p:cTn id="59" dur="500"/>
                                        <p:tgtEl>
                                          <p:spTgt spid="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cSld name="3_Custom Layout Features2">
    <p:spTree>
      <p:nvGrpSpPr>
        <p:cNvPr id="1" name="Shape 760"/>
        <p:cNvGrpSpPr/>
        <p:nvPr/>
      </p:nvGrpSpPr>
      <p:grpSpPr>
        <a:xfrm>
          <a:off x="0" y="0"/>
          <a:ext cx="0" cy="0"/>
          <a:chOff x="0" y="0"/>
          <a:chExt cx="0" cy="0"/>
        </a:xfrm>
      </p:grpSpPr>
      <p:sp>
        <p:nvSpPr>
          <p:cNvPr id="761" name="Shape 761"/>
          <p:cNvSpPr>
            <a:spLocks noGrp="1"/>
          </p:cNvSpPr>
          <p:nvPr>
            <p:ph type="pic" idx="2"/>
          </p:nvPr>
        </p:nvSpPr>
        <p:spPr>
          <a:xfrm>
            <a:off x="521033" y="1481612"/>
            <a:ext cx="1898323" cy="163443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62" name="Shape 762"/>
          <p:cNvSpPr>
            <a:spLocks noGrp="1"/>
          </p:cNvSpPr>
          <p:nvPr>
            <p:ph type="pic" idx="3"/>
          </p:nvPr>
        </p:nvSpPr>
        <p:spPr>
          <a:xfrm>
            <a:off x="2486030" y="1481612"/>
            <a:ext cx="2888561" cy="163443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63" name="Shape 763"/>
          <p:cNvSpPr>
            <a:spLocks noGrp="1"/>
          </p:cNvSpPr>
          <p:nvPr>
            <p:ph type="pic" idx="4"/>
          </p:nvPr>
        </p:nvSpPr>
        <p:spPr>
          <a:xfrm>
            <a:off x="521033" y="3153739"/>
            <a:ext cx="1574472" cy="1313486"/>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64" name="Shape 764"/>
          <p:cNvSpPr>
            <a:spLocks noGrp="1"/>
          </p:cNvSpPr>
          <p:nvPr>
            <p:ph type="pic" idx="5"/>
          </p:nvPr>
        </p:nvSpPr>
        <p:spPr>
          <a:xfrm>
            <a:off x="2162181" y="3153739"/>
            <a:ext cx="1574472" cy="1313486"/>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65" name="Shape 765"/>
          <p:cNvSpPr>
            <a:spLocks noGrp="1"/>
          </p:cNvSpPr>
          <p:nvPr>
            <p:ph type="pic" idx="6"/>
          </p:nvPr>
        </p:nvSpPr>
        <p:spPr>
          <a:xfrm>
            <a:off x="3800112" y="3142005"/>
            <a:ext cx="1574472" cy="1313486"/>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66" name="Shape 766"/>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7" name="Shape 767"/>
          <p:cNvSpPr txBox="1">
            <a:spLocks noGrp="1"/>
          </p:cNvSpPr>
          <p:nvPr>
            <p:ph type="body" idx="1"/>
          </p:nvPr>
        </p:nvSpPr>
        <p:spPr>
          <a:xfrm>
            <a:off x="1277373" y="97155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6"/>
                                        </p:tgtEl>
                                        <p:attrNameLst>
                                          <p:attrName>style.visibility</p:attrName>
                                        </p:attrNameLst>
                                      </p:cBhvr>
                                      <p:to>
                                        <p:strVal val="visible"/>
                                      </p:to>
                                    </p:set>
                                    <p:animEffect transition="in" filter="fade">
                                      <p:cBhvr>
                                        <p:cTn id="7" dur="750"/>
                                        <p:tgtEl>
                                          <p:spTgt spid="76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67">
                                            <p:txEl>
                                              <p:pRg st="0" end="0"/>
                                            </p:txEl>
                                          </p:spTgt>
                                        </p:tgtEl>
                                        <p:attrNameLst>
                                          <p:attrName>style.visibility</p:attrName>
                                        </p:attrNameLst>
                                      </p:cBhvr>
                                      <p:to>
                                        <p:strVal val="visible"/>
                                      </p:to>
                                    </p:set>
                                    <p:animEffect transition="in" filter="fade">
                                      <p:cBhvr>
                                        <p:cTn id="11" dur="500"/>
                                        <p:tgtEl>
                                          <p:spTgt spid="767">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767">
                                            <p:txEl>
                                              <p:pRg st="1" end="1"/>
                                            </p:txEl>
                                          </p:spTgt>
                                        </p:tgtEl>
                                        <p:attrNameLst>
                                          <p:attrName>style.visibility</p:attrName>
                                        </p:attrNameLst>
                                      </p:cBhvr>
                                      <p:to>
                                        <p:strVal val="visible"/>
                                      </p:to>
                                    </p:set>
                                    <p:animEffect transition="in" filter="fade">
                                      <p:cBhvr>
                                        <p:cTn id="15" dur="500"/>
                                        <p:tgtEl>
                                          <p:spTgt spid="767">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767">
                                            <p:txEl>
                                              <p:pRg st="2" end="2"/>
                                            </p:txEl>
                                          </p:spTgt>
                                        </p:tgtEl>
                                        <p:attrNameLst>
                                          <p:attrName>style.visibility</p:attrName>
                                        </p:attrNameLst>
                                      </p:cBhvr>
                                      <p:to>
                                        <p:strVal val="visible"/>
                                      </p:to>
                                    </p:set>
                                    <p:animEffect transition="in" filter="fade">
                                      <p:cBhvr>
                                        <p:cTn id="19" dur="500"/>
                                        <p:tgtEl>
                                          <p:spTgt spid="767">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767">
                                            <p:txEl>
                                              <p:pRg st="3" end="3"/>
                                            </p:txEl>
                                          </p:spTgt>
                                        </p:tgtEl>
                                        <p:attrNameLst>
                                          <p:attrName>style.visibility</p:attrName>
                                        </p:attrNameLst>
                                      </p:cBhvr>
                                      <p:to>
                                        <p:strVal val="visible"/>
                                      </p:to>
                                    </p:set>
                                    <p:animEffect transition="in" filter="fade">
                                      <p:cBhvr>
                                        <p:cTn id="23" dur="500"/>
                                        <p:tgtEl>
                                          <p:spTgt spid="767">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767">
                                            <p:txEl>
                                              <p:pRg st="4" end="4"/>
                                            </p:txEl>
                                          </p:spTgt>
                                        </p:tgtEl>
                                        <p:attrNameLst>
                                          <p:attrName>style.visibility</p:attrName>
                                        </p:attrNameLst>
                                      </p:cBhvr>
                                      <p:to>
                                        <p:strVal val="visible"/>
                                      </p:to>
                                    </p:set>
                                    <p:animEffect transition="in" filter="fade">
                                      <p:cBhvr>
                                        <p:cTn id="27" dur="500"/>
                                        <p:tgtEl>
                                          <p:spTgt spid="767">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767">
                                            <p:txEl>
                                              <p:pRg st="5" end="5"/>
                                            </p:txEl>
                                          </p:spTgt>
                                        </p:tgtEl>
                                        <p:attrNameLst>
                                          <p:attrName>style.visibility</p:attrName>
                                        </p:attrNameLst>
                                      </p:cBhvr>
                                      <p:to>
                                        <p:strVal val="visible"/>
                                      </p:to>
                                    </p:set>
                                    <p:animEffect transition="in" filter="fade">
                                      <p:cBhvr>
                                        <p:cTn id="31" dur="500"/>
                                        <p:tgtEl>
                                          <p:spTgt spid="767">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767">
                                            <p:txEl>
                                              <p:pRg st="6" end="6"/>
                                            </p:txEl>
                                          </p:spTgt>
                                        </p:tgtEl>
                                        <p:attrNameLst>
                                          <p:attrName>style.visibility</p:attrName>
                                        </p:attrNameLst>
                                      </p:cBhvr>
                                      <p:to>
                                        <p:strVal val="visible"/>
                                      </p:to>
                                    </p:set>
                                    <p:animEffect transition="in" filter="fade">
                                      <p:cBhvr>
                                        <p:cTn id="35" dur="500"/>
                                        <p:tgtEl>
                                          <p:spTgt spid="767">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767">
                                            <p:txEl>
                                              <p:pRg st="7" end="7"/>
                                            </p:txEl>
                                          </p:spTgt>
                                        </p:tgtEl>
                                        <p:attrNameLst>
                                          <p:attrName>style.visibility</p:attrName>
                                        </p:attrNameLst>
                                      </p:cBhvr>
                                      <p:to>
                                        <p:strVal val="visible"/>
                                      </p:to>
                                    </p:set>
                                    <p:animEffect transition="in" filter="fade">
                                      <p:cBhvr>
                                        <p:cTn id="39" dur="500"/>
                                        <p:tgtEl>
                                          <p:spTgt spid="767">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767">
                                            <p:txEl>
                                              <p:pRg st="8" end="8"/>
                                            </p:txEl>
                                          </p:spTgt>
                                        </p:tgtEl>
                                        <p:attrNameLst>
                                          <p:attrName>style.visibility</p:attrName>
                                        </p:attrNameLst>
                                      </p:cBhvr>
                                      <p:to>
                                        <p:strVal val="visible"/>
                                      </p:to>
                                    </p:set>
                                    <p:animEffect transition="in" filter="fade">
                                      <p:cBhvr>
                                        <p:cTn id="43" dur="500"/>
                                        <p:tgtEl>
                                          <p:spTgt spid="767">
                                            <p:txEl>
                                              <p:pRg st="8" end="8"/>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761"/>
                                        </p:tgtEl>
                                        <p:attrNameLst>
                                          <p:attrName>style.visibility</p:attrName>
                                        </p:attrNameLst>
                                      </p:cBhvr>
                                      <p:to>
                                        <p:strVal val="visible"/>
                                      </p:to>
                                    </p:set>
                                    <p:animEffect transition="in" filter="fade">
                                      <p:cBhvr>
                                        <p:cTn id="47" dur="750"/>
                                        <p:tgtEl>
                                          <p:spTgt spid="761"/>
                                        </p:tgtEl>
                                      </p:cBhvr>
                                    </p:animEffect>
                                  </p:childTnLst>
                                </p:cTn>
                              </p:par>
                              <p:par>
                                <p:cTn id="48" presetID="10" presetClass="entr" presetSubtype="0" fill="hold" nodeType="withEffect">
                                  <p:stCondLst>
                                    <p:cond delay="0"/>
                                  </p:stCondLst>
                                  <p:childTnLst>
                                    <p:set>
                                      <p:cBhvr>
                                        <p:cTn id="49" dur="1" fill="hold">
                                          <p:stCondLst>
                                            <p:cond delay="0"/>
                                          </p:stCondLst>
                                        </p:cTn>
                                        <p:tgtEl>
                                          <p:spTgt spid="765"/>
                                        </p:tgtEl>
                                        <p:attrNameLst>
                                          <p:attrName>style.visibility</p:attrName>
                                        </p:attrNameLst>
                                      </p:cBhvr>
                                      <p:to>
                                        <p:strVal val="visible"/>
                                      </p:to>
                                    </p:set>
                                    <p:animEffect transition="in" filter="fade">
                                      <p:cBhvr>
                                        <p:cTn id="50" dur="750"/>
                                        <p:tgtEl>
                                          <p:spTgt spid="765"/>
                                        </p:tgtEl>
                                      </p:cBhvr>
                                    </p:animEffect>
                                  </p:childTnLst>
                                </p:cTn>
                              </p:par>
                            </p:childTnLst>
                          </p:cTn>
                        </p:par>
                        <p:par>
                          <p:cTn id="51" fill="hold">
                            <p:stCondLst>
                              <p:cond delay="6000"/>
                            </p:stCondLst>
                            <p:childTnLst>
                              <p:par>
                                <p:cTn id="52" presetID="10" presetClass="entr" presetSubtype="0" fill="hold" nodeType="afterEffect">
                                  <p:stCondLst>
                                    <p:cond delay="0"/>
                                  </p:stCondLst>
                                  <p:childTnLst>
                                    <p:set>
                                      <p:cBhvr>
                                        <p:cTn id="53" dur="1" fill="hold">
                                          <p:stCondLst>
                                            <p:cond delay="0"/>
                                          </p:stCondLst>
                                        </p:cTn>
                                        <p:tgtEl>
                                          <p:spTgt spid="762"/>
                                        </p:tgtEl>
                                        <p:attrNameLst>
                                          <p:attrName>style.visibility</p:attrName>
                                        </p:attrNameLst>
                                      </p:cBhvr>
                                      <p:to>
                                        <p:strVal val="visible"/>
                                      </p:to>
                                    </p:set>
                                    <p:animEffect transition="in" filter="fade">
                                      <p:cBhvr>
                                        <p:cTn id="54" dur="750"/>
                                        <p:tgtEl>
                                          <p:spTgt spid="762"/>
                                        </p:tgtEl>
                                      </p:cBhvr>
                                    </p:animEffect>
                                  </p:childTnLst>
                                </p:cTn>
                              </p:par>
                              <p:par>
                                <p:cTn id="55" presetID="10" presetClass="entr" presetSubtype="0" fill="hold" nodeType="withEffect">
                                  <p:stCondLst>
                                    <p:cond delay="0"/>
                                  </p:stCondLst>
                                  <p:childTnLst>
                                    <p:set>
                                      <p:cBhvr>
                                        <p:cTn id="56" dur="1" fill="hold">
                                          <p:stCondLst>
                                            <p:cond delay="0"/>
                                          </p:stCondLst>
                                        </p:cTn>
                                        <p:tgtEl>
                                          <p:spTgt spid="763"/>
                                        </p:tgtEl>
                                        <p:attrNameLst>
                                          <p:attrName>style.visibility</p:attrName>
                                        </p:attrNameLst>
                                      </p:cBhvr>
                                      <p:to>
                                        <p:strVal val="visible"/>
                                      </p:to>
                                    </p:set>
                                    <p:animEffect transition="in" filter="fade">
                                      <p:cBhvr>
                                        <p:cTn id="57" dur="750"/>
                                        <p:tgtEl>
                                          <p:spTgt spid="763"/>
                                        </p:tgtEl>
                                      </p:cBhvr>
                                    </p:animEffect>
                                  </p:childTnLst>
                                </p:cTn>
                              </p:par>
                            </p:childTnLst>
                          </p:cTn>
                        </p:par>
                        <p:par>
                          <p:cTn id="58" fill="hold">
                            <p:stCondLst>
                              <p:cond delay="6750"/>
                            </p:stCondLst>
                            <p:childTnLst>
                              <p:par>
                                <p:cTn id="59" presetID="10" presetClass="entr" presetSubtype="0" fill="hold" nodeType="afterEffect">
                                  <p:stCondLst>
                                    <p:cond delay="0"/>
                                  </p:stCondLst>
                                  <p:childTnLst>
                                    <p:set>
                                      <p:cBhvr>
                                        <p:cTn id="60" dur="1" fill="hold">
                                          <p:stCondLst>
                                            <p:cond delay="0"/>
                                          </p:stCondLst>
                                        </p:cTn>
                                        <p:tgtEl>
                                          <p:spTgt spid="764"/>
                                        </p:tgtEl>
                                        <p:attrNameLst>
                                          <p:attrName>style.visibility</p:attrName>
                                        </p:attrNameLst>
                                      </p:cBhvr>
                                      <p:to>
                                        <p:strVal val="visible"/>
                                      </p:to>
                                    </p:set>
                                    <p:animEffect transition="in" filter="fade">
                                      <p:cBhvr>
                                        <p:cTn id="61" dur="750"/>
                                        <p:tgtEl>
                                          <p:spTgt spid="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3_Custom Layout 4">
    <p:spTree>
      <p:nvGrpSpPr>
        <p:cNvPr id="1" name="Shape 768"/>
        <p:cNvGrpSpPr/>
        <p:nvPr/>
      </p:nvGrpSpPr>
      <p:grpSpPr>
        <a:xfrm>
          <a:off x="0" y="0"/>
          <a:ext cx="0" cy="0"/>
          <a:chOff x="0" y="0"/>
          <a:chExt cx="0" cy="0"/>
        </a:xfrm>
      </p:grpSpPr>
      <p:sp>
        <p:nvSpPr>
          <p:cNvPr id="769" name="Shape 769"/>
          <p:cNvSpPr>
            <a:spLocks noGrp="1"/>
          </p:cNvSpPr>
          <p:nvPr>
            <p:ph type="pic" idx="2"/>
          </p:nvPr>
        </p:nvSpPr>
        <p:spPr>
          <a:xfrm>
            <a:off x="5" y="0"/>
            <a:ext cx="9144000" cy="3483428"/>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70" name="Shape 770"/>
          <p:cNvSpPr>
            <a:spLocks noGrp="1"/>
          </p:cNvSpPr>
          <p:nvPr>
            <p:ph type="pic" idx="3"/>
          </p:nvPr>
        </p:nvSpPr>
        <p:spPr>
          <a:xfrm>
            <a:off x="721183" y="995837"/>
            <a:ext cx="2955471" cy="163443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9"/>
                                        </p:tgtEl>
                                        <p:attrNameLst>
                                          <p:attrName>style.visibility</p:attrName>
                                        </p:attrNameLst>
                                      </p:cBhvr>
                                      <p:to>
                                        <p:strVal val="visible"/>
                                      </p:to>
                                    </p:set>
                                    <p:animEffect transition="in" filter="fade">
                                      <p:cBhvr>
                                        <p:cTn id="7" dur="500"/>
                                        <p:tgtEl>
                                          <p:spTgt spid="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6_Custom Layout 5">
    <p:spTree>
      <p:nvGrpSpPr>
        <p:cNvPr id="1" name="Shape 771"/>
        <p:cNvGrpSpPr/>
        <p:nvPr/>
      </p:nvGrpSpPr>
      <p:grpSpPr>
        <a:xfrm>
          <a:off x="0" y="0"/>
          <a:ext cx="0" cy="0"/>
          <a:chOff x="0" y="0"/>
          <a:chExt cx="0" cy="0"/>
        </a:xfrm>
      </p:grpSpPr>
      <p:sp>
        <p:nvSpPr>
          <p:cNvPr id="772" name="Shape 772"/>
          <p:cNvSpPr/>
          <p:nvPr/>
        </p:nvSpPr>
        <p:spPr>
          <a:xfrm>
            <a:off x="0" y="0"/>
            <a:ext cx="4857750" cy="5143499"/>
          </a:xfrm>
          <a:custGeom>
            <a:avLst/>
            <a:gdLst/>
            <a:ahLst/>
            <a:cxnLst/>
            <a:rect l="0" t="0" r="0" b="0"/>
            <a:pathLst>
              <a:path w="120000" h="120000" extrusionOk="0">
                <a:moveTo>
                  <a:pt x="0" y="0"/>
                </a:moveTo>
                <a:lnTo>
                  <a:pt x="112941" y="0"/>
                </a:lnTo>
                <a:lnTo>
                  <a:pt x="112941" y="55840"/>
                </a:lnTo>
                <a:lnTo>
                  <a:pt x="120000" y="60000"/>
                </a:lnTo>
                <a:lnTo>
                  <a:pt x="112941" y="64159"/>
                </a:lnTo>
                <a:lnTo>
                  <a:pt x="112941" y="120000"/>
                </a:lnTo>
                <a:lnTo>
                  <a:pt x="0" y="120000"/>
                </a:lnTo>
                <a:close/>
              </a:path>
            </a:pathLst>
          </a:cu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773" name="Shape 773"/>
          <p:cNvSpPr>
            <a:spLocks noGrp="1"/>
          </p:cNvSpPr>
          <p:nvPr>
            <p:ph type="pic" idx="2"/>
          </p:nvPr>
        </p:nvSpPr>
        <p:spPr>
          <a:xfrm>
            <a:off x="1477886" y="1025298"/>
            <a:ext cx="1618707" cy="1618707"/>
          </a:xfrm>
          <a:prstGeom prst="ellipse">
            <a:avLst/>
          </a:prstGeom>
          <a:noFill/>
          <a:ln w="76200" cap="flat" cmpd="sng">
            <a:solidFill>
              <a:schemeClr val="lt1"/>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72"/>
                                        </p:tgtEl>
                                        <p:attrNameLst>
                                          <p:attrName>style.visibility</p:attrName>
                                        </p:attrNameLst>
                                      </p:cBhvr>
                                      <p:to>
                                        <p:strVal val="visible"/>
                                      </p:to>
                                    </p:set>
                                    <p:anim calcmode="lin" valueType="num">
                                      <p:cBhvr additive="base">
                                        <p:cTn id="7" dur="500"/>
                                        <p:tgtEl>
                                          <p:spTgt spid="772"/>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73"/>
                                        </p:tgtEl>
                                        <p:attrNameLst>
                                          <p:attrName>style.visibility</p:attrName>
                                        </p:attrNameLst>
                                      </p:cBhvr>
                                      <p:to>
                                        <p:strVal val="visible"/>
                                      </p:to>
                                    </p:set>
                                    <p:animEffect transition="in" filter="fade">
                                      <p:cBhvr>
                                        <p:cTn id="11" dur="500"/>
                                        <p:tgtEl>
                                          <p:spTgt spid="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7_Custom Layout 5">
    <p:spTree>
      <p:nvGrpSpPr>
        <p:cNvPr id="1" name="Shape 774"/>
        <p:cNvGrpSpPr/>
        <p:nvPr/>
      </p:nvGrpSpPr>
      <p:grpSpPr>
        <a:xfrm>
          <a:off x="0" y="0"/>
          <a:ext cx="0" cy="0"/>
          <a:chOff x="0" y="0"/>
          <a:chExt cx="0" cy="0"/>
        </a:xfrm>
      </p:grpSpPr>
      <p:sp>
        <p:nvSpPr>
          <p:cNvPr id="775" name="Shape 775"/>
          <p:cNvSpPr/>
          <p:nvPr/>
        </p:nvSpPr>
        <p:spPr>
          <a:xfrm>
            <a:off x="0" y="0"/>
            <a:ext cx="4857750" cy="5143499"/>
          </a:xfrm>
          <a:custGeom>
            <a:avLst/>
            <a:gdLst/>
            <a:ahLst/>
            <a:cxnLst/>
            <a:rect l="0" t="0" r="0" b="0"/>
            <a:pathLst>
              <a:path w="120000" h="120000" extrusionOk="0">
                <a:moveTo>
                  <a:pt x="0" y="0"/>
                </a:moveTo>
                <a:lnTo>
                  <a:pt x="112941" y="0"/>
                </a:lnTo>
                <a:lnTo>
                  <a:pt x="112941" y="55840"/>
                </a:lnTo>
                <a:lnTo>
                  <a:pt x="120000" y="60000"/>
                </a:lnTo>
                <a:lnTo>
                  <a:pt x="112941" y="64159"/>
                </a:lnTo>
                <a:lnTo>
                  <a:pt x="112941" y="120000"/>
                </a:lnTo>
                <a:lnTo>
                  <a:pt x="0" y="120000"/>
                </a:lnTo>
                <a:close/>
              </a:path>
            </a:pathLst>
          </a:cu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776" name="Shape 776"/>
          <p:cNvSpPr>
            <a:spLocks noGrp="1"/>
          </p:cNvSpPr>
          <p:nvPr>
            <p:ph type="pic" idx="2"/>
          </p:nvPr>
        </p:nvSpPr>
        <p:spPr>
          <a:xfrm>
            <a:off x="1477886" y="1025298"/>
            <a:ext cx="1618707" cy="1618707"/>
          </a:xfrm>
          <a:prstGeom prst="ellipse">
            <a:avLst/>
          </a:prstGeom>
          <a:noFill/>
          <a:ln w="76200" cap="flat" cmpd="sng">
            <a:solidFill>
              <a:schemeClr val="lt1"/>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75"/>
                                        </p:tgtEl>
                                        <p:attrNameLst>
                                          <p:attrName>style.visibility</p:attrName>
                                        </p:attrNameLst>
                                      </p:cBhvr>
                                      <p:to>
                                        <p:strVal val="visible"/>
                                      </p:to>
                                    </p:set>
                                    <p:anim calcmode="lin" valueType="num">
                                      <p:cBhvr additive="base">
                                        <p:cTn id="7" dur="500"/>
                                        <p:tgtEl>
                                          <p:spTgt spid="775"/>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76"/>
                                        </p:tgtEl>
                                        <p:attrNameLst>
                                          <p:attrName>style.visibility</p:attrName>
                                        </p:attrNameLst>
                                      </p:cBhvr>
                                      <p:to>
                                        <p:strVal val="visible"/>
                                      </p:to>
                                    </p:set>
                                    <p:animEffect transition="in" filter="fade">
                                      <p:cBhvr>
                                        <p:cTn id="11" dur="500"/>
                                        <p:tgtEl>
                                          <p:spTgt spid="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3_Custom Layout 6">
    <p:spTree>
      <p:nvGrpSpPr>
        <p:cNvPr id="1" name="Shape 777"/>
        <p:cNvGrpSpPr/>
        <p:nvPr/>
      </p:nvGrpSpPr>
      <p:grpSpPr>
        <a:xfrm>
          <a:off x="0" y="0"/>
          <a:ext cx="0" cy="0"/>
          <a:chOff x="0" y="0"/>
          <a:chExt cx="0" cy="0"/>
        </a:xfrm>
      </p:grpSpPr>
      <p:sp>
        <p:nvSpPr>
          <p:cNvPr id="778" name="Shape 778"/>
          <p:cNvSpPr/>
          <p:nvPr/>
        </p:nvSpPr>
        <p:spPr>
          <a:xfrm>
            <a:off x="7035303" y="1394870"/>
            <a:ext cx="1685925" cy="1685925"/>
          </a:xfrm>
          <a:prstGeom prst="ellipse">
            <a:avLst/>
          </a:prstGeom>
          <a:solidFill>
            <a:srgbClr val="9F4B14"/>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779" name="Shape 779"/>
          <p:cNvSpPr/>
          <p:nvPr/>
        </p:nvSpPr>
        <p:spPr>
          <a:xfrm>
            <a:off x="4830319" y="1394870"/>
            <a:ext cx="1685925" cy="1685925"/>
          </a:xfrm>
          <a:prstGeom prst="ellipse">
            <a:avLst/>
          </a:prstGeom>
          <a:solidFill>
            <a:srgbClr val="BF9900"/>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780" name="Shape 780"/>
          <p:cNvSpPr/>
          <p:nvPr/>
        </p:nvSpPr>
        <p:spPr>
          <a:xfrm>
            <a:off x="2800272" y="1394870"/>
            <a:ext cx="1685925" cy="1685925"/>
          </a:xfrm>
          <a:prstGeom prst="ellipse">
            <a:avLst/>
          </a:prstGeom>
          <a:solidFill>
            <a:srgbClr val="0E4717"/>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781" name="Shape 781"/>
          <p:cNvSpPr/>
          <p:nvPr/>
        </p:nvSpPr>
        <p:spPr>
          <a:xfrm>
            <a:off x="595287" y="1394870"/>
            <a:ext cx="1685925" cy="1685925"/>
          </a:xfrm>
          <a:prstGeom prst="ellipse">
            <a:avLst/>
          </a:prstGeom>
          <a:solidFill>
            <a:srgbClr val="006D9C"/>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782" name="Shape 782"/>
          <p:cNvSpPr>
            <a:spLocks noGrp="1"/>
          </p:cNvSpPr>
          <p:nvPr>
            <p:ph type="pic" idx="2"/>
          </p:nvPr>
        </p:nvSpPr>
        <p:spPr>
          <a:xfrm>
            <a:off x="521031" y="1540398"/>
            <a:ext cx="1620000" cy="1620000"/>
          </a:xfrm>
          <a:prstGeom prst="ellipse">
            <a:avLst/>
          </a:prstGeom>
          <a:noFill/>
          <a:ln w="57150" cap="flat" cmpd="sng">
            <a:solidFill>
              <a:schemeClr val="accent1"/>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83" name="Shape 783"/>
          <p:cNvSpPr>
            <a:spLocks noGrp="1"/>
          </p:cNvSpPr>
          <p:nvPr>
            <p:ph type="pic" idx="3"/>
          </p:nvPr>
        </p:nvSpPr>
        <p:spPr>
          <a:xfrm>
            <a:off x="2738883" y="1544962"/>
            <a:ext cx="1620000" cy="1620000"/>
          </a:xfrm>
          <a:prstGeom prst="ellipse">
            <a:avLst/>
          </a:prstGeom>
          <a:noFill/>
          <a:ln w="57150" cap="flat" cmpd="sng">
            <a:solidFill>
              <a:schemeClr val="accent3"/>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84" name="Shape 784"/>
          <p:cNvSpPr>
            <a:spLocks noGrp="1"/>
          </p:cNvSpPr>
          <p:nvPr>
            <p:ph type="pic" idx="4"/>
          </p:nvPr>
        </p:nvSpPr>
        <p:spPr>
          <a:xfrm>
            <a:off x="4785121" y="1540398"/>
            <a:ext cx="1620000" cy="1620000"/>
          </a:xfrm>
          <a:prstGeom prst="ellipse">
            <a:avLst/>
          </a:prstGeom>
          <a:noFill/>
          <a:ln w="57150" cap="flat" cmpd="sng">
            <a:solidFill>
              <a:schemeClr val="accent4"/>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85" name="Shape 785"/>
          <p:cNvSpPr>
            <a:spLocks noGrp="1"/>
          </p:cNvSpPr>
          <p:nvPr>
            <p:ph type="pic" idx="5"/>
          </p:nvPr>
        </p:nvSpPr>
        <p:spPr>
          <a:xfrm>
            <a:off x="7002972" y="1544962"/>
            <a:ext cx="1620000" cy="1620000"/>
          </a:xfrm>
          <a:prstGeom prst="ellipse">
            <a:avLst/>
          </a:prstGeom>
          <a:noFill/>
          <a:ln w="57150" cap="flat" cmpd="sng">
            <a:solidFill>
              <a:schemeClr val="accent6"/>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86" name="Shape 786"/>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chemeClr val="dk1"/>
              </a:buClr>
              <a:buFont typeface="Century Gothic"/>
              <a:buNone/>
              <a:defRPr sz="2600" b="0" i="0">
                <a:solidFill>
                  <a:schemeClr val="dk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87" name="Shape 787"/>
          <p:cNvSpPr txBox="1">
            <a:spLocks noGrp="1"/>
          </p:cNvSpPr>
          <p:nvPr>
            <p:ph type="body" idx="1"/>
          </p:nvPr>
        </p:nvSpPr>
        <p:spPr>
          <a:xfrm>
            <a:off x="1277373" y="97155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781"/>
                                        </p:tgtEl>
                                        <p:attrNameLst>
                                          <p:attrName>style.visibility</p:attrName>
                                        </p:attrNameLst>
                                      </p:cBhvr>
                                      <p:to>
                                        <p:strVal val="visible"/>
                                      </p:to>
                                    </p:set>
                                    <p:anim calcmode="lin" valueType="num">
                                      <p:cBhvr additive="base">
                                        <p:cTn id="7" dur="500"/>
                                        <p:tgtEl>
                                          <p:spTgt spid="781"/>
                                        </p:tgtEl>
                                        <p:attrNameLst>
                                          <p:attrName>ppt_w</p:attrName>
                                        </p:attrNameLst>
                                      </p:cBhvr>
                                      <p:tavLst>
                                        <p:tav tm="0">
                                          <p:val>
                                            <p:strVal val="0"/>
                                          </p:val>
                                        </p:tav>
                                        <p:tav tm="100000">
                                          <p:val>
                                            <p:strVal val="#ppt_w"/>
                                          </p:val>
                                        </p:tav>
                                      </p:tavLst>
                                    </p:anim>
                                    <p:anim calcmode="lin" valueType="num">
                                      <p:cBhvr additive="base">
                                        <p:cTn id="8" dur="500"/>
                                        <p:tgtEl>
                                          <p:spTgt spid="781"/>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782"/>
                                        </p:tgtEl>
                                        <p:attrNameLst>
                                          <p:attrName>style.visibility</p:attrName>
                                        </p:attrNameLst>
                                      </p:cBhvr>
                                      <p:to>
                                        <p:strVal val="visible"/>
                                      </p:to>
                                    </p:set>
                                    <p:anim calcmode="lin" valueType="num">
                                      <p:cBhvr additive="base">
                                        <p:cTn id="11" dur="500"/>
                                        <p:tgtEl>
                                          <p:spTgt spid="782"/>
                                        </p:tgtEl>
                                        <p:attrNameLst>
                                          <p:attrName>ppt_w</p:attrName>
                                        </p:attrNameLst>
                                      </p:cBhvr>
                                      <p:tavLst>
                                        <p:tav tm="0">
                                          <p:val>
                                            <p:strVal val="0"/>
                                          </p:val>
                                        </p:tav>
                                        <p:tav tm="100000">
                                          <p:val>
                                            <p:strVal val="#ppt_w"/>
                                          </p:val>
                                        </p:tav>
                                      </p:tavLst>
                                    </p:anim>
                                    <p:anim calcmode="lin" valueType="num">
                                      <p:cBhvr additive="base">
                                        <p:cTn id="12" dur="500"/>
                                        <p:tgtEl>
                                          <p:spTgt spid="78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780"/>
                                        </p:tgtEl>
                                        <p:attrNameLst>
                                          <p:attrName>style.visibility</p:attrName>
                                        </p:attrNameLst>
                                      </p:cBhvr>
                                      <p:to>
                                        <p:strVal val="visible"/>
                                      </p:to>
                                    </p:set>
                                    <p:anim calcmode="lin" valueType="num">
                                      <p:cBhvr additive="base">
                                        <p:cTn id="15" dur="500"/>
                                        <p:tgtEl>
                                          <p:spTgt spid="780"/>
                                        </p:tgtEl>
                                        <p:attrNameLst>
                                          <p:attrName>ppt_w</p:attrName>
                                        </p:attrNameLst>
                                      </p:cBhvr>
                                      <p:tavLst>
                                        <p:tav tm="0">
                                          <p:val>
                                            <p:strVal val="0"/>
                                          </p:val>
                                        </p:tav>
                                        <p:tav tm="100000">
                                          <p:val>
                                            <p:strVal val="#ppt_w"/>
                                          </p:val>
                                        </p:tav>
                                      </p:tavLst>
                                    </p:anim>
                                    <p:anim calcmode="lin" valueType="num">
                                      <p:cBhvr additive="base">
                                        <p:cTn id="16" dur="500"/>
                                        <p:tgtEl>
                                          <p:spTgt spid="78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783"/>
                                        </p:tgtEl>
                                        <p:attrNameLst>
                                          <p:attrName>style.visibility</p:attrName>
                                        </p:attrNameLst>
                                      </p:cBhvr>
                                      <p:to>
                                        <p:strVal val="visible"/>
                                      </p:to>
                                    </p:set>
                                    <p:anim calcmode="lin" valueType="num">
                                      <p:cBhvr additive="base">
                                        <p:cTn id="19" dur="500"/>
                                        <p:tgtEl>
                                          <p:spTgt spid="783"/>
                                        </p:tgtEl>
                                        <p:attrNameLst>
                                          <p:attrName>ppt_w</p:attrName>
                                        </p:attrNameLst>
                                      </p:cBhvr>
                                      <p:tavLst>
                                        <p:tav tm="0">
                                          <p:val>
                                            <p:strVal val="0"/>
                                          </p:val>
                                        </p:tav>
                                        <p:tav tm="100000">
                                          <p:val>
                                            <p:strVal val="#ppt_w"/>
                                          </p:val>
                                        </p:tav>
                                      </p:tavLst>
                                    </p:anim>
                                    <p:anim calcmode="lin" valueType="num">
                                      <p:cBhvr additive="base">
                                        <p:cTn id="20" dur="500"/>
                                        <p:tgtEl>
                                          <p:spTgt spid="78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779"/>
                                        </p:tgtEl>
                                        <p:attrNameLst>
                                          <p:attrName>style.visibility</p:attrName>
                                        </p:attrNameLst>
                                      </p:cBhvr>
                                      <p:to>
                                        <p:strVal val="visible"/>
                                      </p:to>
                                    </p:set>
                                    <p:anim calcmode="lin" valueType="num">
                                      <p:cBhvr additive="base">
                                        <p:cTn id="23" dur="500"/>
                                        <p:tgtEl>
                                          <p:spTgt spid="779"/>
                                        </p:tgtEl>
                                        <p:attrNameLst>
                                          <p:attrName>ppt_w</p:attrName>
                                        </p:attrNameLst>
                                      </p:cBhvr>
                                      <p:tavLst>
                                        <p:tav tm="0">
                                          <p:val>
                                            <p:strVal val="0"/>
                                          </p:val>
                                        </p:tav>
                                        <p:tav tm="100000">
                                          <p:val>
                                            <p:strVal val="#ppt_w"/>
                                          </p:val>
                                        </p:tav>
                                      </p:tavLst>
                                    </p:anim>
                                    <p:anim calcmode="lin" valueType="num">
                                      <p:cBhvr additive="base">
                                        <p:cTn id="24" dur="500"/>
                                        <p:tgtEl>
                                          <p:spTgt spid="779"/>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784"/>
                                        </p:tgtEl>
                                        <p:attrNameLst>
                                          <p:attrName>style.visibility</p:attrName>
                                        </p:attrNameLst>
                                      </p:cBhvr>
                                      <p:to>
                                        <p:strVal val="visible"/>
                                      </p:to>
                                    </p:set>
                                    <p:anim calcmode="lin" valueType="num">
                                      <p:cBhvr additive="base">
                                        <p:cTn id="27" dur="500"/>
                                        <p:tgtEl>
                                          <p:spTgt spid="784"/>
                                        </p:tgtEl>
                                        <p:attrNameLst>
                                          <p:attrName>ppt_w</p:attrName>
                                        </p:attrNameLst>
                                      </p:cBhvr>
                                      <p:tavLst>
                                        <p:tav tm="0">
                                          <p:val>
                                            <p:strVal val="0"/>
                                          </p:val>
                                        </p:tav>
                                        <p:tav tm="100000">
                                          <p:val>
                                            <p:strVal val="#ppt_w"/>
                                          </p:val>
                                        </p:tav>
                                      </p:tavLst>
                                    </p:anim>
                                    <p:anim calcmode="lin" valueType="num">
                                      <p:cBhvr additive="base">
                                        <p:cTn id="28" dur="500"/>
                                        <p:tgtEl>
                                          <p:spTgt spid="784"/>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778"/>
                                        </p:tgtEl>
                                        <p:attrNameLst>
                                          <p:attrName>style.visibility</p:attrName>
                                        </p:attrNameLst>
                                      </p:cBhvr>
                                      <p:to>
                                        <p:strVal val="visible"/>
                                      </p:to>
                                    </p:set>
                                    <p:anim calcmode="lin" valueType="num">
                                      <p:cBhvr additive="base">
                                        <p:cTn id="31" dur="500"/>
                                        <p:tgtEl>
                                          <p:spTgt spid="778"/>
                                        </p:tgtEl>
                                        <p:attrNameLst>
                                          <p:attrName>ppt_w</p:attrName>
                                        </p:attrNameLst>
                                      </p:cBhvr>
                                      <p:tavLst>
                                        <p:tav tm="0">
                                          <p:val>
                                            <p:strVal val="0"/>
                                          </p:val>
                                        </p:tav>
                                        <p:tav tm="100000">
                                          <p:val>
                                            <p:strVal val="#ppt_w"/>
                                          </p:val>
                                        </p:tav>
                                      </p:tavLst>
                                    </p:anim>
                                    <p:anim calcmode="lin" valueType="num">
                                      <p:cBhvr additive="base">
                                        <p:cTn id="32" dur="500"/>
                                        <p:tgtEl>
                                          <p:spTgt spid="77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785"/>
                                        </p:tgtEl>
                                        <p:attrNameLst>
                                          <p:attrName>style.visibility</p:attrName>
                                        </p:attrNameLst>
                                      </p:cBhvr>
                                      <p:to>
                                        <p:strVal val="visible"/>
                                      </p:to>
                                    </p:set>
                                    <p:anim calcmode="lin" valueType="num">
                                      <p:cBhvr additive="base">
                                        <p:cTn id="35" dur="500"/>
                                        <p:tgtEl>
                                          <p:spTgt spid="785"/>
                                        </p:tgtEl>
                                        <p:attrNameLst>
                                          <p:attrName>ppt_w</p:attrName>
                                        </p:attrNameLst>
                                      </p:cBhvr>
                                      <p:tavLst>
                                        <p:tav tm="0">
                                          <p:val>
                                            <p:strVal val="0"/>
                                          </p:val>
                                        </p:tav>
                                        <p:tav tm="100000">
                                          <p:val>
                                            <p:strVal val="#ppt_w"/>
                                          </p:val>
                                        </p:tav>
                                      </p:tavLst>
                                    </p:anim>
                                    <p:anim calcmode="lin" valueType="num">
                                      <p:cBhvr additive="base">
                                        <p:cTn id="36" dur="500"/>
                                        <p:tgtEl>
                                          <p:spTgt spid="785"/>
                                        </p:tgtEl>
                                        <p:attrNameLst>
                                          <p:attrName>ppt_h</p:attrName>
                                        </p:attrNameLst>
                                      </p:cBhvr>
                                      <p:tavLst>
                                        <p:tav tm="0">
                                          <p:val>
                                            <p:strVal val="0"/>
                                          </p:val>
                                        </p:tav>
                                        <p:tav tm="100000">
                                          <p:val>
                                            <p:strVal val="#ppt_h"/>
                                          </p:val>
                                        </p:tav>
                                      </p:tavLst>
                                    </p:anim>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786"/>
                                        </p:tgtEl>
                                        <p:attrNameLst>
                                          <p:attrName>style.visibility</p:attrName>
                                        </p:attrNameLst>
                                      </p:cBhvr>
                                      <p:to>
                                        <p:strVal val="visible"/>
                                      </p:to>
                                    </p:set>
                                    <p:animEffect transition="in" filter="fade">
                                      <p:cBhvr>
                                        <p:cTn id="40" dur="750"/>
                                        <p:tgtEl>
                                          <p:spTgt spid="786"/>
                                        </p:tgtEl>
                                      </p:cBhvr>
                                    </p:animEffect>
                                  </p:childTnLst>
                                </p:cTn>
                              </p:par>
                            </p:childTnLst>
                          </p:cTn>
                        </p:par>
                        <p:par>
                          <p:cTn id="41" fill="hold">
                            <p:stCondLst>
                              <p:cond delay="1250"/>
                            </p:stCondLst>
                            <p:childTnLst>
                              <p:par>
                                <p:cTn id="42" presetID="10" presetClass="entr" presetSubtype="0" fill="hold" nodeType="afterEffect">
                                  <p:stCondLst>
                                    <p:cond delay="0"/>
                                  </p:stCondLst>
                                  <p:childTnLst>
                                    <p:set>
                                      <p:cBhvr>
                                        <p:cTn id="43" dur="1" fill="hold">
                                          <p:stCondLst>
                                            <p:cond delay="0"/>
                                          </p:stCondLst>
                                        </p:cTn>
                                        <p:tgtEl>
                                          <p:spTgt spid="787">
                                            <p:txEl>
                                              <p:pRg st="0" end="0"/>
                                            </p:txEl>
                                          </p:spTgt>
                                        </p:tgtEl>
                                        <p:attrNameLst>
                                          <p:attrName>style.visibility</p:attrName>
                                        </p:attrNameLst>
                                      </p:cBhvr>
                                      <p:to>
                                        <p:strVal val="visible"/>
                                      </p:to>
                                    </p:set>
                                    <p:animEffect transition="in" filter="fade">
                                      <p:cBhvr>
                                        <p:cTn id="44" dur="500"/>
                                        <p:tgtEl>
                                          <p:spTgt spid="787">
                                            <p:txEl>
                                              <p:pRg st="0" end="0"/>
                                            </p:txEl>
                                          </p:spTgt>
                                        </p:tgtEl>
                                      </p:cBhvr>
                                    </p:animEffect>
                                  </p:childTnLst>
                                </p:cTn>
                              </p:par>
                            </p:childTnLst>
                          </p:cTn>
                        </p:par>
                        <p:par>
                          <p:cTn id="45" fill="hold">
                            <p:stCondLst>
                              <p:cond delay="1750"/>
                            </p:stCondLst>
                            <p:childTnLst>
                              <p:par>
                                <p:cTn id="46" presetID="10" presetClass="entr" presetSubtype="0" fill="hold" nodeType="afterEffect">
                                  <p:stCondLst>
                                    <p:cond delay="0"/>
                                  </p:stCondLst>
                                  <p:childTnLst>
                                    <p:set>
                                      <p:cBhvr>
                                        <p:cTn id="47" dur="1" fill="hold">
                                          <p:stCondLst>
                                            <p:cond delay="0"/>
                                          </p:stCondLst>
                                        </p:cTn>
                                        <p:tgtEl>
                                          <p:spTgt spid="787">
                                            <p:txEl>
                                              <p:pRg st="1" end="1"/>
                                            </p:txEl>
                                          </p:spTgt>
                                        </p:tgtEl>
                                        <p:attrNameLst>
                                          <p:attrName>style.visibility</p:attrName>
                                        </p:attrNameLst>
                                      </p:cBhvr>
                                      <p:to>
                                        <p:strVal val="visible"/>
                                      </p:to>
                                    </p:set>
                                    <p:animEffect transition="in" filter="fade">
                                      <p:cBhvr>
                                        <p:cTn id="48" dur="500"/>
                                        <p:tgtEl>
                                          <p:spTgt spid="787">
                                            <p:txEl>
                                              <p:pRg st="1" end="1"/>
                                            </p:txEl>
                                          </p:spTgt>
                                        </p:tgtEl>
                                      </p:cBhvr>
                                    </p:animEffect>
                                  </p:childTnLst>
                                </p:cTn>
                              </p:par>
                            </p:childTnLst>
                          </p:cTn>
                        </p:par>
                        <p:par>
                          <p:cTn id="49" fill="hold">
                            <p:stCondLst>
                              <p:cond delay="2250"/>
                            </p:stCondLst>
                            <p:childTnLst>
                              <p:par>
                                <p:cTn id="50" presetID="10" presetClass="entr" presetSubtype="0" fill="hold" nodeType="afterEffect">
                                  <p:stCondLst>
                                    <p:cond delay="0"/>
                                  </p:stCondLst>
                                  <p:childTnLst>
                                    <p:set>
                                      <p:cBhvr>
                                        <p:cTn id="51" dur="1" fill="hold">
                                          <p:stCondLst>
                                            <p:cond delay="0"/>
                                          </p:stCondLst>
                                        </p:cTn>
                                        <p:tgtEl>
                                          <p:spTgt spid="787">
                                            <p:txEl>
                                              <p:pRg st="2" end="2"/>
                                            </p:txEl>
                                          </p:spTgt>
                                        </p:tgtEl>
                                        <p:attrNameLst>
                                          <p:attrName>style.visibility</p:attrName>
                                        </p:attrNameLst>
                                      </p:cBhvr>
                                      <p:to>
                                        <p:strVal val="visible"/>
                                      </p:to>
                                    </p:set>
                                    <p:animEffect transition="in" filter="fade">
                                      <p:cBhvr>
                                        <p:cTn id="52" dur="500"/>
                                        <p:tgtEl>
                                          <p:spTgt spid="787">
                                            <p:txEl>
                                              <p:pRg st="2" end="2"/>
                                            </p:txEl>
                                          </p:spTgt>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787">
                                            <p:txEl>
                                              <p:pRg st="3" end="3"/>
                                            </p:txEl>
                                          </p:spTgt>
                                        </p:tgtEl>
                                        <p:attrNameLst>
                                          <p:attrName>style.visibility</p:attrName>
                                        </p:attrNameLst>
                                      </p:cBhvr>
                                      <p:to>
                                        <p:strVal val="visible"/>
                                      </p:to>
                                    </p:set>
                                    <p:animEffect transition="in" filter="fade">
                                      <p:cBhvr>
                                        <p:cTn id="56" dur="500"/>
                                        <p:tgtEl>
                                          <p:spTgt spid="787">
                                            <p:txEl>
                                              <p:pRg st="3" end="3"/>
                                            </p:txEl>
                                          </p:spTgt>
                                        </p:tgtEl>
                                      </p:cBhvr>
                                    </p:animEffect>
                                  </p:childTnLst>
                                </p:cTn>
                              </p:par>
                            </p:childTnLst>
                          </p:cTn>
                        </p:par>
                        <p:par>
                          <p:cTn id="57" fill="hold">
                            <p:stCondLst>
                              <p:cond delay="3250"/>
                            </p:stCondLst>
                            <p:childTnLst>
                              <p:par>
                                <p:cTn id="58" presetID="10" presetClass="entr" presetSubtype="0" fill="hold" nodeType="afterEffect">
                                  <p:stCondLst>
                                    <p:cond delay="0"/>
                                  </p:stCondLst>
                                  <p:childTnLst>
                                    <p:set>
                                      <p:cBhvr>
                                        <p:cTn id="59" dur="1" fill="hold">
                                          <p:stCondLst>
                                            <p:cond delay="0"/>
                                          </p:stCondLst>
                                        </p:cTn>
                                        <p:tgtEl>
                                          <p:spTgt spid="787">
                                            <p:txEl>
                                              <p:pRg st="4" end="4"/>
                                            </p:txEl>
                                          </p:spTgt>
                                        </p:tgtEl>
                                        <p:attrNameLst>
                                          <p:attrName>style.visibility</p:attrName>
                                        </p:attrNameLst>
                                      </p:cBhvr>
                                      <p:to>
                                        <p:strVal val="visible"/>
                                      </p:to>
                                    </p:set>
                                    <p:animEffect transition="in" filter="fade">
                                      <p:cBhvr>
                                        <p:cTn id="60" dur="500"/>
                                        <p:tgtEl>
                                          <p:spTgt spid="787">
                                            <p:txEl>
                                              <p:pRg st="4" end="4"/>
                                            </p:txEl>
                                          </p:spTgt>
                                        </p:tgtEl>
                                      </p:cBhvr>
                                    </p:animEffect>
                                  </p:childTnLst>
                                </p:cTn>
                              </p:par>
                            </p:childTnLst>
                          </p:cTn>
                        </p:par>
                        <p:par>
                          <p:cTn id="61" fill="hold">
                            <p:stCondLst>
                              <p:cond delay="3750"/>
                            </p:stCondLst>
                            <p:childTnLst>
                              <p:par>
                                <p:cTn id="62" presetID="10" presetClass="entr" presetSubtype="0" fill="hold" nodeType="afterEffect">
                                  <p:stCondLst>
                                    <p:cond delay="0"/>
                                  </p:stCondLst>
                                  <p:childTnLst>
                                    <p:set>
                                      <p:cBhvr>
                                        <p:cTn id="63" dur="1" fill="hold">
                                          <p:stCondLst>
                                            <p:cond delay="0"/>
                                          </p:stCondLst>
                                        </p:cTn>
                                        <p:tgtEl>
                                          <p:spTgt spid="787">
                                            <p:txEl>
                                              <p:pRg st="5" end="5"/>
                                            </p:txEl>
                                          </p:spTgt>
                                        </p:tgtEl>
                                        <p:attrNameLst>
                                          <p:attrName>style.visibility</p:attrName>
                                        </p:attrNameLst>
                                      </p:cBhvr>
                                      <p:to>
                                        <p:strVal val="visible"/>
                                      </p:to>
                                    </p:set>
                                    <p:animEffect transition="in" filter="fade">
                                      <p:cBhvr>
                                        <p:cTn id="64" dur="500"/>
                                        <p:tgtEl>
                                          <p:spTgt spid="787">
                                            <p:txEl>
                                              <p:pRg st="5" end="5"/>
                                            </p:txEl>
                                          </p:spTgt>
                                        </p:tgtEl>
                                      </p:cBhvr>
                                    </p:animEffect>
                                  </p:childTnLst>
                                </p:cTn>
                              </p:par>
                            </p:childTnLst>
                          </p:cTn>
                        </p:par>
                        <p:par>
                          <p:cTn id="65" fill="hold">
                            <p:stCondLst>
                              <p:cond delay="4250"/>
                            </p:stCondLst>
                            <p:childTnLst>
                              <p:par>
                                <p:cTn id="66" presetID="10" presetClass="entr" presetSubtype="0" fill="hold" nodeType="afterEffect">
                                  <p:stCondLst>
                                    <p:cond delay="0"/>
                                  </p:stCondLst>
                                  <p:childTnLst>
                                    <p:set>
                                      <p:cBhvr>
                                        <p:cTn id="67" dur="1" fill="hold">
                                          <p:stCondLst>
                                            <p:cond delay="0"/>
                                          </p:stCondLst>
                                        </p:cTn>
                                        <p:tgtEl>
                                          <p:spTgt spid="787">
                                            <p:txEl>
                                              <p:pRg st="6" end="6"/>
                                            </p:txEl>
                                          </p:spTgt>
                                        </p:tgtEl>
                                        <p:attrNameLst>
                                          <p:attrName>style.visibility</p:attrName>
                                        </p:attrNameLst>
                                      </p:cBhvr>
                                      <p:to>
                                        <p:strVal val="visible"/>
                                      </p:to>
                                    </p:set>
                                    <p:animEffect transition="in" filter="fade">
                                      <p:cBhvr>
                                        <p:cTn id="68" dur="500"/>
                                        <p:tgtEl>
                                          <p:spTgt spid="787">
                                            <p:txEl>
                                              <p:pRg st="6" end="6"/>
                                            </p:txEl>
                                          </p:spTgt>
                                        </p:tgtEl>
                                      </p:cBhvr>
                                    </p:animEffect>
                                  </p:childTnLst>
                                </p:cTn>
                              </p:par>
                            </p:childTnLst>
                          </p:cTn>
                        </p:par>
                        <p:par>
                          <p:cTn id="69" fill="hold">
                            <p:stCondLst>
                              <p:cond delay="4750"/>
                            </p:stCondLst>
                            <p:childTnLst>
                              <p:par>
                                <p:cTn id="70" presetID="10" presetClass="entr" presetSubtype="0" fill="hold" nodeType="afterEffect">
                                  <p:stCondLst>
                                    <p:cond delay="0"/>
                                  </p:stCondLst>
                                  <p:childTnLst>
                                    <p:set>
                                      <p:cBhvr>
                                        <p:cTn id="71" dur="1" fill="hold">
                                          <p:stCondLst>
                                            <p:cond delay="0"/>
                                          </p:stCondLst>
                                        </p:cTn>
                                        <p:tgtEl>
                                          <p:spTgt spid="787">
                                            <p:txEl>
                                              <p:pRg st="7" end="7"/>
                                            </p:txEl>
                                          </p:spTgt>
                                        </p:tgtEl>
                                        <p:attrNameLst>
                                          <p:attrName>style.visibility</p:attrName>
                                        </p:attrNameLst>
                                      </p:cBhvr>
                                      <p:to>
                                        <p:strVal val="visible"/>
                                      </p:to>
                                    </p:set>
                                    <p:animEffect transition="in" filter="fade">
                                      <p:cBhvr>
                                        <p:cTn id="72" dur="500"/>
                                        <p:tgtEl>
                                          <p:spTgt spid="787">
                                            <p:txEl>
                                              <p:pRg st="7" end="7"/>
                                            </p:txEl>
                                          </p:spTgt>
                                        </p:tgtEl>
                                      </p:cBhvr>
                                    </p:animEffect>
                                  </p:childTnLst>
                                </p:cTn>
                              </p:par>
                            </p:childTnLst>
                          </p:cTn>
                        </p:par>
                        <p:par>
                          <p:cTn id="73" fill="hold">
                            <p:stCondLst>
                              <p:cond delay="5250"/>
                            </p:stCondLst>
                            <p:childTnLst>
                              <p:par>
                                <p:cTn id="74" presetID="10" presetClass="entr" presetSubtype="0" fill="hold" nodeType="afterEffect">
                                  <p:stCondLst>
                                    <p:cond delay="0"/>
                                  </p:stCondLst>
                                  <p:childTnLst>
                                    <p:set>
                                      <p:cBhvr>
                                        <p:cTn id="75" dur="1" fill="hold">
                                          <p:stCondLst>
                                            <p:cond delay="0"/>
                                          </p:stCondLst>
                                        </p:cTn>
                                        <p:tgtEl>
                                          <p:spTgt spid="787">
                                            <p:txEl>
                                              <p:pRg st="8" end="8"/>
                                            </p:txEl>
                                          </p:spTgt>
                                        </p:tgtEl>
                                        <p:attrNameLst>
                                          <p:attrName>style.visibility</p:attrName>
                                        </p:attrNameLst>
                                      </p:cBhvr>
                                      <p:to>
                                        <p:strVal val="visible"/>
                                      </p:to>
                                    </p:set>
                                    <p:animEffect transition="in" filter="fade">
                                      <p:cBhvr>
                                        <p:cTn id="76" dur="500"/>
                                        <p:tgtEl>
                                          <p:spTgt spid="7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3_Custom Layout 7">
    <p:spTree>
      <p:nvGrpSpPr>
        <p:cNvPr id="1" name="Shape 788"/>
        <p:cNvGrpSpPr/>
        <p:nvPr/>
      </p:nvGrpSpPr>
      <p:grpSpPr>
        <a:xfrm>
          <a:off x="0" y="0"/>
          <a:ext cx="0" cy="0"/>
          <a:chOff x="0" y="0"/>
          <a:chExt cx="0" cy="0"/>
        </a:xfrm>
      </p:grpSpPr>
      <p:sp>
        <p:nvSpPr>
          <p:cNvPr id="789" name="Shape 789"/>
          <p:cNvSpPr>
            <a:spLocks noGrp="1"/>
          </p:cNvSpPr>
          <p:nvPr>
            <p:ph type="pic" idx="2"/>
          </p:nvPr>
        </p:nvSpPr>
        <p:spPr>
          <a:xfrm>
            <a:off x="3916646" y="1728791"/>
            <a:ext cx="1334890" cy="219812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90" name="Shape 790"/>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91" name="Shape 791"/>
          <p:cNvSpPr txBox="1">
            <a:spLocks noGrp="1"/>
          </p:cNvSpPr>
          <p:nvPr>
            <p:ph type="body" idx="1"/>
          </p:nvPr>
        </p:nvSpPr>
        <p:spPr>
          <a:xfrm>
            <a:off x="1277373" y="97155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0"/>
                                        </p:tgtEl>
                                        <p:attrNameLst>
                                          <p:attrName>style.visibility</p:attrName>
                                        </p:attrNameLst>
                                      </p:cBhvr>
                                      <p:to>
                                        <p:strVal val="visible"/>
                                      </p:to>
                                    </p:set>
                                    <p:animEffect transition="in" filter="fade">
                                      <p:cBhvr>
                                        <p:cTn id="7" dur="750"/>
                                        <p:tgtEl>
                                          <p:spTgt spid="790"/>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91">
                                            <p:txEl>
                                              <p:pRg st="0" end="0"/>
                                            </p:txEl>
                                          </p:spTgt>
                                        </p:tgtEl>
                                        <p:attrNameLst>
                                          <p:attrName>style.visibility</p:attrName>
                                        </p:attrNameLst>
                                      </p:cBhvr>
                                      <p:to>
                                        <p:strVal val="visible"/>
                                      </p:to>
                                    </p:set>
                                    <p:animEffect transition="in" filter="fade">
                                      <p:cBhvr>
                                        <p:cTn id="11" dur="500"/>
                                        <p:tgtEl>
                                          <p:spTgt spid="791">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791">
                                            <p:txEl>
                                              <p:pRg st="1" end="1"/>
                                            </p:txEl>
                                          </p:spTgt>
                                        </p:tgtEl>
                                        <p:attrNameLst>
                                          <p:attrName>style.visibility</p:attrName>
                                        </p:attrNameLst>
                                      </p:cBhvr>
                                      <p:to>
                                        <p:strVal val="visible"/>
                                      </p:to>
                                    </p:set>
                                    <p:animEffect transition="in" filter="fade">
                                      <p:cBhvr>
                                        <p:cTn id="15" dur="500"/>
                                        <p:tgtEl>
                                          <p:spTgt spid="791">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791">
                                            <p:txEl>
                                              <p:pRg st="2" end="2"/>
                                            </p:txEl>
                                          </p:spTgt>
                                        </p:tgtEl>
                                        <p:attrNameLst>
                                          <p:attrName>style.visibility</p:attrName>
                                        </p:attrNameLst>
                                      </p:cBhvr>
                                      <p:to>
                                        <p:strVal val="visible"/>
                                      </p:to>
                                    </p:set>
                                    <p:animEffect transition="in" filter="fade">
                                      <p:cBhvr>
                                        <p:cTn id="19" dur="500"/>
                                        <p:tgtEl>
                                          <p:spTgt spid="791">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791">
                                            <p:txEl>
                                              <p:pRg st="3" end="3"/>
                                            </p:txEl>
                                          </p:spTgt>
                                        </p:tgtEl>
                                        <p:attrNameLst>
                                          <p:attrName>style.visibility</p:attrName>
                                        </p:attrNameLst>
                                      </p:cBhvr>
                                      <p:to>
                                        <p:strVal val="visible"/>
                                      </p:to>
                                    </p:set>
                                    <p:animEffect transition="in" filter="fade">
                                      <p:cBhvr>
                                        <p:cTn id="23" dur="500"/>
                                        <p:tgtEl>
                                          <p:spTgt spid="791">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791">
                                            <p:txEl>
                                              <p:pRg st="4" end="4"/>
                                            </p:txEl>
                                          </p:spTgt>
                                        </p:tgtEl>
                                        <p:attrNameLst>
                                          <p:attrName>style.visibility</p:attrName>
                                        </p:attrNameLst>
                                      </p:cBhvr>
                                      <p:to>
                                        <p:strVal val="visible"/>
                                      </p:to>
                                    </p:set>
                                    <p:animEffect transition="in" filter="fade">
                                      <p:cBhvr>
                                        <p:cTn id="27" dur="500"/>
                                        <p:tgtEl>
                                          <p:spTgt spid="791">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791">
                                            <p:txEl>
                                              <p:pRg st="5" end="5"/>
                                            </p:txEl>
                                          </p:spTgt>
                                        </p:tgtEl>
                                        <p:attrNameLst>
                                          <p:attrName>style.visibility</p:attrName>
                                        </p:attrNameLst>
                                      </p:cBhvr>
                                      <p:to>
                                        <p:strVal val="visible"/>
                                      </p:to>
                                    </p:set>
                                    <p:animEffect transition="in" filter="fade">
                                      <p:cBhvr>
                                        <p:cTn id="31" dur="500"/>
                                        <p:tgtEl>
                                          <p:spTgt spid="791">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791">
                                            <p:txEl>
                                              <p:pRg st="6" end="6"/>
                                            </p:txEl>
                                          </p:spTgt>
                                        </p:tgtEl>
                                        <p:attrNameLst>
                                          <p:attrName>style.visibility</p:attrName>
                                        </p:attrNameLst>
                                      </p:cBhvr>
                                      <p:to>
                                        <p:strVal val="visible"/>
                                      </p:to>
                                    </p:set>
                                    <p:animEffect transition="in" filter="fade">
                                      <p:cBhvr>
                                        <p:cTn id="35" dur="500"/>
                                        <p:tgtEl>
                                          <p:spTgt spid="791">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791">
                                            <p:txEl>
                                              <p:pRg st="7" end="7"/>
                                            </p:txEl>
                                          </p:spTgt>
                                        </p:tgtEl>
                                        <p:attrNameLst>
                                          <p:attrName>style.visibility</p:attrName>
                                        </p:attrNameLst>
                                      </p:cBhvr>
                                      <p:to>
                                        <p:strVal val="visible"/>
                                      </p:to>
                                    </p:set>
                                    <p:animEffect transition="in" filter="fade">
                                      <p:cBhvr>
                                        <p:cTn id="39" dur="500"/>
                                        <p:tgtEl>
                                          <p:spTgt spid="791">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791">
                                            <p:txEl>
                                              <p:pRg st="8" end="8"/>
                                            </p:txEl>
                                          </p:spTgt>
                                        </p:tgtEl>
                                        <p:attrNameLst>
                                          <p:attrName>style.visibility</p:attrName>
                                        </p:attrNameLst>
                                      </p:cBhvr>
                                      <p:to>
                                        <p:strVal val="visible"/>
                                      </p:to>
                                    </p:set>
                                    <p:animEffect transition="in" filter="fade">
                                      <p:cBhvr>
                                        <p:cTn id="43" dur="500"/>
                                        <p:tgtEl>
                                          <p:spTgt spid="7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3_Custom Layout Features 3">
    <p:spTree>
      <p:nvGrpSpPr>
        <p:cNvPr id="1" name="Shape 792"/>
        <p:cNvGrpSpPr/>
        <p:nvPr/>
      </p:nvGrpSpPr>
      <p:grpSpPr>
        <a:xfrm>
          <a:off x="0" y="0"/>
          <a:ext cx="0" cy="0"/>
          <a:chOff x="0" y="0"/>
          <a:chExt cx="0" cy="0"/>
        </a:xfrm>
      </p:grpSpPr>
      <p:sp>
        <p:nvSpPr>
          <p:cNvPr id="793" name="Shape 793"/>
          <p:cNvSpPr>
            <a:spLocks noGrp="1"/>
          </p:cNvSpPr>
          <p:nvPr>
            <p:ph type="pic" idx="2"/>
          </p:nvPr>
        </p:nvSpPr>
        <p:spPr>
          <a:xfrm>
            <a:off x="0" y="1260187"/>
            <a:ext cx="1761719" cy="171081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94" name="Shape 794"/>
          <p:cNvSpPr>
            <a:spLocks noGrp="1"/>
          </p:cNvSpPr>
          <p:nvPr>
            <p:ph type="pic" idx="3"/>
          </p:nvPr>
        </p:nvSpPr>
        <p:spPr>
          <a:xfrm>
            <a:off x="7277415" y="1260198"/>
            <a:ext cx="1866588" cy="171081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95" name="Shape 795"/>
          <p:cNvSpPr>
            <a:spLocks noGrp="1"/>
          </p:cNvSpPr>
          <p:nvPr>
            <p:ph type="pic" idx="4"/>
          </p:nvPr>
        </p:nvSpPr>
        <p:spPr>
          <a:xfrm>
            <a:off x="5458269" y="2988748"/>
            <a:ext cx="1819148" cy="171081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96" name="Shape 796"/>
          <p:cNvSpPr/>
          <p:nvPr/>
        </p:nvSpPr>
        <p:spPr>
          <a:xfrm>
            <a:off x="5" y="2971008"/>
            <a:ext cx="1761716" cy="1718041"/>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797" name="Shape 797"/>
          <p:cNvSpPr/>
          <p:nvPr/>
        </p:nvSpPr>
        <p:spPr>
          <a:xfrm>
            <a:off x="1761725" y="1260198"/>
            <a:ext cx="1819146" cy="1728561"/>
          </a:xfrm>
          <a:prstGeom prst="rect">
            <a:avLst/>
          </a:pr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798" name="Shape 798"/>
          <p:cNvSpPr/>
          <p:nvPr/>
        </p:nvSpPr>
        <p:spPr>
          <a:xfrm>
            <a:off x="3580869" y="2975986"/>
            <a:ext cx="1877398" cy="1718041"/>
          </a:xfrm>
          <a:prstGeom prst="rect">
            <a:avLst/>
          </a:prstGeom>
          <a:solidFill>
            <a:srgbClr val="FFB40A"/>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799" name="Shape 799"/>
          <p:cNvSpPr/>
          <p:nvPr/>
        </p:nvSpPr>
        <p:spPr>
          <a:xfrm>
            <a:off x="5458269" y="1260198"/>
            <a:ext cx="1819146" cy="1728561"/>
          </a:xfrm>
          <a:prstGeom prst="rect">
            <a:avLst/>
          </a:prstGeom>
          <a:solidFill>
            <a:schemeClr val="accent5"/>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800" name="Shape 800"/>
          <p:cNvSpPr/>
          <p:nvPr/>
        </p:nvSpPr>
        <p:spPr>
          <a:xfrm>
            <a:off x="7277414" y="2975986"/>
            <a:ext cx="1866591" cy="1713061"/>
          </a:xfrm>
          <a:prstGeom prst="rect">
            <a:avLst/>
          </a:prstGeom>
          <a:solidFill>
            <a:schemeClr val="accent6"/>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801" name="Shape 801"/>
          <p:cNvSpPr/>
          <p:nvPr/>
        </p:nvSpPr>
        <p:spPr>
          <a:xfrm>
            <a:off x="3580866" y="1260198"/>
            <a:ext cx="1877400" cy="1728561"/>
          </a:xfrm>
          <a:prstGeom prst="rect">
            <a:avLst/>
          </a:prstGeom>
          <a:solidFill>
            <a:srgbClr val="3F3F3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802" name="Shape 802"/>
          <p:cNvSpPr/>
          <p:nvPr/>
        </p:nvSpPr>
        <p:spPr>
          <a:xfrm>
            <a:off x="1761716" y="2983499"/>
            <a:ext cx="1819139" cy="1705550"/>
          </a:xfrm>
          <a:prstGeom prst="rect">
            <a:avLst/>
          </a:prstGeom>
          <a:solidFill>
            <a:srgbClr val="042A3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803" name="Shape 803"/>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4" name="Shape 804"/>
          <p:cNvSpPr txBox="1">
            <a:spLocks noGrp="1"/>
          </p:cNvSpPr>
          <p:nvPr>
            <p:ph type="body" idx="1"/>
          </p:nvPr>
        </p:nvSpPr>
        <p:spPr>
          <a:xfrm>
            <a:off x="1277373" y="97155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6"/>
                                        </p:tgtEl>
                                        <p:attrNameLst>
                                          <p:attrName>style.visibility</p:attrName>
                                        </p:attrNameLst>
                                      </p:cBhvr>
                                      <p:to>
                                        <p:strVal val="visible"/>
                                      </p:to>
                                    </p:set>
                                    <p:animEffect transition="in" filter="fade">
                                      <p:cBhvr>
                                        <p:cTn id="7" dur="500"/>
                                        <p:tgtEl>
                                          <p:spTgt spid="796"/>
                                        </p:tgtEl>
                                      </p:cBhvr>
                                    </p:animEffect>
                                  </p:childTnLst>
                                </p:cTn>
                              </p:par>
                              <p:par>
                                <p:cTn id="8" presetID="10" presetClass="entr" presetSubtype="0" fill="hold" nodeType="withEffect">
                                  <p:stCondLst>
                                    <p:cond delay="0"/>
                                  </p:stCondLst>
                                  <p:childTnLst>
                                    <p:set>
                                      <p:cBhvr>
                                        <p:cTn id="9" dur="1" fill="hold">
                                          <p:stCondLst>
                                            <p:cond delay="0"/>
                                          </p:stCondLst>
                                        </p:cTn>
                                        <p:tgtEl>
                                          <p:spTgt spid="797"/>
                                        </p:tgtEl>
                                        <p:attrNameLst>
                                          <p:attrName>style.visibility</p:attrName>
                                        </p:attrNameLst>
                                      </p:cBhvr>
                                      <p:to>
                                        <p:strVal val="visible"/>
                                      </p:to>
                                    </p:set>
                                    <p:animEffect transition="in" filter="fade">
                                      <p:cBhvr>
                                        <p:cTn id="10" dur="500"/>
                                        <p:tgtEl>
                                          <p:spTgt spid="797"/>
                                        </p:tgtEl>
                                      </p:cBhvr>
                                    </p:animEffect>
                                  </p:childTnLst>
                                </p:cTn>
                              </p:par>
                              <p:par>
                                <p:cTn id="11" presetID="10" presetClass="entr" presetSubtype="0" fill="hold" nodeType="withEffect">
                                  <p:stCondLst>
                                    <p:cond delay="0"/>
                                  </p:stCondLst>
                                  <p:childTnLst>
                                    <p:set>
                                      <p:cBhvr>
                                        <p:cTn id="12" dur="1" fill="hold">
                                          <p:stCondLst>
                                            <p:cond delay="0"/>
                                          </p:stCondLst>
                                        </p:cTn>
                                        <p:tgtEl>
                                          <p:spTgt spid="798"/>
                                        </p:tgtEl>
                                        <p:attrNameLst>
                                          <p:attrName>style.visibility</p:attrName>
                                        </p:attrNameLst>
                                      </p:cBhvr>
                                      <p:to>
                                        <p:strVal val="visible"/>
                                      </p:to>
                                    </p:set>
                                    <p:animEffect transition="in" filter="fade">
                                      <p:cBhvr>
                                        <p:cTn id="13" dur="500"/>
                                        <p:tgtEl>
                                          <p:spTgt spid="798"/>
                                        </p:tgtEl>
                                      </p:cBhvr>
                                    </p:animEffect>
                                  </p:childTnLst>
                                </p:cTn>
                              </p:par>
                              <p:par>
                                <p:cTn id="14" presetID="10" presetClass="entr" presetSubtype="0" fill="hold" nodeType="withEffect">
                                  <p:stCondLst>
                                    <p:cond delay="0"/>
                                  </p:stCondLst>
                                  <p:childTnLst>
                                    <p:set>
                                      <p:cBhvr>
                                        <p:cTn id="15" dur="1" fill="hold">
                                          <p:stCondLst>
                                            <p:cond delay="0"/>
                                          </p:stCondLst>
                                        </p:cTn>
                                        <p:tgtEl>
                                          <p:spTgt spid="799"/>
                                        </p:tgtEl>
                                        <p:attrNameLst>
                                          <p:attrName>style.visibility</p:attrName>
                                        </p:attrNameLst>
                                      </p:cBhvr>
                                      <p:to>
                                        <p:strVal val="visible"/>
                                      </p:to>
                                    </p:set>
                                    <p:animEffect transition="in" filter="fade">
                                      <p:cBhvr>
                                        <p:cTn id="16" dur="500"/>
                                        <p:tgtEl>
                                          <p:spTgt spid="799"/>
                                        </p:tgtEl>
                                      </p:cBhvr>
                                    </p:animEffect>
                                  </p:childTnLst>
                                </p:cTn>
                              </p:par>
                              <p:par>
                                <p:cTn id="17" presetID="10" presetClass="entr" presetSubtype="0" fill="hold" nodeType="withEffect">
                                  <p:stCondLst>
                                    <p:cond delay="0"/>
                                  </p:stCondLst>
                                  <p:childTnLst>
                                    <p:set>
                                      <p:cBhvr>
                                        <p:cTn id="18" dur="1" fill="hold">
                                          <p:stCondLst>
                                            <p:cond delay="0"/>
                                          </p:stCondLst>
                                        </p:cTn>
                                        <p:tgtEl>
                                          <p:spTgt spid="800"/>
                                        </p:tgtEl>
                                        <p:attrNameLst>
                                          <p:attrName>style.visibility</p:attrName>
                                        </p:attrNameLst>
                                      </p:cBhvr>
                                      <p:to>
                                        <p:strVal val="visible"/>
                                      </p:to>
                                    </p:set>
                                    <p:animEffect transition="in" filter="fade">
                                      <p:cBhvr>
                                        <p:cTn id="19" dur="500"/>
                                        <p:tgtEl>
                                          <p:spTgt spid="800"/>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793"/>
                                        </p:tgtEl>
                                        <p:attrNameLst>
                                          <p:attrName>style.visibility</p:attrName>
                                        </p:attrNameLst>
                                      </p:cBhvr>
                                      <p:to>
                                        <p:strVal val="visible"/>
                                      </p:to>
                                    </p:set>
                                    <p:animEffect transition="in" filter="fade">
                                      <p:cBhvr>
                                        <p:cTn id="23" dur="500"/>
                                        <p:tgtEl>
                                          <p:spTgt spid="793"/>
                                        </p:tgtEl>
                                      </p:cBhvr>
                                    </p:animEffect>
                                  </p:childTnLst>
                                </p:cTn>
                              </p:par>
                              <p:par>
                                <p:cTn id="24" presetID="10" presetClass="entr" presetSubtype="0" fill="hold"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fade">
                                      <p:cBhvr>
                                        <p:cTn id="26" dur="500"/>
                                        <p:tgtEl>
                                          <p:spTgt spid="802"/>
                                        </p:tgtEl>
                                      </p:cBhvr>
                                    </p:animEffect>
                                  </p:childTnLst>
                                </p:cTn>
                              </p:par>
                              <p:par>
                                <p:cTn id="27" presetID="10" presetClass="entr" presetSubtype="0" fill="hold" nodeType="withEffect">
                                  <p:stCondLst>
                                    <p:cond delay="0"/>
                                  </p:stCondLst>
                                  <p:childTnLst>
                                    <p:set>
                                      <p:cBhvr>
                                        <p:cTn id="28" dur="1" fill="hold">
                                          <p:stCondLst>
                                            <p:cond delay="0"/>
                                          </p:stCondLst>
                                        </p:cTn>
                                        <p:tgtEl>
                                          <p:spTgt spid="801"/>
                                        </p:tgtEl>
                                        <p:attrNameLst>
                                          <p:attrName>style.visibility</p:attrName>
                                        </p:attrNameLst>
                                      </p:cBhvr>
                                      <p:to>
                                        <p:strVal val="visible"/>
                                      </p:to>
                                    </p:set>
                                    <p:animEffect transition="in" filter="fade">
                                      <p:cBhvr>
                                        <p:cTn id="29" dur="500"/>
                                        <p:tgtEl>
                                          <p:spTgt spid="801"/>
                                        </p:tgtEl>
                                      </p:cBhvr>
                                    </p:animEffect>
                                  </p:childTnLst>
                                </p:cTn>
                              </p:par>
                              <p:par>
                                <p:cTn id="30" presetID="10" presetClass="entr" presetSubtype="0" fill="hold" nodeType="withEffect">
                                  <p:stCondLst>
                                    <p:cond delay="0"/>
                                  </p:stCondLst>
                                  <p:childTnLst>
                                    <p:set>
                                      <p:cBhvr>
                                        <p:cTn id="31" dur="1" fill="hold">
                                          <p:stCondLst>
                                            <p:cond delay="0"/>
                                          </p:stCondLst>
                                        </p:cTn>
                                        <p:tgtEl>
                                          <p:spTgt spid="795"/>
                                        </p:tgtEl>
                                        <p:attrNameLst>
                                          <p:attrName>style.visibility</p:attrName>
                                        </p:attrNameLst>
                                      </p:cBhvr>
                                      <p:to>
                                        <p:strVal val="visible"/>
                                      </p:to>
                                    </p:set>
                                    <p:animEffect transition="in" filter="fade">
                                      <p:cBhvr>
                                        <p:cTn id="32" dur="500"/>
                                        <p:tgtEl>
                                          <p:spTgt spid="795"/>
                                        </p:tgtEl>
                                      </p:cBhvr>
                                    </p:animEffect>
                                  </p:childTnLst>
                                </p:cTn>
                              </p:par>
                              <p:par>
                                <p:cTn id="33" presetID="10" presetClass="entr" presetSubtype="0" fill="hold" nodeType="withEffect">
                                  <p:stCondLst>
                                    <p:cond delay="0"/>
                                  </p:stCondLst>
                                  <p:childTnLst>
                                    <p:set>
                                      <p:cBhvr>
                                        <p:cTn id="34" dur="1" fill="hold">
                                          <p:stCondLst>
                                            <p:cond delay="0"/>
                                          </p:stCondLst>
                                        </p:cTn>
                                        <p:tgtEl>
                                          <p:spTgt spid="794"/>
                                        </p:tgtEl>
                                        <p:attrNameLst>
                                          <p:attrName>style.visibility</p:attrName>
                                        </p:attrNameLst>
                                      </p:cBhvr>
                                      <p:to>
                                        <p:strVal val="visible"/>
                                      </p:to>
                                    </p:set>
                                    <p:animEffect transition="in" filter="fade">
                                      <p:cBhvr>
                                        <p:cTn id="35" dur="500"/>
                                        <p:tgtEl>
                                          <p:spTgt spid="794"/>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803"/>
                                        </p:tgtEl>
                                        <p:attrNameLst>
                                          <p:attrName>style.visibility</p:attrName>
                                        </p:attrNameLst>
                                      </p:cBhvr>
                                      <p:to>
                                        <p:strVal val="visible"/>
                                      </p:to>
                                    </p:set>
                                    <p:animEffect transition="in" filter="fade">
                                      <p:cBhvr>
                                        <p:cTn id="39" dur="750"/>
                                        <p:tgtEl>
                                          <p:spTgt spid="803"/>
                                        </p:tgtEl>
                                      </p:cBhvr>
                                    </p:animEffect>
                                  </p:childTnLst>
                                </p:cTn>
                              </p:par>
                            </p:childTnLst>
                          </p:cTn>
                        </p:par>
                        <p:par>
                          <p:cTn id="40" fill="hold">
                            <p:stCondLst>
                              <p:cond delay="1750"/>
                            </p:stCondLst>
                            <p:childTnLst>
                              <p:par>
                                <p:cTn id="41" presetID="10" presetClass="entr" presetSubtype="0" fill="hold" nodeType="afterEffect">
                                  <p:stCondLst>
                                    <p:cond delay="0"/>
                                  </p:stCondLst>
                                  <p:childTnLst>
                                    <p:set>
                                      <p:cBhvr>
                                        <p:cTn id="42" dur="1" fill="hold">
                                          <p:stCondLst>
                                            <p:cond delay="0"/>
                                          </p:stCondLst>
                                        </p:cTn>
                                        <p:tgtEl>
                                          <p:spTgt spid="804">
                                            <p:txEl>
                                              <p:pRg st="0" end="0"/>
                                            </p:txEl>
                                          </p:spTgt>
                                        </p:tgtEl>
                                        <p:attrNameLst>
                                          <p:attrName>style.visibility</p:attrName>
                                        </p:attrNameLst>
                                      </p:cBhvr>
                                      <p:to>
                                        <p:strVal val="visible"/>
                                      </p:to>
                                    </p:set>
                                    <p:animEffect transition="in" filter="fade">
                                      <p:cBhvr>
                                        <p:cTn id="43" dur="500"/>
                                        <p:tgtEl>
                                          <p:spTgt spid="804">
                                            <p:txEl>
                                              <p:pRg st="0" end="0"/>
                                            </p:txEl>
                                          </p:spTgt>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804">
                                            <p:txEl>
                                              <p:pRg st="1" end="1"/>
                                            </p:txEl>
                                          </p:spTgt>
                                        </p:tgtEl>
                                        <p:attrNameLst>
                                          <p:attrName>style.visibility</p:attrName>
                                        </p:attrNameLst>
                                      </p:cBhvr>
                                      <p:to>
                                        <p:strVal val="visible"/>
                                      </p:to>
                                    </p:set>
                                    <p:animEffect transition="in" filter="fade">
                                      <p:cBhvr>
                                        <p:cTn id="47" dur="500"/>
                                        <p:tgtEl>
                                          <p:spTgt spid="804">
                                            <p:txEl>
                                              <p:pRg st="1" end="1"/>
                                            </p:txEl>
                                          </p:spTgt>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804">
                                            <p:txEl>
                                              <p:pRg st="2" end="2"/>
                                            </p:txEl>
                                          </p:spTgt>
                                        </p:tgtEl>
                                        <p:attrNameLst>
                                          <p:attrName>style.visibility</p:attrName>
                                        </p:attrNameLst>
                                      </p:cBhvr>
                                      <p:to>
                                        <p:strVal val="visible"/>
                                      </p:to>
                                    </p:set>
                                    <p:animEffect transition="in" filter="fade">
                                      <p:cBhvr>
                                        <p:cTn id="51" dur="500"/>
                                        <p:tgtEl>
                                          <p:spTgt spid="804">
                                            <p:txEl>
                                              <p:pRg st="2" end="2"/>
                                            </p:txEl>
                                          </p:spTgt>
                                        </p:tgtEl>
                                      </p:cBhvr>
                                    </p:animEffect>
                                  </p:childTnLst>
                                </p:cTn>
                              </p:par>
                            </p:childTnLst>
                          </p:cTn>
                        </p:par>
                        <p:par>
                          <p:cTn id="52" fill="hold">
                            <p:stCondLst>
                              <p:cond delay="3250"/>
                            </p:stCondLst>
                            <p:childTnLst>
                              <p:par>
                                <p:cTn id="53" presetID="10" presetClass="entr" presetSubtype="0" fill="hold" nodeType="afterEffect">
                                  <p:stCondLst>
                                    <p:cond delay="0"/>
                                  </p:stCondLst>
                                  <p:childTnLst>
                                    <p:set>
                                      <p:cBhvr>
                                        <p:cTn id="54" dur="1" fill="hold">
                                          <p:stCondLst>
                                            <p:cond delay="0"/>
                                          </p:stCondLst>
                                        </p:cTn>
                                        <p:tgtEl>
                                          <p:spTgt spid="804">
                                            <p:txEl>
                                              <p:pRg st="3" end="3"/>
                                            </p:txEl>
                                          </p:spTgt>
                                        </p:tgtEl>
                                        <p:attrNameLst>
                                          <p:attrName>style.visibility</p:attrName>
                                        </p:attrNameLst>
                                      </p:cBhvr>
                                      <p:to>
                                        <p:strVal val="visible"/>
                                      </p:to>
                                    </p:set>
                                    <p:animEffect transition="in" filter="fade">
                                      <p:cBhvr>
                                        <p:cTn id="55" dur="500"/>
                                        <p:tgtEl>
                                          <p:spTgt spid="804">
                                            <p:txEl>
                                              <p:pRg st="3" end="3"/>
                                            </p:txEl>
                                          </p:spTgt>
                                        </p:tgtEl>
                                      </p:cBhvr>
                                    </p:animEffect>
                                  </p:childTnLst>
                                </p:cTn>
                              </p:par>
                            </p:childTnLst>
                          </p:cTn>
                        </p:par>
                        <p:par>
                          <p:cTn id="56" fill="hold">
                            <p:stCondLst>
                              <p:cond delay="3750"/>
                            </p:stCondLst>
                            <p:childTnLst>
                              <p:par>
                                <p:cTn id="57" presetID="10" presetClass="entr" presetSubtype="0" fill="hold" nodeType="afterEffect">
                                  <p:stCondLst>
                                    <p:cond delay="0"/>
                                  </p:stCondLst>
                                  <p:childTnLst>
                                    <p:set>
                                      <p:cBhvr>
                                        <p:cTn id="58" dur="1" fill="hold">
                                          <p:stCondLst>
                                            <p:cond delay="0"/>
                                          </p:stCondLst>
                                        </p:cTn>
                                        <p:tgtEl>
                                          <p:spTgt spid="804">
                                            <p:txEl>
                                              <p:pRg st="4" end="4"/>
                                            </p:txEl>
                                          </p:spTgt>
                                        </p:tgtEl>
                                        <p:attrNameLst>
                                          <p:attrName>style.visibility</p:attrName>
                                        </p:attrNameLst>
                                      </p:cBhvr>
                                      <p:to>
                                        <p:strVal val="visible"/>
                                      </p:to>
                                    </p:set>
                                    <p:animEffect transition="in" filter="fade">
                                      <p:cBhvr>
                                        <p:cTn id="59" dur="500"/>
                                        <p:tgtEl>
                                          <p:spTgt spid="804">
                                            <p:txEl>
                                              <p:pRg st="4" end="4"/>
                                            </p:txEl>
                                          </p:spTgt>
                                        </p:tgtEl>
                                      </p:cBhvr>
                                    </p:animEffect>
                                  </p:childTnLst>
                                </p:cTn>
                              </p:par>
                            </p:childTnLst>
                          </p:cTn>
                        </p:par>
                        <p:par>
                          <p:cTn id="60" fill="hold">
                            <p:stCondLst>
                              <p:cond delay="4250"/>
                            </p:stCondLst>
                            <p:childTnLst>
                              <p:par>
                                <p:cTn id="61" presetID="10" presetClass="entr" presetSubtype="0" fill="hold" nodeType="afterEffect">
                                  <p:stCondLst>
                                    <p:cond delay="0"/>
                                  </p:stCondLst>
                                  <p:childTnLst>
                                    <p:set>
                                      <p:cBhvr>
                                        <p:cTn id="62" dur="1" fill="hold">
                                          <p:stCondLst>
                                            <p:cond delay="0"/>
                                          </p:stCondLst>
                                        </p:cTn>
                                        <p:tgtEl>
                                          <p:spTgt spid="804">
                                            <p:txEl>
                                              <p:pRg st="5" end="5"/>
                                            </p:txEl>
                                          </p:spTgt>
                                        </p:tgtEl>
                                        <p:attrNameLst>
                                          <p:attrName>style.visibility</p:attrName>
                                        </p:attrNameLst>
                                      </p:cBhvr>
                                      <p:to>
                                        <p:strVal val="visible"/>
                                      </p:to>
                                    </p:set>
                                    <p:animEffect transition="in" filter="fade">
                                      <p:cBhvr>
                                        <p:cTn id="63" dur="500"/>
                                        <p:tgtEl>
                                          <p:spTgt spid="804">
                                            <p:txEl>
                                              <p:pRg st="5" end="5"/>
                                            </p:txEl>
                                          </p:spTgt>
                                        </p:tgtEl>
                                      </p:cBhvr>
                                    </p:animEffect>
                                  </p:childTnLst>
                                </p:cTn>
                              </p:par>
                            </p:childTnLst>
                          </p:cTn>
                        </p:par>
                        <p:par>
                          <p:cTn id="64" fill="hold">
                            <p:stCondLst>
                              <p:cond delay="4750"/>
                            </p:stCondLst>
                            <p:childTnLst>
                              <p:par>
                                <p:cTn id="65" presetID="10" presetClass="entr" presetSubtype="0" fill="hold" nodeType="afterEffect">
                                  <p:stCondLst>
                                    <p:cond delay="0"/>
                                  </p:stCondLst>
                                  <p:childTnLst>
                                    <p:set>
                                      <p:cBhvr>
                                        <p:cTn id="66" dur="1" fill="hold">
                                          <p:stCondLst>
                                            <p:cond delay="0"/>
                                          </p:stCondLst>
                                        </p:cTn>
                                        <p:tgtEl>
                                          <p:spTgt spid="804">
                                            <p:txEl>
                                              <p:pRg st="6" end="6"/>
                                            </p:txEl>
                                          </p:spTgt>
                                        </p:tgtEl>
                                        <p:attrNameLst>
                                          <p:attrName>style.visibility</p:attrName>
                                        </p:attrNameLst>
                                      </p:cBhvr>
                                      <p:to>
                                        <p:strVal val="visible"/>
                                      </p:to>
                                    </p:set>
                                    <p:animEffect transition="in" filter="fade">
                                      <p:cBhvr>
                                        <p:cTn id="67" dur="500"/>
                                        <p:tgtEl>
                                          <p:spTgt spid="804">
                                            <p:txEl>
                                              <p:pRg st="6" end="6"/>
                                            </p:txEl>
                                          </p:spTgt>
                                        </p:tgtEl>
                                      </p:cBhvr>
                                    </p:animEffect>
                                  </p:childTnLst>
                                </p:cTn>
                              </p:par>
                            </p:childTnLst>
                          </p:cTn>
                        </p:par>
                        <p:par>
                          <p:cTn id="68" fill="hold">
                            <p:stCondLst>
                              <p:cond delay="5250"/>
                            </p:stCondLst>
                            <p:childTnLst>
                              <p:par>
                                <p:cTn id="69" presetID="10" presetClass="entr" presetSubtype="0" fill="hold" nodeType="afterEffect">
                                  <p:stCondLst>
                                    <p:cond delay="0"/>
                                  </p:stCondLst>
                                  <p:childTnLst>
                                    <p:set>
                                      <p:cBhvr>
                                        <p:cTn id="70" dur="1" fill="hold">
                                          <p:stCondLst>
                                            <p:cond delay="0"/>
                                          </p:stCondLst>
                                        </p:cTn>
                                        <p:tgtEl>
                                          <p:spTgt spid="804">
                                            <p:txEl>
                                              <p:pRg st="7" end="7"/>
                                            </p:txEl>
                                          </p:spTgt>
                                        </p:tgtEl>
                                        <p:attrNameLst>
                                          <p:attrName>style.visibility</p:attrName>
                                        </p:attrNameLst>
                                      </p:cBhvr>
                                      <p:to>
                                        <p:strVal val="visible"/>
                                      </p:to>
                                    </p:set>
                                    <p:animEffect transition="in" filter="fade">
                                      <p:cBhvr>
                                        <p:cTn id="71" dur="500"/>
                                        <p:tgtEl>
                                          <p:spTgt spid="804">
                                            <p:txEl>
                                              <p:pRg st="7" end="7"/>
                                            </p:txEl>
                                          </p:spTgt>
                                        </p:tgtEl>
                                      </p:cBhvr>
                                    </p:animEffect>
                                  </p:childTnLst>
                                </p:cTn>
                              </p:par>
                            </p:childTnLst>
                          </p:cTn>
                        </p:par>
                        <p:par>
                          <p:cTn id="72" fill="hold">
                            <p:stCondLst>
                              <p:cond delay="5750"/>
                            </p:stCondLst>
                            <p:childTnLst>
                              <p:par>
                                <p:cTn id="73" presetID="10" presetClass="entr" presetSubtype="0" fill="hold" nodeType="afterEffect">
                                  <p:stCondLst>
                                    <p:cond delay="0"/>
                                  </p:stCondLst>
                                  <p:childTnLst>
                                    <p:set>
                                      <p:cBhvr>
                                        <p:cTn id="74" dur="1" fill="hold">
                                          <p:stCondLst>
                                            <p:cond delay="0"/>
                                          </p:stCondLst>
                                        </p:cTn>
                                        <p:tgtEl>
                                          <p:spTgt spid="804">
                                            <p:txEl>
                                              <p:pRg st="8" end="8"/>
                                            </p:txEl>
                                          </p:spTgt>
                                        </p:tgtEl>
                                        <p:attrNameLst>
                                          <p:attrName>style.visibility</p:attrName>
                                        </p:attrNameLst>
                                      </p:cBhvr>
                                      <p:to>
                                        <p:strVal val="visible"/>
                                      </p:to>
                                    </p:set>
                                    <p:animEffect transition="in" filter="fade">
                                      <p:cBhvr>
                                        <p:cTn id="75" dur="500"/>
                                        <p:tgtEl>
                                          <p:spTgt spid="80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3_Basic Slide Left">
    <p:spTree>
      <p:nvGrpSpPr>
        <p:cNvPr id="1" name="Shape 805"/>
        <p:cNvGrpSpPr/>
        <p:nvPr/>
      </p:nvGrpSpPr>
      <p:grpSpPr>
        <a:xfrm>
          <a:off x="0" y="0"/>
          <a:ext cx="0" cy="0"/>
          <a:chOff x="0" y="0"/>
          <a:chExt cx="0" cy="0"/>
        </a:xfrm>
      </p:grpSpPr>
      <p:sp>
        <p:nvSpPr>
          <p:cNvPr id="806" name="Shape 806"/>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7" name="Shape 807"/>
          <p:cNvSpPr txBox="1">
            <a:spLocks noGrp="1"/>
          </p:cNvSpPr>
          <p:nvPr>
            <p:ph type="body" idx="1"/>
          </p:nvPr>
        </p:nvSpPr>
        <p:spPr>
          <a:xfrm>
            <a:off x="521027" y="971559"/>
            <a:ext cx="6589256" cy="180638"/>
          </a:xfrm>
          <a:prstGeom prst="rect">
            <a:avLst/>
          </a:prstGeom>
          <a:noFill/>
          <a:ln>
            <a:noFill/>
          </a:ln>
        </p:spPr>
        <p:txBody>
          <a:bodyPr lIns="91425" tIns="91425" rIns="91425" bIns="91425" anchor="ctr"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6"/>
                                        </p:tgtEl>
                                        <p:attrNameLst>
                                          <p:attrName>style.visibility</p:attrName>
                                        </p:attrNameLst>
                                      </p:cBhvr>
                                      <p:to>
                                        <p:strVal val="visible"/>
                                      </p:to>
                                    </p:set>
                                    <p:animEffect transition="in" filter="fade">
                                      <p:cBhvr>
                                        <p:cTn id="7" dur="750"/>
                                        <p:tgtEl>
                                          <p:spTgt spid="80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807">
                                            <p:txEl>
                                              <p:pRg st="0" end="0"/>
                                            </p:txEl>
                                          </p:spTgt>
                                        </p:tgtEl>
                                        <p:attrNameLst>
                                          <p:attrName>style.visibility</p:attrName>
                                        </p:attrNameLst>
                                      </p:cBhvr>
                                      <p:to>
                                        <p:strVal val="visible"/>
                                      </p:to>
                                    </p:set>
                                    <p:animEffect transition="in" filter="fade">
                                      <p:cBhvr>
                                        <p:cTn id="11" dur="500"/>
                                        <p:tgtEl>
                                          <p:spTgt spid="807">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807">
                                            <p:txEl>
                                              <p:pRg st="1" end="1"/>
                                            </p:txEl>
                                          </p:spTgt>
                                        </p:tgtEl>
                                        <p:attrNameLst>
                                          <p:attrName>style.visibility</p:attrName>
                                        </p:attrNameLst>
                                      </p:cBhvr>
                                      <p:to>
                                        <p:strVal val="visible"/>
                                      </p:to>
                                    </p:set>
                                    <p:animEffect transition="in" filter="fade">
                                      <p:cBhvr>
                                        <p:cTn id="15" dur="500"/>
                                        <p:tgtEl>
                                          <p:spTgt spid="807">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807">
                                            <p:txEl>
                                              <p:pRg st="2" end="2"/>
                                            </p:txEl>
                                          </p:spTgt>
                                        </p:tgtEl>
                                        <p:attrNameLst>
                                          <p:attrName>style.visibility</p:attrName>
                                        </p:attrNameLst>
                                      </p:cBhvr>
                                      <p:to>
                                        <p:strVal val="visible"/>
                                      </p:to>
                                    </p:set>
                                    <p:animEffect transition="in" filter="fade">
                                      <p:cBhvr>
                                        <p:cTn id="19" dur="500"/>
                                        <p:tgtEl>
                                          <p:spTgt spid="807">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807">
                                            <p:txEl>
                                              <p:pRg st="3" end="3"/>
                                            </p:txEl>
                                          </p:spTgt>
                                        </p:tgtEl>
                                        <p:attrNameLst>
                                          <p:attrName>style.visibility</p:attrName>
                                        </p:attrNameLst>
                                      </p:cBhvr>
                                      <p:to>
                                        <p:strVal val="visible"/>
                                      </p:to>
                                    </p:set>
                                    <p:animEffect transition="in" filter="fade">
                                      <p:cBhvr>
                                        <p:cTn id="23" dur="500"/>
                                        <p:tgtEl>
                                          <p:spTgt spid="807">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807">
                                            <p:txEl>
                                              <p:pRg st="4" end="4"/>
                                            </p:txEl>
                                          </p:spTgt>
                                        </p:tgtEl>
                                        <p:attrNameLst>
                                          <p:attrName>style.visibility</p:attrName>
                                        </p:attrNameLst>
                                      </p:cBhvr>
                                      <p:to>
                                        <p:strVal val="visible"/>
                                      </p:to>
                                    </p:set>
                                    <p:animEffect transition="in" filter="fade">
                                      <p:cBhvr>
                                        <p:cTn id="27" dur="500"/>
                                        <p:tgtEl>
                                          <p:spTgt spid="807">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807">
                                            <p:txEl>
                                              <p:pRg st="5" end="5"/>
                                            </p:txEl>
                                          </p:spTgt>
                                        </p:tgtEl>
                                        <p:attrNameLst>
                                          <p:attrName>style.visibility</p:attrName>
                                        </p:attrNameLst>
                                      </p:cBhvr>
                                      <p:to>
                                        <p:strVal val="visible"/>
                                      </p:to>
                                    </p:set>
                                    <p:animEffect transition="in" filter="fade">
                                      <p:cBhvr>
                                        <p:cTn id="31" dur="500"/>
                                        <p:tgtEl>
                                          <p:spTgt spid="807">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807">
                                            <p:txEl>
                                              <p:pRg st="6" end="6"/>
                                            </p:txEl>
                                          </p:spTgt>
                                        </p:tgtEl>
                                        <p:attrNameLst>
                                          <p:attrName>style.visibility</p:attrName>
                                        </p:attrNameLst>
                                      </p:cBhvr>
                                      <p:to>
                                        <p:strVal val="visible"/>
                                      </p:to>
                                    </p:set>
                                    <p:animEffect transition="in" filter="fade">
                                      <p:cBhvr>
                                        <p:cTn id="35" dur="500"/>
                                        <p:tgtEl>
                                          <p:spTgt spid="807">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807">
                                            <p:txEl>
                                              <p:pRg st="7" end="7"/>
                                            </p:txEl>
                                          </p:spTgt>
                                        </p:tgtEl>
                                        <p:attrNameLst>
                                          <p:attrName>style.visibility</p:attrName>
                                        </p:attrNameLst>
                                      </p:cBhvr>
                                      <p:to>
                                        <p:strVal val="visible"/>
                                      </p:to>
                                    </p:set>
                                    <p:animEffect transition="in" filter="fade">
                                      <p:cBhvr>
                                        <p:cTn id="39" dur="500"/>
                                        <p:tgtEl>
                                          <p:spTgt spid="807">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807">
                                            <p:txEl>
                                              <p:pRg st="8" end="8"/>
                                            </p:txEl>
                                          </p:spTgt>
                                        </p:tgtEl>
                                        <p:attrNameLst>
                                          <p:attrName>style.visibility</p:attrName>
                                        </p:attrNameLst>
                                      </p:cBhvr>
                                      <p:to>
                                        <p:strVal val="visible"/>
                                      </p:to>
                                    </p:set>
                                    <p:animEffect transition="in" filter="fade">
                                      <p:cBhvr>
                                        <p:cTn id="43" dur="500"/>
                                        <p:tgtEl>
                                          <p:spTgt spid="8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cSld name="3_Basic Slide Right">
    <p:spTree>
      <p:nvGrpSpPr>
        <p:cNvPr id="1" name="Shape 808"/>
        <p:cNvGrpSpPr/>
        <p:nvPr/>
      </p:nvGrpSpPr>
      <p:grpSpPr>
        <a:xfrm>
          <a:off x="0" y="0"/>
          <a:ext cx="0" cy="0"/>
          <a:chOff x="0" y="0"/>
          <a:chExt cx="0" cy="0"/>
        </a:xfrm>
      </p:grpSpPr>
      <p:sp>
        <p:nvSpPr>
          <p:cNvPr id="809" name="Shape 809"/>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10" name="Shape 810"/>
          <p:cNvSpPr txBox="1">
            <a:spLocks noGrp="1"/>
          </p:cNvSpPr>
          <p:nvPr>
            <p:ph type="body" idx="1"/>
          </p:nvPr>
        </p:nvSpPr>
        <p:spPr>
          <a:xfrm>
            <a:off x="2033717" y="971559"/>
            <a:ext cx="6589256" cy="180638"/>
          </a:xfrm>
          <a:prstGeom prst="rect">
            <a:avLst/>
          </a:prstGeom>
          <a:noFill/>
          <a:ln>
            <a:noFill/>
          </a:ln>
        </p:spPr>
        <p:txBody>
          <a:bodyPr lIns="91425" tIns="91425" rIns="91425" bIns="91425" anchor="ctr" anchorCtr="0"/>
          <a:lstStyle>
            <a:lvl1pPr marL="0" marR="0" lvl="0" indent="0" algn="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fade">
                                      <p:cBhvr>
                                        <p:cTn id="7" dur="750"/>
                                        <p:tgtEl>
                                          <p:spTgt spid="809"/>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810">
                                            <p:txEl>
                                              <p:pRg st="0" end="0"/>
                                            </p:txEl>
                                          </p:spTgt>
                                        </p:tgtEl>
                                        <p:attrNameLst>
                                          <p:attrName>style.visibility</p:attrName>
                                        </p:attrNameLst>
                                      </p:cBhvr>
                                      <p:to>
                                        <p:strVal val="visible"/>
                                      </p:to>
                                    </p:set>
                                    <p:animEffect transition="in" filter="fade">
                                      <p:cBhvr>
                                        <p:cTn id="11" dur="500"/>
                                        <p:tgtEl>
                                          <p:spTgt spid="810">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810">
                                            <p:txEl>
                                              <p:pRg st="1" end="1"/>
                                            </p:txEl>
                                          </p:spTgt>
                                        </p:tgtEl>
                                        <p:attrNameLst>
                                          <p:attrName>style.visibility</p:attrName>
                                        </p:attrNameLst>
                                      </p:cBhvr>
                                      <p:to>
                                        <p:strVal val="visible"/>
                                      </p:to>
                                    </p:set>
                                    <p:animEffect transition="in" filter="fade">
                                      <p:cBhvr>
                                        <p:cTn id="15" dur="500"/>
                                        <p:tgtEl>
                                          <p:spTgt spid="810">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810">
                                            <p:txEl>
                                              <p:pRg st="2" end="2"/>
                                            </p:txEl>
                                          </p:spTgt>
                                        </p:tgtEl>
                                        <p:attrNameLst>
                                          <p:attrName>style.visibility</p:attrName>
                                        </p:attrNameLst>
                                      </p:cBhvr>
                                      <p:to>
                                        <p:strVal val="visible"/>
                                      </p:to>
                                    </p:set>
                                    <p:animEffect transition="in" filter="fade">
                                      <p:cBhvr>
                                        <p:cTn id="19" dur="500"/>
                                        <p:tgtEl>
                                          <p:spTgt spid="810">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810">
                                            <p:txEl>
                                              <p:pRg st="3" end="3"/>
                                            </p:txEl>
                                          </p:spTgt>
                                        </p:tgtEl>
                                        <p:attrNameLst>
                                          <p:attrName>style.visibility</p:attrName>
                                        </p:attrNameLst>
                                      </p:cBhvr>
                                      <p:to>
                                        <p:strVal val="visible"/>
                                      </p:to>
                                    </p:set>
                                    <p:animEffect transition="in" filter="fade">
                                      <p:cBhvr>
                                        <p:cTn id="23" dur="500"/>
                                        <p:tgtEl>
                                          <p:spTgt spid="810">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810">
                                            <p:txEl>
                                              <p:pRg st="4" end="4"/>
                                            </p:txEl>
                                          </p:spTgt>
                                        </p:tgtEl>
                                        <p:attrNameLst>
                                          <p:attrName>style.visibility</p:attrName>
                                        </p:attrNameLst>
                                      </p:cBhvr>
                                      <p:to>
                                        <p:strVal val="visible"/>
                                      </p:to>
                                    </p:set>
                                    <p:animEffect transition="in" filter="fade">
                                      <p:cBhvr>
                                        <p:cTn id="27" dur="500"/>
                                        <p:tgtEl>
                                          <p:spTgt spid="810">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810">
                                            <p:txEl>
                                              <p:pRg st="5" end="5"/>
                                            </p:txEl>
                                          </p:spTgt>
                                        </p:tgtEl>
                                        <p:attrNameLst>
                                          <p:attrName>style.visibility</p:attrName>
                                        </p:attrNameLst>
                                      </p:cBhvr>
                                      <p:to>
                                        <p:strVal val="visible"/>
                                      </p:to>
                                    </p:set>
                                    <p:animEffect transition="in" filter="fade">
                                      <p:cBhvr>
                                        <p:cTn id="31" dur="500"/>
                                        <p:tgtEl>
                                          <p:spTgt spid="810">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810">
                                            <p:txEl>
                                              <p:pRg st="6" end="6"/>
                                            </p:txEl>
                                          </p:spTgt>
                                        </p:tgtEl>
                                        <p:attrNameLst>
                                          <p:attrName>style.visibility</p:attrName>
                                        </p:attrNameLst>
                                      </p:cBhvr>
                                      <p:to>
                                        <p:strVal val="visible"/>
                                      </p:to>
                                    </p:set>
                                    <p:animEffect transition="in" filter="fade">
                                      <p:cBhvr>
                                        <p:cTn id="35" dur="500"/>
                                        <p:tgtEl>
                                          <p:spTgt spid="810">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810">
                                            <p:txEl>
                                              <p:pRg st="7" end="7"/>
                                            </p:txEl>
                                          </p:spTgt>
                                        </p:tgtEl>
                                        <p:attrNameLst>
                                          <p:attrName>style.visibility</p:attrName>
                                        </p:attrNameLst>
                                      </p:cBhvr>
                                      <p:to>
                                        <p:strVal val="visible"/>
                                      </p:to>
                                    </p:set>
                                    <p:animEffect transition="in" filter="fade">
                                      <p:cBhvr>
                                        <p:cTn id="39" dur="500"/>
                                        <p:tgtEl>
                                          <p:spTgt spid="810">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810">
                                            <p:txEl>
                                              <p:pRg st="8" end="8"/>
                                            </p:txEl>
                                          </p:spTgt>
                                        </p:tgtEl>
                                        <p:attrNameLst>
                                          <p:attrName>style.visibility</p:attrName>
                                        </p:attrNameLst>
                                      </p:cBhvr>
                                      <p:to>
                                        <p:strVal val="visible"/>
                                      </p:to>
                                    </p:set>
                                    <p:animEffect transition="in" filter="fade">
                                      <p:cBhvr>
                                        <p:cTn id="43" dur="500"/>
                                        <p:tgtEl>
                                          <p:spTgt spid="8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asic Slide Two Column">
    <p:spTree>
      <p:nvGrpSpPr>
        <p:cNvPr id="1" name="Shape 74"/>
        <p:cNvGrpSpPr/>
        <p:nvPr/>
      </p:nvGrpSpPr>
      <p:grpSpPr>
        <a:xfrm>
          <a:off x="0" y="0"/>
          <a:ext cx="0" cy="0"/>
          <a:chOff x="0" y="0"/>
          <a:chExt cx="0" cy="0"/>
        </a:xfrm>
      </p:grpSpPr>
      <p:sp>
        <p:nvSpPr>
          <p:cNvPr id="75" name="Shape 75"/>
          <p:cNvSpPr txBox="1">
            <a:spLocks noGrp="1"/>
          </p:cNvSpPr>
          <p:nvPr>
            <p:ph type="body" idx="1"/>
          </p:nvPr>
        </p:nvSpPr>
        <p:spPr>
          <a:xfrm>
            <a:off x="1277371" y="1499211"/>
            <a:ext cx="3203531"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6" name="Shape 76"/>
          <p:cNvSpPr txBox="1">
            <a:spLocks noGrp="1"/>
          </p:cNvSpPr>
          <p:nvPr>
            <p:ph type="body" idx="2"/>
          </p:nvPr>
        </p:nvSpPr>
        <p:spPr>
          <a:xfrm>
            <a:off x="4691048" y="1499211"/>
            <a:ext cx="3203531"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77" name="Shape 77"/>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8" name="Shape 78"/>
          <p:cNvSpPr txBox="1">
            <a:spLocks noGrp="1"/>
          </p:cNvSpPr>
          <p:nvPr>
            <p:ph type="body" idx="3"/>
          </p:nvPr>
        </p:nvSpPr>
        <p:spPr>
          <a:xfrm>
            <a:off x="1277373" y="971557"/>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750"/>
                                        <p:tgtEl>
                                          <p:spTgt spid="7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8">
                                            <p:txEl>
                                              <p:pRg st="0" end="0"/>
                                            </p:txEl>
                                          </p:spTgt>
                                        </p:tgtEl>
                                        <p:attrNameLst>
                                          <p:attrName>style.visibility</p:attrName>
                                        </p:attrNameLst>
                                      </p:cBhvr>
                                      <p:to>
                                        <p:strVal val="visible"/>
                                      </p:to>
                                    </p:set>
                                    <p:animEffect transition="in" filter="fade">
                                      <p:cBhvr>
                                        <p:cTn id="11" dur="500"/>
                                        <p:tgtEl>
                                          <p:spTgt spid="78">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78">
                                            <p:txEl>
                                              <p:pRg st="1" end="1"/>
                                            </p:txEl>
                                          </p:spTgt>
                                        </p:tgtEl>
                                        <p:attrNameLst>
                                          <p:attrName>style.visibility</p:attrName>
                                        </p:attrNameLst>
                                      </p:cBhvr>
                                      <p:to>
                                        <p:strVal val="visible"/>
                                      </p:to>
                                    </p:set>
                                    <p:animEffect transition="in" filter="fade">
                                      <p:cBhvr>
                                        <p:cTn id="15" dur="500"/>
                                        <p:tgtEl>
                                          <p:spTgt spid="78">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78">
                                            <p:txEl>
                                              <p:pRg st="2" end="2"/>
                                            </p:txEl>
                                          </p:spTgt>
                                        </p:tgtEl>
                                        <p:attrNameLst>
                                          <p:attrName>style.visibility</p:attrName>
                                        </p:attrNameLst>
                                      </p:cBhvr>
                                      <p:to>
                                        <p:strVal val="visible"/>
                                      </p:to>
                                    </p:set>
                                    <p:animEffect transition="in" filter="fade">
                                      <p:cBhvr>
                                        <p:cTn id="19" dur="500"/>
                                        <p:tgtEl>
                                          <p:spTgt spid="78">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78">
                                            <p:txEl>
                                              <p:pRg st="3" end="3"/>
                                            </p:txEl>
                                          </p:spTgt>
                                        </p:tgtEl>
                                        <p:attrNameLst>
                                          <p:attrName>style.visibility</p:attrName>
                                        </p:attrNameLst>
                                      </p:cBhvr>
                                      <p:to>
                                        <p:strVal val="visible"/>
                                      </p:to>
                                    </p:set>
                                    <p:animEffect transition="in" filter="fade">
                                      <p:cBhvr>
                                        <p:cTn id="23" dur="500"/>
                                        <p:tgtEl>
                                          <p:spTgt spid="78">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78">
                                            <p:txEl>
                                              <p:pRg st="4" end="4"/>
                                            </p:txEl>
                                          </p:spTgt>
                                        </p:tgtEl>
                                        <p:attrNameLst>
                                          <p:attrName>style.visibility</p:attrName>
                                        </p:attrNameLst>
                                      </p:cBhvr>
                                      <p:to>
                                        <p:strVal val="visible"/>
                                      </p:to>
                                    </p:set>
                                    <p:animEffect transition="in" filter="fade">
                                      <p:cBhvr>
                                        <p:cTn id="27" dur="500"/>
                                        <p:tgtEl>
                                          <p:spTgt spid="78">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78">
                                            <p:txEl>
                                              <p:pRg st="5" end="5"/>
                                            </p:txEl>
                                          </p:spTgt>
                                        </p:tgtEl>
                                        <p:attrNameLst>
                                          <p:attrName>style.visibility</p:attrName>
                                        </p:attrNameLst>
                                      </p:cBhvr>
                                      <p:to>
                                        <p:strVal val="visible"/>
                                      </p:to>
                                    </p:set>
                                    <p:animEffect transition="in" filter="fade">
                                      <p:cBhvr>
                                        <p:cTn id="31" dur="500"/>
                                        <p:tgtEl>
                                          <p:spTgt spid="78">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78">
                                            <p:txEl>
                                              <p:pRg st="6" end="6"/>
                                            </p:txEl>
                                          </p:spTgt>
                                        </p:tgtEl>
                                        <p:attrNameLst>
                                          <p:attrName>style.visibility</p:attrName>
                                        </p:attrNameLst>
                                      </p:cBhvr>
                                      <p:to>
                                        <p:strVal val="visible"/>
                                      </p:to>
                                    </p:set>
                                    <p:animEffect transition="in" filter="fade">
                                      <p:cBhvr>
                                        <p:cTn id="35" dur="500"/>
                                        <p:tgtEl>
                                          <p:spTgt spid="78">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78">
                                            <p:txEl>
                                              <p:pRg st="7" end="7"/>
                                            </p:txEl>
                                          </p:spTgt>
                                        </p:tgtEl>
                                        <p:attrNameLst>
                                          <p:attrName>style.visibility</p:attrName>
                                        </p:attrNameLst>
                                      </p:cBhvr>
                                      <p:to>
                                        <p:strVal val="visible"/>
                                      </p:to>
                                    </p:set>
                                    <p:animEffect transition="in" filter="fade">
                                      <p:cBhvr>
                                        <p:cTn id="39" dur="500"/>
                                        <p:tgtEl>
                                          <p:spTgt spid="78">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78">
                                            <p:txEl>
                                              <p:pRg st="8" end="8"/>
                                            </p:txEl>
                                          </p:spTgt>
                                        </p:tgtEl>
                                        <p:attrNameLst>
                                          <p:attrName>style.visibility</p:attrName>
                                        </p:attrNameLst>
                                      </p:cBhvr>
                                      <p:to>
                                        <p:strVal val="visible"/>
                                      </p:to>
                                    </p:set>
                                    <p:animEffect transition="in" filter="fade">
                                      <p:cBhvr>
                                        <p:cTn id="43" dur="500"/>
                                        <p:tgtEl>
                                          <p:spTgt spid="7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18_Custom Layout">
    <p:spTree>
      <p:nvGrpSpPr>
        <p:cNvPr id="1" name="Shape 811"/>
        <p:cNvGrpSpPr/>
        <p:nvPr/>
      </p:nvGrpSpPr>
      <p:grpSpPr>
        <a:xfrm>
          <a:off x="0" y="0"/>
          <a:ext cx="0" cy="0"/>
          <a:chOff x="0" y="0"/>
          <a:chExt cx="0" cy="0"/>
        </a:xfrm>
      </p:grpSpPr>
      <p:sp>
        <p:nvSpPr>
          <p:cNvPr id="812" name="Shape 812"/>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13" name="Shape 813"/>
          <p:cNvSpPr txBox="1">
            <a:spLocks noGrp="1"/>
          </p:cNvSpPr>
          <p:nvPr>
            <p:ph type="body" idx="1"/>
          </p:nvPr>
        </p:nvSpPr>
        <p:spPr>
          <a:xfrm>
            <a:off x="1277373" y="97155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750"/>
                                        <p:tgtEl>
                                          <p:spTgt spid="81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813">
                                            <p:txEl>
                                              <p:pRg st="0" end="0"/>
                                            </p:txEl>
                                          </p:spTgt>
                                        </p:tgtEl>
                                        <p:attrNameLst>
                                          <p:attrName>style.visibility</p:attrName>
                                        </p:attrNameLst>
                                      </p:cBhvr>
                                      <p:to>
                                        <p:strVal val="visible"/>
                                      </p:to>
                                    </p:set>
                                    <p:animEffect transition="in" filter="fade">
                                      <p:cBhvr>
                                        <p:cTn id="11" dur="500"/>
                                        <p:tgtEl>
                                          <p:spTgt spid="813">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813">
                                            <p:txEl>
                                              <p:pRg st="1" end="1"/>
                                            </p:txEl>
                                          </p:spTgt>
                                        </p:tgtEl>
                                        <p:attrNameLst>
                                          <p:attrName>style.visibility</p:attrName>
                                        </p:attrNameLst>
                                      </p:cBhvr>
                                      <p:to>
                                        <p:strVal val="visible"/>
                                      </p:to>
                                    </p:set>
                                    <p:animEffect transition="in" filter="fade">
                                      <p:cBhvr>
                                        <p:cTn id="15" dur="500"/>
                                        <p:tgtEl>
                                          <p:spTgt spid="813">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813">
                                            <p:txEl>
                                              <p:pRg st="2" end="2"/>
                                            </p:txEl>
                                          </p:spTgt>
                                        </p:tgtEl>
                                        <p:attrNameLst>
                                          <p:attrName>style.visibility</p:attrName>
                                        </p:attrNameLst>
                                      </p:cBhvr>
                                      <p:to>
                                        <p:strVal val="visible"/>
                                      </p:to>
                                    </p:set>
                                    <p:animEffect transition="in" filter="fade">
                                      <p:cBhvr>
                                        <p:cTn id="19" dur="500"/>
                                        <p:tgtEl>
                                          <p:spTgt spid="813">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813">
                                            <p:txEl>
                                              <p:pRg st="3" end="3"/>
                                            </p:txEl>
                                          </p:spTgt>
                                        </p:tgtEl>
                                        <p:attrNameLst>
                                          <p:attrName>style.visibility</p:attrName>
                                        </p:attrNameLst>
                                      </p:cBhvr>
                                      <p:to>
                                        <p:strVal val="visible"/>
                                      </p:to>
                                    </p:set>
                                    <p:animEffect transition="in" filter="fade">
                                      <p:cBhvr>
                                        <p:cTn id="23" dur="500"/>
                                        <p:tgtEl>
                                          <p:spTgt spid="813">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813">
                                            <p:txEl>
                                              <p:pRg st="4" end="4"/>
                                            </p:txEl>
                                          </p:spTgt>
                                        </p:tgtEl>
                                        <p:attrNameLst>
                                          <p:attrName>style.visibility</p:attrName>
                                        </p:attrNameLst>
                                      </p:cBhvr>
                                      <p:to>
                                        <p:strVal val="visible"/>
                                      </p:to>
                                    </p:set>
                                    <p:animEffect transition="in" filter="fade">
                                      <p:cBhvr>
                                        <p:cTn id="27" dur="500"/>
                                        <p:tgtEl>
                                          <p:spTgt spid="813">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813">
                                            <p:txEl>
                                              <p:pRg st="5" end="5"/>
                                            </p:txEl>
                                          </p:spTgt>
                                        </p:tgtEl>
                                        <p:attrNameLst>
                                          <p:attrName>style.visibility</p:attrName>
                                        </p:attrNameLst>
                                      </p:cBhvr>
                                      <p:to>
                                        <p:strVal val="visible"/>
                                      </p:to>
                                    </p:set>
                                    <p:animEffect transition="in" filter="fade">
                                      <p:cBhvr>
                                        <p:cTn id="31" dur="500"/>
                                        <p:tgtEl>
                                          <p:spTgt spid="813">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813">
                                            <p:txEl>
                                              <p:pRg st="6" end="6"/>
                                            </p:txEl>
                                          </p:spTgt>
                                        </p:tgtEl>
                                        <p:attrNameLst>
                                          <p:attrName>style.visibility</p:attrName>
                                        </p:attrNameLst>
                                      </p:cBhvr>
                                      <p:to>
                                        <p:strVal val="visible"/>
                                      </p:to>
                                    </p:set>
                                    <p:animEffect transition="in" filter="fade">
                                      <p:cBhvr>
                                        <p:cTn id="35" dur="500"/>
                                        <p:tgtEl>
                                          <p:spTgt spid="813">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813">
                                            <p:txEl>
                                              <p:pRg st="7" end="7"/>
                                            </p:txEl>
                                          </p:spTgt>
                                        </p:tgtEl>
                                        <p:attrNameLst>
                                          <p:attrName>style.visibility</p:attrName>
                                        </p:attrNameLst>
                                      </p:cBhvr>
                                      <p:to>
                                        <p:strVal val="visible"/>
                                      </p:to>
                                    </p:set>
                                    <p:animEffect transition="in" filter="fade">
                                      <p:cBhvr>
                                        <p:cTn id="39" dur="500"/>
                                        <p:tgtEl>
                                          <p:spTgt spid="813">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813">
                                            <p:txEl>
                                              <p:pRg st="8" end="8"/>
                                            </p:txEl>
                                          </p:spTgt>
                                        </p:tgtEl>
                                        <p:attrNameLst>
                                          <p:attrName>style.visibility</p:attrName>
                                        </p:attrNameLst>
                                      </p:cBhvr>
                                      <p:to>
                                        <p:strVal val="visible"/>
                                      </p:to>
                                    </p:set>
                                    <p:animEffect transition="in" filter="fade">
                                      <p:cBhvr>
                                        <p:cTn id="43" dur="500"/>
                                        <p:tgtEl>
                                          <p:spTgt spid="8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cSld name="6_Custom Layout 8">
    <p:spTree>
      <p:nvGrpSpPr>
        <p:cNvPr id="1" name="Shape 814"/>
        <p:cNvGrpSpPr/>
        <p:nvPr/>
      </p:nvGrpSpPr>
      <p:grpSpPr>
        <a:xfrm>
          <a:off x="0" y="0"/>
          <a:ext cx="0" cy="0"/>
          <a:chOff x="0" y="0"/>
          <a:chExt cx="0" cy="0"/>
        </a:xfrm>
      </p:grpSpPr>
      <p:sp>
        <p:nvSpPr>
          <p:cNvPr id="815" name="Shape 815"/>
          <p:cNvSpPr/>
          <p:nvPr/>
        </p:nvSpPr>
        <p:spPr>
          <a:xfrm>
            <a:off x="5" y="2762250"/>
            <a:ext cx="9144000" cy="2381249"/>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816" name="Shape 816"/>
          <p:cNvSpPr>
            <a:spLocks noGrp="1"/>
          </p:cNvSpPr>
          <p:nvPr>
            <p:ph type="pic" idx="2"/>
          </p:nvPr>
        </p:nvSpPr>
        <p:spPr>
          <a:xfrm>
            <a:off x="3578510" y="1634679"/>
            <a:ext cx="1922177" cy="2551558"/>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817" name="Shape 817"/>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18" name="Shape 818"/>
          <p:cNvSpPr txBox="1">
            <a:spLocks noGrp="1"/>
          </p:cNvSpPr>
          <p:nvPr>
            <p:ph type="body" idx="1"/>
          </p:nvPr>
        </p:nvSpPr>
        <p:spPr>
          <a:xfrm>
            <a:off x="1277373" y="97155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819" name="Shape 819"/>
          <p:cNvSpPr/>
          <p:nvPr/>
        </p:nvSpPr>
        <p:spPr>
          <a:xfrm>
            <a:off x="7673278" y="5000996"/>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820" name="Shape 820" descr="RF.LOGO.WHITE.WHITE_151015.ai"/>
          <p:cNvPicPr preferRelativeResize="0"/>
          <p:nvPr/>
        </p:nvPicPr>
        <p:blipFill rotWithShape="1">
          <a:blip r:embed="rId2">
            <a:alphaModFix/>
          </a:blip>
          <a:srcRect/>
          <a:stretch/>
        </p:blipFill>
        <p:spPr>
          <a:xfrm>
            <a:off x="7614321" y="4786312"/>
            <a:ext cx="1421788" cy="1752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15"/>
                                        </p:tgtEl>
                                        <p:attrNameLst>
                                          <p:attrName>style.visibility</p:attrName>
                                        </p:attrNameLst>
                                      </p:cBhvr>
                                      <p:to>
                                        <p:strVal val="visible"/>
                                      </p:to>
                                    </p:set>
                                    <p:anim calcmode="lin" valueType="num">
                                      <p:cBhvr additive="base">
                                        <p:cTn id="7" dur="500"/>
                                        <p:tgtEl>
                                          <p:spTgt spid="815"/>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17"/>
                                        </p:tgtEl>
                                        <p:attrNameLst>
                                          <p:attrName>style.visibility</p:attrName>
                                        </p:attrNameLst>
                                      </p:cBhvr>
                                      <p:to>
                                        <p:strVal val="visible"/>
                                      </p:to>
                                    </p:set>
                                    <p:animEffect transition="in" filter="fade">
                                      <p:cBhvr>
                                        <p:cTn id="11" dur="750"/>
                                        <p:tgtEl>
                                          <p:spTgt spid="817"/>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818">
                                            <p:txEl>
                                              <p:pRg st="0" end="0"/>
                                            </p:txEl>
                                          </p:spTgt>
                                        </p:tgtEl>
                                        <p:attrNameLst>
                                          <p:attrName>style.visibility</p:attrName>
                                        </p:attrNameLst>
                                      </p:cBhvr>
                                      <p:to>
                                        <p:strVal val="visible"/>
                                      </p:to>
                                    </p:set>
                                    <p:animEffect transition="in" filter="fade">
                                      <p:cBhvr>
                                        <p:cTn id="15" dur="500"/>
                                        <p:tgtEl>
                                          <p:spTgt spid="818">
                                            <p:txEl>
                                              <p:pRg st="0" end="0"/>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818">
                                            <p:txEl>
                                              <p:pRg st="1" end="1"/>
                                            </p:txEl>
                                          </p:spTgt>
                                        </p:tgtEl>
                                        <p:attrNameLst>
                                          <p:attrName>style.visibility</p:attrName>
                                        </p:attrNameLst>
                                      </p:cBhvr>
                                      <p:to>
                                        <p:strVal val="visible"/>
                                      </p:to>
                                    </p:set>
                                    <p:animEffect transition="in" filter="fade">
                                      <p:cBhvr>
                                        <p:cTn id="19" dur="500"/>
                                        <p:tgtEl>
                                          <p:spTgt spid="818">
                                            <p:txEl>
                                              <p:pRg st="1" end="1"/>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818">
                                            <p:txEl>
                                              <p:pRg st="2" end="2"/>
                                            </p:txEl>
                                          </p:spTgt>
                                        </p:tgtEl>
                                        <p:attrNameLst>
                                          <p:attrName>style.visibility</p:attrName>
                                        </p:attrNameLst>
                                      </p:cBhvr>
                                      <p:to>
                                        <p:strVal val="visible"/>
                                      </p:to>
                                    </p:set>
                                    <p:animEffect transition="in" filter="fade">
                                      <p:cBhvr>
                                        <p:cTn id="23" dur="500"/>
                                        <p:tgtEl>
                                          <p:spTgt spid="818">
                                            <p:txEl>
                                              <p:pRg st="2" end="2"/>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818">
                                            <p:txEl>
                                              <p:pRg st="3" end="3"/>
                                            </p:txEl>
                                          </p:spTgt>
                                        </p:tgtEl>
                                        <p:attrNameLst>
                                          <p:attrName>style.visibility</p:attrName>
                                        </p:attrNameLst>
                                      </p:cBhvr>
                                      <p:to>
                                        <p:strVal val="visible"/>
                                      </p:to>
                                    </p:set>
                                    <p:animEffect transition="in" filter="fade">
                                      <p:cBhvr>
                                        <p:cTn id="27" dur="500"/>
                                        <p:tgtEl>
                                          <p:spTgt spid="818">
                                            <p:txEl>
                                              <p:pRg st="3" end="3"/>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818">
                                            <p:txEl>
                                              <p:pRg st="4" end="4"/>
                                            </p:txEl>
                                          </p:spTgt>
                                        </p:tgtEl>
                                        <p:attrNameLst>
                                          <p:attrName>style.visibility</p:attrName>
                                        </p:attrNameLst>
                                      </p:cBhvr>
                                      <p:to>
                                        <p:strVal val="visible"/>
                                      </p:to>
                                    </p:set>
                                    <p:animEffect transition="in" filter="fade">
                                      <p:cBhvr>
                                        <p:cTn id="31" dur="500"/>
                                        <p:tgtEl>
                                          <p:spTgt spid="818">
                                            <p:txEl>
                                              <p:pRg st="4" end="4"/>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818">
                                            <p:txEl>
                                              <p:pRg st="5" end="5"/>
                                            </p:txEl>
                                          </p:spTgt>
                                        </p:tgtEl>
                                        <p:attrNameLst>
                                          <p:attrName>style.visibility</p:attrName>
                                        </p:attrNameLst>
                                      </p:cBhvr>
                                      <p:to>
                                        <p:strVal val="visible"/>
                                      </p:to>
                                    </p:set>
                                    <p:animEffect transition="in" filter="fade">
                                      <p:cBhvr>
                                        <p:cTn id="35" dur="500"/>
                                        <p:tgtEl>
                                          <p:spTgt spid="818">
                                            <p:txEl>
                                              <p:pRg st="5" end="5"/>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818">
                                            <p:txEl>
                                              <p:pRg st="6" end="6"/>
                                            </p:txEl>
                                          </p:spTgt>
                                        </p:tgtEl>
                                        <p:attrNameLst>
                                          <p:attrName>style.visibility</p:attrName>
                                        </p:attrNameLst>
                                      </p:cBhvr>
                                      <p:to>
                                        <p:strVal val="visible"/>
                                      </p:to>
                                    </p:set>
                                    <p:animEffect transition="in" filter="fade">
                                      <p:cBhvr>
                                        <p:cTn id="39" dur="500"/>
                                        <p:tgtEl>
                                          <p:spTgt spid="818">
                                            <p:txEl>
                                              <p:pRg st="6" end="6"/>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818">
                                            <p:txEl>
                                              <p:pRg st="7" end="7"/>
                                            </p:txEl>
                                          </p:spTgt>
                                        </p:tgtEl>
                                        <p:attrNameLst>
                                          <p:attrName>style.visibility</p:attrName>
                                        </p:attrNameLst>
                                      </p:cBhvr>
                                      <p:to>
                                        <p:strVal val="visible"/>
                                      </p:to>
                                    </p:set>
                                    <p:animEffect transition="in" filter="fade">
                                      <p:cBhvr>
                                        <p:cTn id="43" dur="500"/>
                                        <p:tgtEl>
                                          <p:spTgt spid="818">
                                            <p:txEl>
                                              <p:pRg st="7" end="7"/>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818">
                                            <p:txEl>
                                              <p:pRg st="8" end="8"/>
                                            </p:txEl>
                                          </p:spTgt>
                                        </p:tgtEl>
                                        <p:attrNameLst>
                                          <p:attrName>style.visibility</p:attrName>
                                        </p:attrNameLst>
                                      </p:cBhvr>
                                      <p:to>
                                        <p:strVal val="visible"/>
                                      </p:to>
                                    </p:set>
                                    <p:animEffect transition="in" filter="fade">
                                      <p:cBhvr>
                                        <p:cTn id="47" dur="500"/>
                                        <p:tgtEl>
                                          <p:spTgt spid="8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cSld name="7_Custom Layout 8">
    <p:spTree>
      <p:nvGrpSpPr>
        <p:cNvPr id="1" name="Shape 821"/>
        <p:cNvGrpSpPr/>
        <p:nvPr/>
      </p:nvGrpSpPr>
      <p:grpSpPr>
        <a:xfrm>
          <a:off x="0" y="0"/>
          <a:ext cx="0" cy="0"/>
          <a:chOff x="0" y="0"/>
          <a:chExt cx="0" cy="0"/>
        </a:xfrm>
      </p:grpSpPr>
      <p:sp>
        <p:nvSpPr>
          <p:cNvPr id="822" name="Shape 822"/>
          <p:cNvSpPr/>
          <p:nvPr/>
        </p:nvSpPr>
        <p:spPr>
          <a:xfrm>
            <a:off x="5" y="2762250"/>
            <a:ext cx="9144000" cy="2381249"/>
          </a:xfrm>
          <a:prstGeom prst="rect">
            <a:avLst/>
          </a:prstGeom>
          <a:solidFill>
            <a:srgbClr val="145F1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823" name="Shape 823"/>
          <p:cNvSpPr>
            <a:spLocks noGrp="1"/>
          </p:cNvSpPr>
          <p:nvPr>
            <p:ph type="pic" idx="2"/>
          </p:nvPr>
        </p:nvSpPr>
        <p:spPr>
          <a:xfrm>
            <a:off x="3578510" y="1634679"/>
            <a:ext cx="1922177" cy="2551558"/>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824" name="Shape 824"/>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5" name="Shape 825"/>
          <p:cNvSpPr txBox="1">
            <a:spLocks noGrp="1"/>
          </p:cNvSpPr>
          <p:nvPr>
            <p:ph type="body" idx="1"/>
          </p:nvPr>
        </p:nvSpPr>
        <p:spPr>
          <a:xfrm>
            <a:off x="1277373" y="97155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826" name="Shape 826"/>
          <p:cNvSpPr/>
          <p:nvPr/>
        </p:nvSpPr>
        <p:spPr>
          <a:xfrm>
            <a:off x="7673278" y="5000996"/>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827" name="Shape 827" descr="RF.LOGO.WHITE.WHITE_151015.ai"/>
          <p:cNvPicPr preferRelativeResize="0"/>
          <p:nvPr/>
        </p:nvPicPr>
        <p:blipFill rotWithShape="1">
          <a:blip r:embed="rId2">
            <a:alphaModFix/>
          </a:blip>
          <a:srcRect/>
          <a:stretch/>
        </p:blipFill>
        <p:spPr>
          <a:xfrm>
            <a:off x="7614321" y="4786312"/>
            <a:ext cx="1421788" cy="1752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22"/>
                                        </p:tgtEl>
                                        <p:attrNameLst>
                                          <p:attrName>style.visibility</p:attrName>
                                        </p:attrNameLst>
                                      </p:cBhvr>
                                      <p:to>
                                        <p:strVal val="visible"/>
                                      </p:to>
                                    </p:set>
                                    <p:anim calcmode="lin" valueType="num">
                                      <p:cBhvr additive="base">
                                        <p:cTn id="7" dur="500"/>
                                        <p:tgtEl>
                                          <p:spTgt spid="82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24"/>
                                        </p:tgtEl>
                                        <p:attrNameLst>
                                          <p:attrName>style.visibility</p:attrName>
                                        </p:attrNameLst>
                                      </p:cBhvr>
                                      <p:to>
                                        <p:strVal val="visible"/>
                                      </p:to>
                                    </p:set>
                                    <p:animEffect transition="in" filter="fade">
                                      <p:cBhvr>
                                        <p:cTn id="11" dur="750"/>
                                        <p:tgtEl>
                                          <p:spTgt spid="824"/>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825">
                                            <p:txEl>
                                              <p:pRg st="0" end="0"/>
                                            </p:txEl>
                                          </p:spTgt>
                                        </p:tgtEl>
                                        <p:attrNameLst>
                                          <p:attrName>style.visibility</p:attrName>
                                        </p:attrNameLst>
                                      </p:cBhvr>
                                      <p:to>
                                        <p:strVal val="visible"/>
                                      </p:to>
                                    </p:set>
                                    <p:animEffect transition="in" filter="fade">
                                      <p:cBhvr>
                                        <p:cTn id="15" dur="500"/>
                                        <p:tgtEl>
                                          <p:spTgt spid="825">
                                            <p:txEl>
                                              <p:pRg st="0" end="0"/>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825">
                                            <p:txEl>
                                              <p:pRg st="1" end="1"/>
                                            </p:txEl>
                                          </p:spTgt>
                                        </p:tgtEl>
                                        <p:attrNameLst>
                                          <p:attrName>style.visibility</p:attrName>
                                        </p:attrNameLst>
                                      </p:cBhvr>
                                      <p:to>
                                        <p:strVal val="visible"/>
                                      </p:to>
                                    </p:set>
                                    <p:animEffect transition="in" filter="fade">
                                      <p:cBhvr>
                                        <p:cTn id="19" dur="500"/>
                                        <p:tgtEl>
                                          <p:spTgt spid="825">
                                            <p:txEl>
                                              <p:pRg st="1" end="1"/>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825">
                                            <p:txEl>
                                              <p:pRg st="2" end="2"/>
                                            </p:txEl>
                                          </p:spTgt>
                                        </p:tgtEl>
                                        <p:attrNameLst>
                                          <p:attrName>style.visibility</p:attrName>
                                        </p:attrNameLst>
                                      </p:cBhvr>
                                      <p:to>
                                        <p:strVal val="visible"/>
                                      </p:to>
                                    </p:set>
                                    <p:animEffect transition="in" filter="fade">
                                      <p:cBhvr>
                                        <p:cTn id="23" dur="500"/>
                                        <p:tgtEl>
                                          <p:spTgt spid="825">
                                            <p:txEl>
                                              <p:pRg st="2" end="2"/>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825">
                                            <p:txEl>
                                              <p:pRg st="3" end="3"/>
                                            </p:txEl>
                                          </p:spTgt>
                                        </p:tgtEl>
                                        <p:attrNameLst>
                                          <p:attrName>style.visibility</p:attrName>
                                        </p:attrNameLst>
                                      </p:cBhvr>
                                      <p:to>
                                        <p:strVal val="visible"/>
                                      </p:to>
                                    </p:set>
                                    <p:animEffect transition="in" filter="fade">
                                      <p:cBhvr>
                                        <p:cTn id="27" dur="500"/>
                                        <p:tgtEl>
                                          <p:spTgt spid="825">
                                            <p:txEl>
                                              <p:pRg st="3" end="3"/>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825">
                                            <p:txEl>
                                              <p:pRg st="4" end="4"/>
                                            </p:txEl>
                                          </p:spTgt>
                                        </p:tgtEl>
                                        <p:attrNameLst>
                                          <p:attrName>style.visibility</p:attrName>
                                        </p:attrNameLst>
                                      </p:cBhvr>
                                      <p:to>
                                        <p:strVal val="visible"/>
                                      </p:to>
                                    </p:set>
                                    <p:animEffect transition="in" filter="fade">
                                      <p:cBhvr>
                                        <p:cTn id="31" dur="500"/>
                                        <p:tgtEl>
                                          <p:spTgt spid="825">
                                            <p:txEl>
                                              <p:pRg st="4" end="4"/>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825">
                                            <p:txEl>
                                              <p:pRg st="5" end="5"/>
                                            </p:txEl>
                                          </p:spTgt>
                                        </p:tgtEl>
                                        <p:attrNameLst>
                                          <p:attrName>style.visibility</p:attrName>
                                        </p:attrNameLst>
                                      </p:cBhvr>
                                      <p:to>
                                        <p:strVal val="visible"/>
                                      </p:to>
                                    </p:set>
                                    <p:animEffect transition="in" filter="fade">
                                      <p:cBhvr>
                                        <p:cTn id="35" dur="500"/>
                                        <p:tgtEl>
                                          <p:spTgt spid="825">
                                            <p:txEl>
                                              <p:pRg st="5" end="5"/>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825">
                                            <p:txEl>
                                              <p:pRg st="6" end="6"/>
                                            </p:txEl>
                                          </p:spTgt>
                                        </p:tgtEl>
                                        <p:attrNameLst>
                                          <p:attrName>style.visibility</p:attrName>
                                        </p:attrNameLst>
                                      </p:cBhvr>
                                      <p:to>
                                        <p:strVal val="visible"/>
                                      </p:to>
                                    </p:set>
                                    <p:animEffect transition="in" filter="fade">
                                      <p:cBhvr>
                                        <p:cTn id="39" dur="500"/>
                                        <p:tgtEl>
                                          <p:spTgt spid="825">
                                            <p:txEl>
                                              <p:pRg st="6" end="6"/>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825">
                                            <p:txEl>
                                              <p:pRg st="7" end="7"/>
                                            </p:txEl>
                                          </p:spTgt>
                                        </p:tgtEl>
                                        <p:attrNameLst>
                                          <p:attrName>style.visibility</p:attrName>
                                        </p:attrNameLst>
                                      </p:cBhvr>
                                      <p:to>
                                        <p:strVal val="visible"/>
                                      </p:to>
                                    </p:set>
                                    <p:animEffect transition="in" filter="fade">
                                      <p:cBhvr>
                                        <p:cTn id="43" dur="500"/>
                                        <p:tgtEl>
                                          <p:spTgt spid="825">
                                            <p:txEl>
                                              <p:pRg st="7" end="7"/>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825">
                                            <p:txEl>
                                              <p:pRg st="8" end="8"/>
                                            </p:txEl>
                                          </p:spTgt>
                                        </p:tgtEl>
                                        <p:attrNameLst>
                                          <p:attrName>style.visibility</p:attrName>
                                        </p:attrNameLst>
                                      </p:cBhvr>
                                      <p:to>
                                        <p:strVal val="visible"/>
                                      </p:to>
                                    </p:set>
                                    <p:animEffect transition="in" filter="fade">
                                      <p:cBhvr>
                                        <p:cTn id="47" dur="500"/>
                                        <p:tgtEl>
                                          <p:spTgt spid="82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3_Custom Layout 9">
    <p:spTree>
      <p:nvGrpSpPr>
        <p:cNvPr id="1" name="Shape 828"/>
        <p:cNvGrpSpPr/>
        <p:nvPr/>
      </p:nvGrpSpPr>
      <p:grpSpPr>
        <a:xfrm>
          <a:off x="0" y="0"/>
          <a:ext cx="0" cy="0"/>
          <a:chOff x="0" y="0"/>
          <a:chExt cx="0" cy="0"/>
        </a:xfrm>
      </p:grpSpPr>
      <p:sp>
        <p:nvSpPr>
          <p:cNvPr id="829" name="Shape 829"/>
          <p:cNvSpPr>
            <a:spLocks noGrp="1"/>
          </p:cNvSpPr>
          <p:nvPr>
            <p:ph type="pic" idx="2"/>
          </p:nvPr>
        </p:nvSpPr>
        <p:spPr>
          <a:xfrm>
            <a:off x="6569364" y="1932334"/>
            <a:ext cx="1620000" cy="1620000"/>
          </a:xfrm>
          <a:prstGeom prst="ellipse">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830" name="Shape 830"/>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31" name="Shape 831"/>
          <p:cNvSpPr txBox="1">
            <a:spLocks noGrp="1"/>
          </p:cNvSpPr>
          <p:nvPr>
            <p:ph type="body" idx="1"/>
          </p:nvPr>
        </p:nvSpPr>
        <p:spPr>
          <a:xfrm>
            <a:off x="1277373" y="97155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9"/>
                                        </p:tgtEl>
                                        <p:attrNameLst>
                                          <p:attrName>style.visibility</p:attrName>
                                        </p:attrNameLst>
                                      </p:cBhvr>
                                      <p:to>
                                        <p:strVal val="visible"/>
                                      </p:to>
                                    </p:set>
                                    <p:animEffect transition="in" filter="fade">
                                      <p:cBhvr>
                                        <p:cTn id="7" dur="500"/>
                                        <p:tgtEl>
                                          <p:spTgt spid="8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30"/>
                                        </p:tgtEl>
                                        <p:attrNameLst>
                                          <p:attrName>style.visibility</p:attrName>
                                        </p:attrNameLst>
                                      </p:cBhvr>
                                      <p:to>
                                        <p:strVal val="visible"/>
                                      </p:to>
                                    </p:set>
                                    <p:animEffect transition="in" filter="fade">
                                      <p:cBhvr>
                                        <p:cTn id="11" dur="750"/>
                                        <p:tgtEl>
                                          <p:spTgt spid="830"/>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831">
                                            <p:txEl>
                                              <p:pRg st="0" end="0"/>
                                            </p:txEl>
                                          </p:spTgt>
                                        </p:tgtEl>
                                        <p:attrNameLst>
                                          <p:attrName>style.visibility</p:attrName>
                                        </p:attrNameLst>
                                      </p:cBhvr>
                                      <p:to>
                                        <p:strVal val="visible"/>
                                      </p:to>
                                    </p:set>
                                    <p:animEffect transition="in" filter="fade">
                                      <p:cBhvr>
                                        <p:cTn id="15" dur="500"/>
                                        <p:tgtEl>
                                          <p:spTgt spid="831">
                                            <p:txEl>
                                              <p:pRg st="0" end="0"/>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831">
                                            <p:txEl>
                                              <p:pRg st="1" end="1"/>
                                            </p:txEl>
                                          </p:spTgt>
                                        </p:tgtEl>
                                        <p:attrNameLst>
                                          <p:attrName>style.visibility</p:attrName>
                                        </p:attrNameLst>
                                      </p:cBhvr>
                                      <p:to>
                                        <p:strVal val="visible"/>
                                      </p:to>
                                    </p:set>
                                    <p:animEffect transition="in" filter="fade">
                                      <p:cBhvr>
                                        <p:cTn id="19" dur="500"/>
                                        <p:tgtEl>
                                          <p:spTgt spid="831">
                                            <p:txEl>
                                              <p:pRg st="1" end="1"/>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831">
                                            <p:txEl>
                                              <p:pRg st="2" end="2"/>
                                            </p:txEl>
                                          </p:spTgt>
                                        </p:tgtEl>
                                        <p:attrNameLst>
                                          <p:attrName>style.visibility</p:attrName>
                                        </p:attrNameLst>
                                      </p:cBhvr>
                                      <p:to>
                                        <p:strVal val="visible"/>
                                      </p:to>
                                    </p:set>
                                    <p:animEffect transition="in" filter="fade">
                                      <p:cBhvr>
                                        <p:cTn id="23" dur="500"/>
                                        <p:tgtEl>
                                          <p:spTgt spid="831">
                                            <p:txEl>
                                              <p:pRg st="2" end="2"/>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831">
                                            <p:txEl>
                                              <p:pRg st="3" end="3"/>
                                            </p:txEl>
                                          </p:spTgt>
                                        </p:tgtEl>
                                        <p:attrNameLst>
                                          <p:attrName>style.visibility</p:attrName>
                                        </p:attrNameLst>
                                      </p:cBhvr>
                                      <p:to>
                                        <p:strVal val="visible"/>
                                      </p:to>
                                    </p:set>
                                    <p:animEffect transition="in" filter="fade">
                                      <p:cBhvr>
                                        <p:cTn id="27" dur="500"/>
                                        <p:tgtEl>
                                          <p:spTgt spid="831">
                                            <p:txEl>
                                              <p:pRg st="3" end="3"/>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831">
                                            <p:txEl>
                                              <p:pRg st="4" end="4"/>
                                            </p:txEl>
                                          </p:spTgt>
                                        </p:tgtEl>
                                        <p:attrNameLst>
                                          <p:attrName>style.visibility</p:attrName>
                                        </p:attrNameLst>
                                      </p:cBhvr>
                                      <p:to>
                                        <p:strVal val="visible"/>
                                      </p:to>
                                    </p:set>
                                    <p:animEffect transition="in" filter="fade">
                                      <p:cBhvr>
                                        <p:cTn id="31" dur="500"/>
                                        <p:tgtEl>
                                          <p:spTgt spid="831">
                                            <p:txEl>
                                              <p:pRg st="4" end="4"/>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831">
                                            <p:txEl>
                                              <p:pRg st="5" end="5"/>
                                            </p:txEl>
                                          </p:spTgt>
                                        </p:tgtEl>
                                        <p:attrNameLst>
                                          <p:attrName>style.visibility</p:attrName>
                                        </p:attrNameLst>
                                      </p:cBhvr>
                                      <p:to>
                                        <p:strVal val="visible"/>
                                      </p:to>
                                    </p:set>
                                    <p:animEffect transition="in" filter="fade">
                                      <p:cBhvr>
                                        <p:cTn id="35" dur="500"/>
                                        <p:tgtEl>
                                          <p:spTgt spid="831">
                                            <p:txEl>
                                              <p:pRg st="5" end="5"/>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831">
                                            <p:txEl>
                                              <p:pRg st="6" end="6"/>
                                            </p:txEl>
                                          </p:spTgt>
                                        </p:tgtEl>
                                        <p:attrNameLst>
                                          <p:attrName>style.visibility</p:attrName>
                                        </p:attrNameLst>
                                      </p:cBhvr>
                                      <p:to>
                                        <p:strVal val="visible"/>
                                      </p:to>
                                    </p:set>
                                    <p:animEffect transition="in" filter="fade">
                                      <p:cBhvr>
                                        <p:cTn id="39" dur="500"/>
                                        <p:tgtEl>
                                          <p:spTgt spid="831">
                                            <p:txEl>
                                              <p:pRg st="6" end="6"/>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831">
                                            <p:txEl>
                                              <p:pRg st="7" end="7"/>
                                            </p:txEl>
                                          </p:spTgt>
                                        </p:tgtEl>
                                        <p:attrNameLst>
                                          <p:attrName>style.visibility</p:attrName>
                                        </p:attrNameLst>
                                      </p:cBhvr>
                                      <p:to>
                                        <p:strVal val="visible"/>
                                      </p:to>
                                    </p:set>
                                    <p:animEffect transition="in" filter="fade">
                                      <p:cBhvr>
                                        <p:cTn id="43" dur="500"/>
                                        <p:tgtEl>
                                          <p:spTgt spid="831">
                                            <p:txEl>
                                              <p:pRg st="7" end="7"/>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831">
                                            <p:txEl>
                                              <p:pRg st="8" end="8"/>
                                            </p:txEl>
                                          </p:spTgt>
                                        </p:tgtEl>
                                        <p:attrNameLst>
                                          <p:attrName>style.visibility</p:attrName>
                                        </p:attrNameLst>
                                      </p:cBhvr>
                                      <p:to>
                                        <p:strVal val="visible"/>
                                      </p:to>
                                    </p:set>
                                    <p:animEffect transition="in" filter="fade">
                                      <p:cBhvr>
                                        <p:cTn id="47" dur="500"/>
                                        <p:tgtEl>
                                          <p:spTgt spid="8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cSld name="3_Custom Layout 10">
    <p:spTree>
      <p:nvGrpSpPr>
        <p:cNvPr id="1" name="Shape 832"/>
        <p:cNvGrpSpPr/>
        <p:nvPr/>
      </p:nvGrpSpPr>
      <p:grpSpPr>
        <a:xfrm>
          <a:off x="0" y="0"/>
          <a:ext cx="0" cy="0"/>
          <a:chOff x="0" y="0"/>
          <a:chExt cx="0" cy="0"/>
        </a:xfrm>
      </p:grpSpPr>
      <p:sp>
        <p:nvSpPr>
          <p:cNvPr id="833" name="Shape 833"/>
          <p:cNvSpPr>
            <a:spLocks noGrp="1"/>
          </p:cNvSpPr>
          <p:nvPr>
            <p:ph type="pic" idx="2"/>
          </p:nvPr>
        </p:nvSpPr>
        <p:spPr>
          <a:xfrm>
            <a:off x="749631" y="1542150"/>
            <a:ext cx="3332515" cy="2899222"/>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834" name="Shape 834"/>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35" name="Shape 835"/>
          <p:cNvSpPr txBox="1">
            <a:spLocks noGrp="1"/>
          </p:cNvSpPr>
          <p:nvPr>
            <p:ph type="body" idx="1"/>
          </p:nvPr>
        </p:nvSpPr>
        <p:spPr>
          <a:xfrm>
            <a:off x="1277373" y="97155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3"/>
                                        </p:tgtEl>
                                        <p:attrNameLst>
                                          <p:attrName>style.visibility</p:attrName>
                                        </p:attrNameLst>
                                      </p:cBhvr>
                                      <p:to>
                                        <p:strVal val="visible"/>
                                      </p:to>
                                    </p:set>
                                    <p:animEffect transition="in" filter="fade">
                                      <p:cBhvr>
                                        <p:cTn id="7" dur="500"/>
                                        <p:tgtEl>
                                          <p:spTgt spid="8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34"/>
                                        </p:tgtEl>
                                        <p:attrNameLst>
                                          <p:attrName>style.visibility</p:attrName>
                                        </p:attrNameLst>
                                      </p:cBhvr>
                                      <p:to>
                                        <p:strVal val="visible"/>
                                      </p:to>
                                    </p:set>
                                    <p:animEffect transition="in" filter="fade">
                                      <p:cBhvr>
                                        <p:cTn id="11" dur="750"/>
                                        <p:tgtEl>
                                          <p:spTgt spid="834"/>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835">
                                            <p:txEl>
                                              <p:pRg st="0" end="0"/>
                                            </p:txEl>
                                          </p:spTgt>
                                        </p:tgtEl>
                                        <p:attrNameLst>
                                          <p:attrName>style.visibility</p:attrName>
                                        </p:attrNameLst>
                                      </p:cBhvr>
                                      <p:to>
                                        <p:strVal val="visible"/>
                                      </p:to>
                                    </p:set>
                                    <p:animEffect transition="in" filter="fade">
                                      <p:cBhvr>
                                        <p:cTn id="15" dur="500"/>
                                        <p:tgtEl>
                                          <p:spTgt spid="835">
                                            <p:txEl>
                                              <p:pRg st="0" end="0"/>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835">
                                            <p:txEl>
                                              <p:pRg st="1" end="1"/>
                                            </p:txEl>
                                          </p:spTgt>
                                        </p:tgtEl>
                                        <p:attrNameLst>
                                          <p:attrName>style.visibility</p:attrName>
                                        </p:attrNameLst>
                                      </p:cBhvr>
                                      <p:to>
                                        <p:strVal val="visible"/>
                                      </p:to>
                                    </p:set>
                                    <p:animEffect transition="in" filter="fade">
                                      <p:cBhvr>
                                        <p:cTn id="19" dur="500"/>
                                        <p:tgtEl>
                                          <p:spTgt spid="835">
                                            <p:txEl>
                                              <p:pRg st="1" end="1"/>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835">
                                            <p:txEl>
                                              <p:pRg st="2" end="2"/>
                                            </p:txEl>
                                          </p:spTgt>
                                        </p:tgtEl>
                                        <p:attrNameLst>
                                          <p:attrName>style.visibility</p:attrName>
                                        </p:attrNameLst>
                                      </p:cBhvr>
                                      <p:to>
                                        <p:strVal val="visible"/>
                                      </p:to>
                                    </p:set>
                                    <p:animEffect transition="in" filter="fade">
                                      <p:cBhvr>
                                        <p:cTn id="23" dur="500"/>
                                        <p:tgtEl>
                                          <p:spTgt spid="835">
                                            <p:txEl>
                                              <p:pRg st="2" end="2"/>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835">
                                            <p:txEl>
                                              <p:pRg st="3" end="3"/>
                                            </p:txEl>
                                          </p:spTgt>
                                        </p:tgtEl>
                                        <p:attrNameLst>
                                          <p:attrName>style.visibility</p:attrName>
                                        </p:attrNameLst>
                                      </p:cBhvr>
                                      <p:to>
                                        <p:strVal val="visible"/>
                                      </p:to>
                                    </p:set>
                                    <p:animEffect transition="in" filter="fade">
                                      <p:cBhvr>
                                        <p:cTn id="27" dur="500"/>
                                        <p:tgtEl>
                                          <p:spTgt spid="835">
                                            <p:txEl>
                                              <p:pRg st="3" end="3"/>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835">
                                            <p:txEl>
                                              <p:pRg st="4" end="4"/>
                                            </p:txEl>
                                          </p:spTgt>
                                        </p:tgtEl>
                                        <p:attrNameLst>
                                          <p:attrName>style.visibility</p:attrName>
                                        </p:attrNameLst>
                                      </p:cBhvr>
                                      <p:to>
                                        <p:strVal val="visible"/>
                                      </p:to>
                                    </p:set>
                                    <p:animEffect transition="in" filter="fade">
                                      <p:cBhvr>
                                        <p:cTn id="31" dur="500"/>
                                        <p:tgtEl>
                                          <p:spTgt spid="835">
                                            <p:txEl>
                                              <p:pRg st="4" end="4"/>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835">
                                            <p:txEl>
                                              <p:pRg st="5" end="5"/>
                                            </p:txEl>
                                          </p:spTgt>
                                        </p:tgtEl>
                                        <p:attrNameLst>
                                          <p:attrName>style.visibility</p:attrName>
                                        </p:attrNameLst>
                                      </p:cBhvr>
                                      <p:to>
                                        <p:strVal val="visible"/>
                                      </p:to>
                                    </p:set>
                                    <p:animEffect transition="in" filter="fade">
                                      <p:cBhvr>
                                        <p:cTn id="35" dur="500"/>
                                        <p:tgtEl>
                                          <p:spTgt spid="835">
                                            <p:txEl>
                                              <p:pRg st="5" end="5"/>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835">
                                            <p:txEl>
                                              <p:pRg st="6" end="6"/>
                                            </p:txEl>
                                          </p:spTgt>
                                        </p:tgtEl>
                                        <p:attrNameLst>
                                          <p:attrName>style.visibility</p:attrName>
                                        </p:attrNameLst>
                                      </p:cBhvr>
                                      <p:to>
                                        <p:strVal val="visible"/>
                                      </p:to>
                                    </p:set>
                                    <p:animEffect transition="in" filter="fade">
                                      <p:cBhvr>
                                        <p:cTn id="39" dur="500"/>
                                        <p:tgtEl>
                                          <p:spTgt spid="835">
                                            <p:txEl>
                                              <p:pRg st="6" end="6"/>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835">
                                            <p:txEl>
                                              <p:pRg st="7" end="7"/>
                                            </p:txEl>
                                          </p:spTgt>
                                        </p:tgtEl>
                                        <p:attrNameLst>
                                          <p:attrName>style.visibility</p:attrName>
                                        </p:attrNameLst>
                                      </p:cBhvr>
                                      <p:to>
                                        <p:strVal val="visible"/>
                                      </p:to>
                                    </p:set>
                                    <p:animEffect transition="in" filter="fade">
                                      <p:cBhvr>
                                        <p:cTn id="43" dur="500"/>
                                        <p:tgtEl>
                                          <p:spTgt spid="835">
                                            <p:txEl>
                                              <p:pRg st="7" end="7"/>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835">
                                            <p:txEl>
                                              <p:pRg st="8" end="8"/>
                                            </p:txEl>
                                          </p:spTgt>
                                        </p:tgtEl>
                                        <p:attrNameLst>
                                          <p:attrName>style.visibility</p:attrName>
                                        </p:attrNameLst>
                                      </p:cBhvr>
                                      <p:to>
                                        <p:strVal val="visible"/>
                                      </p:to>
                                    </p:set>
                                    <p:animEffect transition="in" filter="fade">
                                      <p:cBhvr>
                                        <p:cTn id="47" dur="500"/>
                                        <p:tgtEl>
                                          <p:spTgt spid="8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3_Custom Layout 11">
    <p:spTree>
      <p:nvGrpSpPr>
        <p:cNvPr id="1" name="Shape 836"/>
        <p:cNvGrpSpPr/>
        <p:nvPr/>
      </p:nvGrpSpPr>
      <p:grpSpPr>
        <a:xfrm>
          <a:off x="0" y="0"/>
          <a:ext cx="0" cy="0"/>
          <a:chOff x="0" y="0"/>
          <a:chExt cx="0" cy="0"/>
        </a:xfrm>
      </p:grpSpPr>
      <p:sp>
        <p:nvSpPr>
          <p:cNvPr id="837" name="Shape 837"/>
          <p:cNvSpPr>
            <a:spLocks noGrp="1"/>
          </p:cNvSpPr>
          <p:nvPr>
            <p:ph type="pic" idx="2"/>
          </p:nvPr>
        </p:nvSpPr>
        <p:spPr>
          <a:xfrm>
            <a:off x="806097" y="1856366"/>
            <a:ext cx="3089627" cy="1953633"/>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838" name="Shape 838"/>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39" name="Shape 839"/>
          <p:cNvSpPr txBox="1">
            <a:spLocks noGrp="1"/>
          </p:cNvSpPr>
          <p:nvPr>
            <p:ph type="body" idx="1"/>
          </p:nvPr>
        </p:nvSpPr>
        <p:spPr>
          <a:xfrm>
            <a:off x="1277373" y="97155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8"/>
                                        </p:tgtEl>
                                        <p:attrNameLst>
                                          <p:attrName>style.visibility</p:attrName>
                                        </p:attrNameLst>
                                      </p:cBhvr>
                                      <p:to>
                                        <p:strVal val="visible"/>
                                      </p:to>
                                    </p:set>
                                    <p:animEffect transition="in" filter="fade">
                                      <p:cBhvr>
                                        <p:cTn id="7" dur="750"/>
                                        <p:tgtEl>
                                          <p:spTgt spid="838"/>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839">
                                            <p:txEl>
                                              <p:pRg st="0" end="0"/>
                                            </p:txEl>
                                          </p:spTgt>
                                        </p:tgtEl>
                                        <p:attrNameLst>
                                          <p:attrName>style.visibility</p:attrName>
                                        </p:attrNameLst>
                                      </p:cBhvr>
                                      <p:to>
                                        <p:strVal val="visible"/>
                                      </p:to>
                                    </p:set>
                                    <p:animEffect transition="in" filter="fade">
                                      <p:cBhvr>
                                        <p:cTn id="11" dur="500"/>
                                        <p:tgtEl>
                                          <p:spTgt spid="839">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839">
                                            <p:txEl>
                                              <p:pRg st="1" end="1"/>
                                            </p:txEl>
                                          </p:spTgt>
                                        </p:tgtEl>
                                        <p:attrNameLst>
                                          <p:attrName>style.visibility</p:attrName>
                                        </p:attrNameLst>
                                      </p:cBhvr>
                                      <p:to>
                                        <p:strVal val="visible"/>
                                      </p:to>
                                    </p:set>
                                    <p:animEffect transition="in" filter="fade">
                                      <p:cBhvr>
                                        <p:cTn id="15" dur="500"/>
                                        <p:tgtEl>
                                          <p:spTgt spid="839">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839">
                                            <p:txEl>
                                              <p:pRg st="2" end="2"/>
                                            </p:txEl>
                                          </p:spTgt>
                                        </p:tgtEl>
                                        <p:attrNameLst>
                                          <p:attrName>style.visibility</p:attrName>
                                        </p:attrNameLst>
                                      </p:cBhvr>
                                      <p:to>
                                        <p:strVal val="visible"/>
                                      </p:to>
                                    </p:set>
                                    <p:animEffect transition="in" filter="fade">
                                      <p:cBhvr>
                                        <p:cTn id="19" dur="500"/>
                                        <p:tgtEl>
                                          <p:spTgt spid="839">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839">
                                            <p:txEl>
                                              <p:pRg st="3" end="3"/>
                                            </p:txEl>
                                          </p:spTgt>
                                        </p:tgtEl>
                                        <p:attrNameLst>
                                          <p:attrName>style.visibility</p:attrName>
                                        </p:attrNameLst>
                                      </p:cBhvr>
                                      <p:to>
                                        <p:strVal val="visible"/>
                                      </p:to>
                                    </p:set>
                                    <p:animEffect transition="in" filter="fade">
                                      <p:cBhvr>
                                        <p:cTn id="23" dur="500"/>
                                        <p:tgtEl>
                                          <p:spTgt spid="839">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839">
                                            <p:txEl>
                                              <p:pRg st="4" end="4"/>
                                            </p:txEl>
                                          </p:spTgt>
                                        </p:tgtEl>
                                        <p:attrNameLst>
                                          <p:attrName>style.visibility</p:attrName>
                                        </p:attrNameLst>
                                      </p:cBhvr>
                                      <p:to>
                                        <p:strVal val="visible"/>
                                      </p:to>
                                    </p:set>
                                    <p:animEffect transition="in" filter="fade">
                                      <p:cBhvr>
                                        <p:cTn id="27" dur="500"/>
                                        <p:tgtEl>
                                          <p:spTgt spid="839">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839">
                                            <p:txEl>
                                              <p:pRg st="5" end="5"/>
                                            </p:txEl>
                                          </p:spTgt>
                                        </p:tgtEl>
                                        <p:attrNameLst>
                                          <p:attrName>style.visibility</p:attrName>
                                        </p:attrNameLst>
                                      </p:cBhvr>
                                      <p:to>
                                        <p:strVal val="visible"/>
                                      </p:to>
                                    </p:set>
                                    <p:animEffect transition="in" filter="fade">
                                      <p:cBhvr>
                                        <p:cTn id="31" dur="500"/>
                                        <p:tgtEl>
                                          <p:spTgt spid="839">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839">
                                            <p:txEl>
                                              <p:pRg st="6" end="6"/>
                                            </p:txEl>
                                          </p:spTgt>
                                        </p:tgtEl>
                                        <p:attrNameLst>
                                          <p:attrName>style.visibility</p:attrName>
                                        </p:attrNameLst>
                                      </p:cBhvr>
                                      <p:to>
                                        <p:strVal val="visible"/>
                                      </p:to>
                                    </p:set>
                                    <p:animEffect transition="in" filter="fade">
                                      <p:cBhvr>
                                        <p:cTn id="35" dur="500"/>
                                        <p:tgtEl>
                                          <p:spTgt spid="839">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839">
                                            <p:txEl>
                                              <p:pRg st="7" end="7"/>
                                            </p:txEl>
                                          </p:spTgt>
                                        </p:tgtEl>
                                        <p:attrNameLst>
                                          <p:attrName>style.visibility</p:attrName>
                                        </p:attrNameLst>
                                      </p:cBhvr>
                                      <p:to>
                                        <p:strVal val="visible"/>
                                      </p:to>
                                    </p:set>
                                    <p:animEffect transition="in" filter="fade">
                                      <p:cBhvr>
                                        <p:cTn id="39" dur="500"/>
                                        <p:tgtEl>
                                          <p:spTgt spid="839">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839">
                                            <p:txEl>
                                              <p:pRg st="8" end="8"/>
                                            </p:txEl>
                                          </p:spTgt>
                                        </p:tgtEl>
                                        <p:attrNameLst>
                                          <p:attrName>style.visibility</p:attrName>
                                        </p:attrNameLst>
                                      </p:cBhvr>
                                      <p:to>
                                        <p:strVal val="visible"/>
                                      </p:to>
                                    </p:set>
                                    <p:animEffect transition="in" filter="fade">
                                      <p:cBhvr>
                                        <p:cTn id="43" dur="500"/>
                                        <p:tgtEl>
                                          <p:spTgt spid="8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3_Custom Layout 12">
    <p:spTree>
      <p:nvGrpSpPr>
        <p:cNvPr id="1" name="Shape 840"/>
        <p:cNvGrpSpPr/>
        <p:nvPr/>
      </p:nvGrpSpPr>
      <p:grpSpPr>
        <a:xfrm>
          <a:off x="0" y="0"/>
          <a:ext cx="0" cy="0"/>
          <a:chOff x="0" y="0"/>
          <a:chExt cx="0" cy="0"/>
        </a:xfrm>
      </p:grpSpPr>
      <p:sp>
        <p:nvSpPr>
          <p:cNvPr id="841" name="Shape 841"/>
          <p:cNvSpPr>
            <a:spLocks noGrp="1"/>
          </p:cNvSpPr>
          <p:nvPr>
            <p:ph type="pic" idx="2"/>
          </p:nvPr>
        </p:nvSpPr>
        <p:spPr>
          <a:xfrm>
            <a:off x="4774973" y="1654968"/>
            <a:ext cx="3321958" cy="2690813"/>
          </a:xfrm>
          <a:prstGeom prst="rect">
            <a:avLst/>
          </a:prstGeom>
          <a:noFill/>
          <a:ln w="38100" cap="flat" cmpd="sng">
            <a:solidFill>
              <a:schemeClr val="accent1"/>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842" name="Shape 842"/>
          <p:cNvSpPr>
            <a:spLocks noGrp="1"/>
          </p:cNvSpPr>
          <p:nvPr>
            <p:ph type="pic" idx="3"/>
          </p:nvPr>
        </p:nvSpPr>
        <p:spPr>
          <a:xfrm>
            <a:off x="1035734" y="1654968"/>
            <a:ext cx="3321958" cy="2690813"/>
          </a:xfrm>
          <a:prstGeom prst="rect">
            <a:avLst/>
          </a:prstGeom>
          <a:noFill/>
          <a:ln w="38100" cap="flat" cmpd="sng">
            <a:solidFill>
              <a:schemeClr val="accent5"/>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843" name="Shape 843"/>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44" name="Shape 844"/>
          <p:cNvSpPr txBox="1">
            <a:spLocks noGrp="1"/>
          </p:cNvSpPr>
          <p:nvPr>
            <p:ph type="body" idx="1"/>
          </p:nvPr>
        </p:nvSpPr>
        <p:spPr>
          <a:xfrm>
            <a:off x="1277373" y="97155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3"/>
                                        </p:tgtEl>
                                        <p:attrNameLst>
                                          <p:attrName>style.visibility</p:attrName>
                                        </p:attrNameLst>
                                      </p:cBhvr>
                                      <p:to>
                                        <p:strVal val="visible"/>
                                      </p:to>
                                    </p:set>
                                    <p:animEffect transition="in" filter="fade">
                                      <p:cBhvr>
                                        <p:cTn id="7" dur="750"/>
                                        <p:tgtEl>
                                          <p:spTgt spid="84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844">
                                            <p:txEl>
                                              <p:pRg st="0" end="0"/>
                                            </p:txEl>
                                          </p:spTgt>
                                        </p:tgtEl>
                                        <p:attrNameLst>
                                          <p:attrName>style.visibility</p:attrName>
                                        </p:attrNameLst>
                                      </p:cBhvr>
                                      <p:to>
                                        <p:strVal val="visible"/>
                                      </p:to>
                                    </p:set>
                                    <p:animEffect transition="in" filter="fade">
                                      <p:cBhvr>
                                        <p:cTn id="11" dur="500"/>
                                        <p:tgtEl>
                                          <p:spTgt spid="84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844">
                                            <p:txEl>
                                              <p:pRg st="1" end="1"/>
                                            </p:txEl>
                                          </p:spTgt>
                                        </p:tgtEl>
                                        <p:attrNameLst>
                                          <p:attrName>style.visibility</p:attrName>
                                        </p:attrNameLst>
                                      </p:cBhvr>
                                      <p:to>
                                        <p:strVal val="visible"/>
                                      </p:to>
                                    </p:set>
                                    <p:animEffect transition="in" filter="fade">
                                      <p:cBhvr>
                                        <p:cTn id="15" dur="500"/>
                                        <p:tgtEl>
                                          <p:spTgt spid="844">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844">
                                            <p:txEl>
                                              <p:pRg st="2" end="2"/>
                                            </p:txEl>
                                          </p:spTgt>
                                        </p:tgtEl>
                                        <p:attrNameLst>
                                          <p:attrName>style.visibility</p:attrName>
                                        </p:attrNameLst>
                                      </p:cBhvr>
                                      <p:to>
                                        <p:strVal val="visible"/>
                                      </p:to>
                                    </p:set>
                                    <p:animEffect transition="in" filter="fade">
                                      <p:cBhvr>
                                        <p:cTn id="19" dur="500"/>
                                        <p:tgtEl>
                                          <p:spTgt spid="844">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844">
                                            <p:txEl>
                                              <p:pRg st="3" end="3"/>
                                            </p:txEl>
                                          </p:spTgt>
                                        </p:tgtEl>
                                        <p:attrNameLst>
                                          <p:attrName>style.visibility</p:attrName>
                                        </p:attrNameLst>
                                      </p:cBhvr>
                                      <p:to>
                                        <p:strVal val="visible"/>
                                      </p:to>
                                    </p:set>
                                    <p:animEffect transition="in" filter="fade">
                                      <p:cBhvr>
                                        <p:cTn id="23" dur="500"/>
                                        <p:tgtEl>
                                          <p:spTgt spid="844">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844">
                                            <p:txEl>
                                              <p:pRg st="4" end="4"/>
                                            </p:txEl>
                                          </p:spTgt>
                                        </p:tgtEl>
                                        <p:attrNameLst>
                                          <p:attrName>style.visibility</p:attrName>
                                        </p:attrNameLst>
                                      </p:cBhvr>
                                      <p:to>
                                        <p:strVal val="visible"/>
                                      </p:to>
                                    </p:set>
                                    <p:animEffect transition="in" filter="fade">
                                      <p:cBhvr>
                                        <p:cTn id="27" dur="500"/>
                                        <p:tgtEl>
                                          <p:spTgt spid="844">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844">
                                            <p:txEl>
                                              <p:pRg st="5" end="5"/>
                                            </p:txEl>
                                          </p:spTgt>
                                        </p:tgtEl>
                                        <p:attrNameLst>
                                          <p:attrName>style.visibility</p:attrName>
                                        </p:attrNameLst>
                                      </p:cBhvr>
                                      <p:to>
                                        <p:strVal val="visible"/>
                                      </p:to>
                                    </p:set>
                                    <p:animEffect transition="in" filter="fade">
                                      <p:cBhvr>
                                        <p:cTn id="31" dur="500"/>
                                        <p:tgtEl>
                                          <p:spTgt spid="844">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844">
                                            <p:txEl>
                                              <p:pRg st="6" end="6"/>
                                            </p:txEl>
                                          </p:spTgt>
                                        </p:tgtEl>
                                        <p:attrNameLst>
                                          <p:attrName>style.visibility</p:attrName>
                                        </p:attrNameLst>
                                      </p:cBhvr>
                                      <p:to>
                                        <p:strVal val="visible"/>
                                      </p:to>
                                    </p:set>
                                    <p:animEffect transition="in" filter="fade">
                                      <p:cBhvr>
                                        <p:cTn id="35" dur="500"/>
                                        <p:tgtEl>
                                          <p:spTgt spid="844">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844">
                                            <p:txEl>
                                              <p:pRg st="7" end="7"/>
                                            </p:txEl>
                                          </p:spTgt>
                                        </p:tgtEl>
                                        <p:attrNameLst>
                                          <p:attrName>style.visibility</p:attrName>
                                        </p:attrNameLst>
                                      </p:cBhvr>
                                      <p:to>
                                        <p:strVal val="visible"/>
                                      </p:to>
                                    </p:set>
                                    <p:animEffect transition="in" filter="fade">
                                      <p:cBhvr>
                                        <p:cTn id="39" dur="500"/>
                                        <p:tgtEl>
                                          <p:spTgt spid="844">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844">
                                            <p:txEl>
                                              <p:pRg st="8" end="8"/>
                                            </p:txEl>
                                          </p:spTgt>
                                        </p:tgtEl>
                                        <p:attrNameLst>
                                          <p:attrName>style.visibility</p:attrName>
                                        </p:attrNameLst>
                                      </p:cBhvr>
                                      <p:to>
                                        <p:strVal val="visible"/>
                                      </p:to>
                                    </p:set>
                                    <p:animEffect transition="in" filter="fade">
                                      <p:cBhvr>
                                        <p:cTn id="43" dur="500"/>
                                        <p:tgtEl>
                                          <p:spTgt spid="84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cSld name="13_Title Slide">
    <p:spTree>
      <p:nvGrpSpPr>
        <p:cNvPr id="1" name="Shape 845"/>
        <p:cNvGrpSpPr/>
        <p:nvPr/>
      </p:nvGrpSpPr>
      <p:grpSpPr>
        <a:xfrm>
          <a:off x="0" y="0"/>
          <a:ext cx="0" cy="0"/>
          <a:chOff x="0" y="0"/>
          <a:chExt cx="0" cy="0"/>
        </a:xfrm>
      </p:grpSpPr>
      <p:sp>
        <p:nvSpPr>
          <p:cNvPr id="846" name="Shape 846"/>
          <p:cNvSpPr/>
          <p:nvPr/>
        </p:nvSpPr>
        <p:spPr>
          <a:xfrm>
            <a:off x="5" y="0"/>
            <a:ext cx="9144000" cy="5143499"/>
          </a:xfrm>
          <a:prstGeom prst="rect">
            <a:avLst/>
          </a:prstGeom>
          <a:solidFill>
            <a:schemeClr val="dk1"/>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847" name="Shape 847"/>
          <p:cNvSpPr/>
          <p:nvPr/>
        </p:nvSpPr>
        <p:spPr>
          <a:xfrm>
            <a:off x="5" y="0"/>
            <a:ext cx="9144000" cy="5143499"/>
          </a:xfrm>
          <a:prstGeom prst="rect">
            <a:avLst/>
          </a:prstGeom>
          <a:solidFill>
            <a:schemeClr val="dk1"/>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LogoBar">
    <p:spTree>
      <p:nvGrpSpPr>
        <p:cNvPr id="1" name="Shape 848"/>
        <p:cNvGrpSpPr/>
        <p:nvPr/>
      </p:nvGrpSpPr>
      <p:grpSpPr>
        <a:xfrm>
          <a:off x="0" y="0"/>
          <a:ext cx="0" cy="0"/>
          <a:chOff x="0" y="0"/>
          <a:chExt cx="0" cy="0"/>
        </a:xfrm>
      </p:grpSpPr>
      <p:pic>
        <p:nvPicPr>
          <p:cNvPr id="849" name="Shape 849" descr="momentBar.emf"/>
          <p:cNvPicPr preferRelativeResize="0"/>
          <p:nvPr/>
        </p:nvPicPr>
        <p:blipFill rotWithShape="1">
          <a:blip r:embed="rId2">
            <a:alphaModFix/>
          </a:blip>
          <a:srcRect t="35743"/>
          <a:stretch/>
        </p:blipFill>
        <p:spPr>
          <a:xfrm>
            <a:off x="0" y="4858248"/>
            <a:ext cx="9144000" cy="285252"/>
          </a:xfrm>
          <a:prstGeom prst="rect">
            <a:avLst/>
          </a:prstGeom>
          <a:noFill/>
          <a:ln>
            <a:noFill/>
          </a:ln>
        </p:spPr>
      </p:pic>
      <p:sp>
        <p:nvSpPr>
          <p:cNvPr id="850" name="Shape 850"/>
          <p:cNvSpPr txBox="1">
            <a:spLocks noGrp="1"/>
          </p:cNvSpPr>
          <p:nvPr>
            <p:ph type="title"/>
          </p:nvPr>
        </p:nvSpPr>
        <p:spPr>
          <a:xfrm>
            <a:off x="411479" y="422145"/>
            <a:ext cx="8229600" cy="533161"/>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1"/>
              </a:buClr>
              <a:buFont typeface="Century Gothic"/>
              <a:buNone/>
              <a:defRPr sz="2400">
                <a:solidFill>
                  <a:schemeClr val="dk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851" name="Shape 851"/>
          <p:cNvPicPr preferRelativeResize="0"/>
          <p:nvPr/>
        </p:nvPicPr>
        <p:blipFill rotWithShape="1">
          <a:blip r:embed="rId3">
            <a:alphaModFix/>
          </a:blip>
          <a:srcRect/>
          <a:stretch/>
        </p:blipFill>
        <p:spPr>
          <a:xfrm>
            <a:off x="6549387" y="4952362"/>
            <a:ext cx="854290" cy="92081"/>
          </a:xfrm>
          <a:prstGeom prst="rect">
            <a:avLst/>
          </a:prstGeom>
          <a:noFill/>
          <a:ln>
            <a:noFill/>
          </a:ln>
        </p:spPr>
      </p:pic>
      <p:sp>
        <p:nvSpPr>
          <p:cNvPr id="852" name="Shape 852"/>
          <p:cNvSpPr/>
          <p:nvPr/>
        </p:nvSpPr>
        <p:spPr>
          <a:xfrm>
            <a:off x="7363506" y="4945200"/>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FFFFFF"/>
                </a:solidFill>
                <a:latin typeface="Century Gothic"/>
                <a:ea typeface="Century Gothic"/>
                <a:cs typeface="Century Gothic"/>
                <a:sym typeface="Century Gothic"/>
              </a:rPr>
              <a:t>PROPRIETARY &amp; CONFIDENTIAL. COPYRIGHT © 2016</a:t>
            </a:r>
          </a:p>
        </p:txBody>
      </p:sp>
      <p:pic>
        <p:nvPicPr>
          <p:cNvPr id="853" name="Shape 853" descr="momentBar.emf"/>
          <p:cNvPicPr preferRelativeResize="0"/>
          <p:nvPr/>
        </p:nvPicPr>
        <p:blipFill rotWithShape="1">
          <a:blip r:embed="rId4">
            <a:alphaModFix/>
          </a:blip>
          <a:srcRect t="35743"/>
          <a:stretch/>
        </p:blipFill>
        <p:spPr>
          <a:xfrm>
            <a:off x="0" y="0"/>
            <a:ext cx="9144000" cy="16042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asic Slide Three Column">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391552" y="1499211"/>
            <a:ext cx="2777147"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81" name="Shape 81"/>
          <p:cNvSpPr txBox="1">
            <a:spLocks noGrp="1"/>
          </p:cNvSpPr>
          <p:nvPr>
            <p:ph type="body" idx="2"/>
          </p:nvPr>
        </p:nvSpPr>
        <p:spPr>
          <a:xfrm>
            <a:off x="3168699" y="1499211"/>
            <a:ext cx="2777147"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82" name="Shape 82"/>
          <p:cNvSpPr txBox="1">
            <a:spLocks noGrp="1"/>
          </p:cNvSpPr>
          <p:nvPr>
            <p:ph type="body" idx="3"/>
          </p:nvPr>
        </p:nvSpPr>
        <p:spPr>
          <a:xfrm>
            <a:off x="5945846" y="1499211"/>
            <a:ext cx="2777147"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83" name="Shape 83"/>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4" name="Shape 84"/>
          <p:cNvSpPr txBox="1">
            <a:spLocks noGrp="1"/>
          </p:cNvSpPr>
          <p:nvPr>
            <p:ph type="body" idx="4"/>
          </p:nvPr>
        </p:nvSpPr>
        <p:spPr>
          <a:xfrm>
            <a:off x="1277373" y="971557"/>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750"/>
                                        <p:tgtEl>
                                          <p:spTgt spid="8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84">
                                            <p:txEl>
                                              <p:pRg st="0" end="0"/>
                                            </p:txEl>
                                          </p:spTgt>
                                        </p:tgtEl>
                                        <p:attrNameLst>
                                          <p:attrName>style.visibility</p:attrName>
                                        </p:attrNameLst>
                                      </p:cBhvr>
                                      <p:to>
                                        <p:strVal val="visible"/>
                                      </p:to>
                                    </p:set>
                                    <p:animEffect transition="in" filter="fade">
                                      <p:cBhvr>
                                        <p:cTn id="11" dur="500"/>
                                        <p:tgtEl>
                                          <p:spTgt spid="8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84">
                                            <p:txEl>
                                              <p:pRg st="1" end="1"/>
                                            </p:txEl>
                                          </p:spTgt>
                                        </p:tgtEl>
                                        <p:attrNameLst>
                                          <p:attrName>style.visibility</p:attrName>
                                        </p:attrNameLst>
                                      </p:cBhvr>
                                      <p:to>
                                        <p:strVal val="visible"/>
                                      </p:to>
                                    </p:set>
                                    <p:animEffect transition="in" filter="fade">
                                      <p:cBhvr>
                                        <p:cTn id="15" dur="500"/>
                                        <p:tgtEl>
                                          <p:spTgt spid="84">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84">
                                            <p:txEl>
                                              <p:pRg st="2" end="2"/>
                                            </p:txEl>
                                          </p:spTgt>
                                        </p:tgtEl>
                                        <p:attrNameLst>
                                          <p:attrName>style.visibility</p:attrName>
                                        </p:attrNameLst>
                                      </p:cBhvr>
                                      <p:to>
                                        <p:strVal val="visible"/>
                                      </p:to>
                                    </p:set>
                                    <p:animEffect transition="in" filter="fade">
                                      <p:cBhvr>
                                        <p:cTn id="19" dur="500"/>
                                        <p:tgtEl>
                                          <p:spTgt spid="84">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84">
                                            <p:txEl>
                                              <p:pRg st="3" end="3"/>
                                            </p:txEl>
                                          </p:spTgt>
                                        </p:tgtEl>
                                        <p:attrNameLst>
                                          <p:attrName>style.visibility</p:attrName>
                                        </p:attrNameLst>
                                      </p:cBhvr>
                                      <p:to>
                                        <p:strVal val="visible"/>
                                      </p:to>
                                    </p:set>
                                    <p:animEffect transition="in" filter="fade">
                                      <p:cBhvr>
                                        <p:cTn id="23" dur="500"/>
                                        <p:tgtEl>
                                          <p:spTgt spid="84">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84">
                                            <p:txEl>
                                              <p:pRg st="4" end="4"/>
                                            </p:txEl>
                                          </p:spTgt>
                                        </p:tgtEl>
                                        <p:attrNameLst>
                                          <p:attrName>style.visibility</p:attrName>
                                        </p:attrNameLst>
                                      </p:cBhvr>
                                      <p:to>
                                        <p:strVal val="visible"/>
                                      </p:to>
                                    </p:set>
                                    <p:animEffect transition="in" filter="fade">
                                      <p:cBhvr>
                                        <p:cTn id="27" dur="500"/>
                                        <p:tgtEl>
                                          <p:spTgt spid="84">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84">
                                            <p:txEl>
                                              <p:pRg st="5" end="5"/>
                                            </p:txEl>
                                          </p:spTgt>
                                        </p:tgtEl>
                                        <p:attrNameLst>
                                          <p:attrName>style.visibility</p:attrName>
                                        </p:attrNameLst>
                                      </p:cBhvr>
                                      <p:to>
                                        <p:strVal val="visible"/>
                                      </p:to>
                                    </p:set>
                                    <p:animEffect transition="in" filter="fade">
                                      <p:cBhvr>
                                        <p:cTn id="31" dur="500"/>
                                        <p:tgtEl>
                                          <p:spTgt spid="84">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84">
                                            <p:txEl>
                                              <p:pRg st="6" end="6"/>
                                            </p:txEl>
                                          </p:spTgt>
                                        </p:tgtEl>
                                        <p:attrNameLst>
                                          <p:attrName>style.visibility</p:attrName>
                                        </p:attrNameLst>
                                      </p:cBhvr>
                                      <p:to>
                                        <p:strVal val="visible"/>
                                      </p:to>
                                    </p:set>
                                    <p:animEffect transition="in" filter="fade">
                                      <p:cBhvr>
                                        <p:cTn id="35" dur="500"/>
                                        <p:tgtEl>
                                          <p:spTgt spid="84">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84">
                                            <p:txEl>
                                              <p:pRg st="7" end="7"/>
                                            </p:txEl>
                                          </p:spTgt>
                                        </p:tgtEl>
                                        <p:attrNameLst>
                                          <p:attrName>style.visibility</p:attrName>
                                        </p:attrNameLst>
                                      </p:cBhvr>
                                      <p:to>
                                        <p:strVal val="visible"/>
                                      </p:to>
                                    </p:set>
                                    <p:animEffect transition="in" filter="fade">
                                      <p:cBhvr>
                                        <p:cTn id="39" dur="500"/>
                                        <p:tgtEl>
                                          <p:spTgt spid="84">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84">
                                            <p:txEl>
                                              <p:pRg st="8" end="8"/>
                                            </p:txEl>
                                          </p:spTgt>
                                        </p:tgtEl>
                                        <p:attrNameLst>
                                          <p:attrName>style.visibility</p:attrName>
                                        </p:attrNameLst>
                                      </p:cBhvr>
                                      <p:to>
                                        <p:strVal val="visible"/>
                                      </p:to>
                                    </p:set>
                                    <p:animEffect transition="in" filter="fade">
                                      <p:cBhvr>
                                        <p:cTn id="43" dur="500"/>
                                        <p:tgtEl>
                                          <p:spTgt spid="8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cSld name="2_Basic Slide Left">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0000"/>
              </a:buClr>
              <a:buFont typeface="Century Gothic"/>
              <a:buNone/>
              <a:defRPr sz="2600" b="0" i="0" u="none" strike="noStrike" cap="none">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body" idx="1"/>
          </p:nvPr>
        </p:nvSpPr>
        <p:spPr>
          <a:xfrm>
            <a:off x="521027" y="971566"/>
            <a:ext cx="6589256" cy="180638"/>
          </a:xfrm>
          <a:prstGeom prst="rect">
            <a:avLst/>
          </a:prstGeom>
          <a:noFill/>
          <a:ln>
            <a:noFill/>
          </a:ln>
        </p:spPr>
        <p:txBody>
          <a:bodyPr lIns="91425" tIns="91425" rIns="91425" bIns="91425" anchor="ctr"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fade">
                                      <p:cBhvr>
                                        <p:cTn id="15" dur="500"/>
                                        <p:tgtEl>
                                          <p:spTgt spid="19">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fade">
                                      <p:cBhvr>
                                        <p:cTn id="19" dur="500"/>
                                        <p:tgtEl>
                                          <p:spTgt spid="19">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19">
                                            <p:txEl>
                                              <p:pRg st="3" end="3"/>
                                            </p:txEl>
                                          </p:spTgt>
                                        </p:tgtEl>
                                        <p:attrNameLst>
                                          <p:attrName>style.visibility</p:attrName>
                                        </p:attrNameLst>
                                      </p:cBhvr>
                                      <p:to>
                                        <p:strVal val="visible"/>
                                      </p:to>
                                    </p:set>
                                    <p:animEffect transition="in" filter="fade">
                                      <p:cBhvr>
                                        <p:cTn id="23" dur="500"/>
                                        <p:tgtEl>
                                          <p:spTgt spid="19">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19">
                                            <p:txEl>
                                              <p:pRg st="5" end="5"/>
                                            </p:txEl>
                                          </p:spTgt>
                                        </p:tgtEl>
                                        <p:attrNameLst>
                                          <p:attrName>style.visibility</p:attrName>
                                        </p:attrNameLst>
                                      </p:cBhvr>
                                      <p:to>
                                        <p:strVal val="visible"/>
                                      </p:to>
                                    </p:set>
                                    <p:animEffect transition="in" filter="fade">
                                      <p:cBhvr>
                                        <p:cTn id="31" dur="500"/>
                                        <p:tgtEl>
                                          <p:spTgt spid="19">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19">
                                            <p:txEl>
                                              <p:pRg st="6" end="6"/>
                                            </p:txEl>
                                          </p:spTgt>
                                        </p:tgtEl>
                                        <p:attrNameLst>
                                          <p:attrName>style.visibility</p:attrName>
                                        </p:attrNameLst>
                                      </p:cBhvr>
                                      <p:to>
                                        <p:strVal val="visible"/>
                                      </p:to>
                                    </p:set>
                                    <p:animEffect transition="in" filter="fade">
                                      <p:cBhvr>
                                        <p:cTn id="35" dur="500"/>
                                        <p:tgtEl>
                                          <p:spTgt spid="19">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19">
                                            <p:txEl>
                                              <p:pRg st="7" end="7"/>
                                            </p:txEl>
                                          </p:spTgt>
                                        </p:tgtEl>
                                        <p:attrNameLst>
                                          <p:attrName>style.visibility</p:attrName>
                                        </p:attrNameLst>
                                      </p:cBhvr>
                                      <p:to>
                                        <p:strVal val="visible"/>
                                      </p:to>
                                    </p:set>
                                    <p:animEffect transition="in" filter="fade">
                                      <p:cBhvr>
                                        <p:cTn id="39" dur="500"/>
                                        <p:tgtEl>
                                          <p:spTgt spid="19">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19">
                                            <p:txEl>
                                              <p:pRg st="8" end="8"/>
                                            </p:txEl>
                                          </p:spTgt>
                                        </p:tgtEl>
                                        <p:attrNameLst>
                                          <p:attrName>style.visibility</p:attrName>
                                        </p:attrNameLst>
                                      </p:cBhvr>
                                      <p:to>
                                        <p:strVal val="visible"/>
                                      </p:to>
                                    </p:set>
                                    <p:animEffect transition="in" filter="fade">
                                      <p:cBhvr>
                                        <p:cTn id="43" dur="500"/>
                                        <p:tgtEl>
                                          <p:spTgt spid="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85"/>
        <p:cNvGrpSpPr/>
        <p:nvPr/>
      </p:nvGrpSpPr>
      <p:grpSpPr>
        <a:xfrm>
          <a:off x="0" y="0"/>
          <a:ext cx="0" cy="0"/>
          <a:chOff x="0" y="0"/>
          <a:chExt cx="0" cy="0"/>
        </a:xfrm>
      </p:grpSpPr>
      <p:sp>
        <p:nvSpPr>
          <p:cNvPr id="86" name="Shape 86"/>
          <p:cNvSpPr>
            <a:spLocks noGrp="1"/>
          </p:cNvSpPr>
          <p:nvPr>
            <p:ph type="pic" idx="2"/>
          </p:nvPr>
        </p:nvSpPr>
        <p:spPr>
          <a:xfrm>
            <a:off x="3" y="0"/>
            <a:ext cx="9144000" cy="2818355"/>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ustom Layout 2">
    <p:spTree>
      <p:nvGrpSpPr>
        <p:cNvPr id="1" name="Shape 87"/>
        <p:cNvGrpSpPr/>
        <p:nvPr/>
      </p:nvGrpSpPr>
      <p:grpSpPr>
        <a:xfrm>
          <a:off x="0" y="0"/>
          <a:ext cx="0" cy="0"/>
          <a:chOff x="0" y="0"/>
          <a:chExt cx="0" cy="0"/>
        </a:xfrm>
      </p:grpSpPr>
      <p:sp>
        <p:nvSpPr>
          <p:cNvPr id="88" name="Shape 88"/>
          <p:cNvSpPr>
            <a:spLocks noGrp="1"/>
          </p:cNvSpPr>
          <p:nvPr>
            <p:ph type="pic" idx="2"/>
          </p:nvPr>
        </p:nvSpPr>
        <p:spPr>
          <a:xfrm>
            <a:off x="-2973" y="0"/>
            <a:ext cx="5658477" cy="5143500"/>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Custom Layout 2">
    <p:spTree>
      <p:nvGrpSpPr>
        <p:cNvPr id="1" name="Shape 89"/>
        <p:cNvGrpSpPr/>
        <p:nvPr/>
      </p:nvGrpSpPr>
      <p:grpSpPr>
        <a:xfrm>
          <a:off x="0" y="0"/>
          <a:ext cx="0" cy="0"/>
          <a:chOff x="0" y="0"/>
          <a:chExt cx="0" cy="0"/>
        </a:xfrm>
      </p:grpSpPr>
      <p:sp>
        <p:nvSpPr>
          <p:cNvPr id="90" name="Shape 90"/>
          <p:cNvSpPr>
            <a:spLocks noGrp="1"/>
          </p:cNvSpPr>
          <p:nvPr>
            <p:ph type="pic" idx="2"/>
          </p:nvPr>
        </p:nvSpPr>
        <p:spPr>
          <a:xfrm>
            <a:off x="-2973" y="0"/>
            <a:ext cx="5658477" cy="3024188"/>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Logos">
    <p:spTree>
      <p:nvGrpSpPr>
        <p:cNvPr id="1" name="Shape 91"/>
        <p:cNvGrpSpPr/>
        <p:nvPr/>
      </p:nvGrpSpPr>
      <p:grpSpPr>
        <a:xfrm>
          <a:off x="0" y="0"/>
          <a:ext cx="0" cy="0"/>
          <a:chOff x="0" y="0"/>
          <a:chExt cx="0" cy="0"/>
        </a:xfrm>
      </p:grpSpPr>
      <p:sp>
        <p:nvSpPr>
          <p:cNvPr id="92" name="Shape 92"/>
          <p:cNvSpPr/>
          <p:nvPr/>
        </p:nvSpPr>
        <p:spPr>
          <a:xfrm flipH="1">
            <a:off x="5655472" y="0"/>
            <a:ext cx="3488531" cy="5143499"/>
          </a:xfrm>
          <a:prstGeom prst="rect">
            <a:avLst/>
          </a:prstGeom>
          <a:solidFill>
            <a:srgbClr val="D9D9D9"/>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93" name="Shape 93"/>
          <p:cNvSpPr/>
          <p:nvPr/>
        </p:nvSpPr>
        <p:spPr>
          <a:xfrm>
            <a:off x="7673277" y="5008930"/>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94" name="Shape 94"/>
          <p:cNvPicPr preferRelativeResize="0"/>
          <p:nvPr/>
        </p:nvPicPr>
        <p:blipFill rotWithShape="1">
          <a:blip r:embed="rId2">
            <a:alphaModFix/>
          </a:blip>
          <a:srcRect/>
          <a:stretch/>
        </p:blipFill>
        <p:spPr>
          <a:xfrm>
            <a:off x="7623828" y="4797757"/>
            <a:ext cx="1382546" cy="14849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6_Custom Layout Logos">
    <p:spTree>
      <p:nvGrpSpPr>
        <p:cNvPr id="1" name="Shape 95"/>
        <p:cNvGrpSpPr/>
        <p:nvPr/>
      </p:nvGrpSpPr>
      <p:grpSpPr>
        <a:xfrm>
          <a:off x="0" y="0"/>
          <a:ext cx="0" cy="0"/>
          <a:chOff x="0" y="0"/>
          <a:chExt cx="0" cy="0"/>
        </a:xfrm>
      </p:grpSpPr>
      <p:sp>
        <p:nvSpPr>
          <p:cNvPr id="96" name="Shape 96"/>
          <p:cNvSpPr/>
          <p:nvPr/>
        </p:nvSpPr>
        <p:spPr>
          <a:xfrm flipH="1">
            <a:off x="5655472" y="0"/>
            <a:ext cx="3488531" cy="5143499"/>
          </a:xfrm>
          <a:prstGeom prst="rect">
            <a:avLst/>
          </a:prstGeom>
          <a:solidFill>
            <a:srgbClr val="D9D9D9"/>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97" name="Shape 97"/>
          <p:cNvSpPr/>
          <p:nvPr/>
        </p:nvSpPr>
        <p:spPr>
          <a:xfrm>
            <a:off x="7673277" y="5008930"/>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98" name="Shape 98"/>
          <p:cNvPicPr preferRelativeResize="0"/>
          <p:nvPr/>
        </p:nvPicPr>
        <p:blipFill rotWithShape="1">
          <a:blip r:embed="rId2">
            <a:alphaModFix/>
          </a:blip>
          <a:srcRect/>
          <a:stretch/>
        </p:blipFill>
        <p:spPr>
          <a:xfrm>
            <a:off x="7623828" y="4797757"/>
            <a:ext cx="1382546" cy="148495"/>
          </a:xfrm>
          <a:prstGeom prst="rect">
            <a:avLst/>
          </a:prstGeom>
          <a:noFill/>
          <a:ln>
            <a:noFill/>
          </a:ln>
        </p:spPr>
      </p:pic>
      <p:sp>
        <p:nvSpPr>
          <p:cNvPr id="99" name="Shape 99"/>
          <p:cNvSpPr/>
          <p:nvPr/>
        </p:nvSpPr>
        <p:spPr>
          <a:xfrm>
            <a:off x="4745142" y="669"/>
            <a:ext cx="1421331" cy="5142160"/>
          </a:xfrm>
          <a:prstGeom prst="rect">
            <a:avLst/>
          </a:prstGeom>
          <a:solidFill>
            <a:srgbClr val="D8D8D8"/>
          </a:solidFill>
          <a:ln>
            <a:noFill/>
          </a:ln>
        </p:spPr>
        <p:txBody>
          <a:bodyPr lIns="68575" tIns="34275" rIns="68575" bIns="34275" anchor="ctr" anchorCtr="0">
            <a:noAutofit/>
          </a:bodyPr>
          <a:lstStyle/>
          <a:p>
            <a:pPr marL="0" marR="0" lvl="0" indent="0" algn="ctr" rtl="0">
              <a:spcBef>
                <a:spcPts val="0"/>
              </a:spcBef>
              <a:buNone/>
            </a:pPr>
            <a:endParaRPr sz="13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Custom Layout Logos">
    <p:spTree>
      <p:nvGrpSpPr>
        <p:cNvPr id="1" name="Shape 100"/>
        <p:cNvGrpSpPr/>
        <p:nvPr/>
      </p:nvGrpSpPr>
      <p:grpSpPr>
        <a:xfrm>
          <a:off x="0" y="0"/>
          <a:ext cx="0" cy="0"/>
          <a:chOff x="0" y="0"/>
          <a:chExt cx="0" cy="0"/>
        </a:xfrm>
      </p:grpSpPr>
      <p:sp>
        <p:nvSpPr>
          <p:cNvPr id="101" name="Shape 101"/>
          <p:cNvSpPr/>
          <p:nvPr/>
        </p:nvSpPr>
        <p:spPr>
          <a:xfrm flipH="1">
            <a:off x="5655472" y="0"/>
            <a:ext cx="3488531" cy="5143499"/>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102" name="Shape 102"/>
          <p:cNvSpPr/>
          <p:nvPr/>
        </p:nvSpPr>
        <p:spPr>
          <a:xfrm>
            <a:off x="7673277" y="5000992"/>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103" name="Shape 103" descr="RF.LOGO.WHITE.WHITE_151015.ai"/>
          <p:cNvPicPr preferRelativeResize="0"/>
          <p:nvPr/>
        </p:nvPicPr>
        <p:blipFill rotWithShape="1">
          <a:blip r:embed="rId2">
            <a:alphaModFix/>
          </a:blip>
          <a:srcRect/>
          <a:stretch/>
        </p:blipFill>
        <p:spPr>
          <a:xfrm>
            <a:off x="7614318" y="4786312"/>
            <a:ext cx="1421788" cy="17528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7_Custom Layout Logos">
    <p:spTree>
      <p:nvGrpSpPr>
        <p:cNvPr id="1" name="Shape 104"/>
        <p:cNvGrpSpPr/>
        <p:nvPr/>
      </p:nvGrpSpPr>
      <p:grpSpPr>
        <a:xfrm>
          <a:off x="0" y="0"/>
          <a:ext cx="0" cy="0"/>
          <a:chOff x="0" y="0"/>
          <a:chExt cx="0" cy="0"/>
        </a:xfrm>
      </p:grpSpPr>
      <p:sp>
        <p:nvSpPr>
          <p:cNvPr id="105" name="Shape 105"/>
          <p:cNvSpPr/>
          <p:nvPr/>
        </p:nvSpPr>
        <p:spPr>
          <a:xfrm flipH="1">
            <a:off x="5655472" y="0"/>
            <a:ext cx="3488531" cy="5143499"/>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106" name="Shape 106"/>
          <p:cNvSpPr/>
          <p:nvPr/>
        </p:nvSpPr>
        <p:spPr>
          <a:xfrm>
            <a:off x="7673277" y="5000992"/>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107" name="Shape 107" descr="RF.LOGO.WHITE.WHITE_151015.ai"/>
          <p:cNvPicPr preferRelativeResize="0"/>
          <p:nvPr/>
        </p:nvPicPr>
        <p:blipFill rotWithShape="1">
          <a:blip r:embed="rId2">
            <a:alphaModFix/>
          </a:blip>
          <a:srcRect/>
          <a:stretch/>
        </p:blipFill>
        <p:spPr>
          <a:xfrm>
            <a:off x="7614318" y="4786312"/>
            <a:ext cx="1421788" cy="175288"/>
          </a:xfrm>
          <a:prstGeom prst="rect">
            <a:avLst/>
          </a:prstGeom>
          <a:noFill/>
          <a:ln>
            <a:noFill/>
          </a:ln>
        </p:spPr>
      </p:pic>
      <p:sp>
        <p:nvSpPr>
          <p:cNvPr id="108" name="Shape 108"/>
          <p:cNvSpPr/>
          <p:nvPr/>
        </p:nvSpPr>
        <p:spPr>
          <a:xfrm>
            <a:off x="4745142" y="669"/>
            <a:ext cx="1421331" cy="5142160"/>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3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Custom Layout Logos">
    <p:spTree>
      <p:nvGrpSpPr>
        <p:cNvPr id="1" name="Shape 109"/>
        <p:cNvGrpSpPr/>
        <p:nvPr/>
      </p:nvGrpSpPr>
      <p:grpSpPr>
        <a:xfrm>
          <a:off x="0" y="0"/>
          <a:ext cx="0" cy="0"/>
          <a:chOff x="0" y="0"/>
          <a:chExt cx="0" cy="0"/>
        </a:xfrm>
      </p:grpSpPr>
      <p:sp>
        <p:nvSpPr>
          <p:cNvPr id="110" name="Shape 110"/>
          <p:cNvSpPr/>
          <p:nvPr/>
        </p:nvSpPr>
        <p:spPr>
          <a:xfrm flipH="1">
            <a:off x="5655472" y="0"/>
            <a:ext cx="3488531" cy="5143499"/>
          </a:xfrm>
          <a:prstGeom prst="rect">
            <a:avLst/>
          </a:prstGeom>
          <a:solidFill>
            <a:schemeClr val="accent5"/>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111" name="Shape 111"/>
          <p:cNvSpPr/>
          <p:nvPr/>
        </p:nvSpPr>
        <p:spPr>
          <a:xfrm>
            <a:off x="7673277" y="5000992"/>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112" name="Shape 112" descr="RF.LOGO.WHITE.WHITE_151015.ai"/>
          <p:cNvPicPr preferRelativeResize="0"/>
          <p:nvPr/>
        </p:nvPicPr>
        <p:blipFill rotWithShape="1">
          <a:blip r:embed="rId2">
            <a:alphaModFix/>
          </a:blip>
          <a:srcRect/>
          <a:stretch/>
        </p:blipFill>
        <p:spPr>
          <a:xfrm>
            <a:off x="7614318" y="4786312"/>
            <a:ext cx="1421788" cy="17528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8_Custom Layout Logos">
    <p:spTree>
      <p:nvGrpSpPr>
        <p:cNvPr id="1" name="Shape 113"/>
        <p:cNvGrpSpPr/>
        <p:nvPr/>
      </p:nvGrpSpPr>
      <p:grpSpPr>
        <a:xfrm>
          <a:off x="0" y="0"/>
          <a:ext cx="0" cy="0"/>
          <a:chOff x="0" y="0"/>
          <a:chExt cx="0" cy="0"/>
        </a:xfrm>
      </p:grpSpPr>
      <p:sp>
        <p:nvSpPr>
          <p:cNvPr id="114" name="Shape 114"/>
          <p:cNvSpPr/>
          <p:nvPr/>
        </p:nvSpPr>
        <p:spPr>
          <a:xfrm flipH="1">
            <a:off x="5655472" y="0"/>
            <a:ext cx="3488531" cy="5143499"/>
          </a:xfrm>
          <a:prstGeom prst="rect">
            <a:avLst/>
          </a:prstGeom>
          <a:solidFill>
            <a:schemeClr val="accent5"/>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115" name="Shape 115"/>
          <p:cNvSpPr/>
          <p:nvPr/>
        </p:nvSpPr>
        <p:spPr>
          <a:xfrm>
            <a:off x="7673277" y="5000992"/>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116" name="Shape 116" descr="RF.LOGO.WHITE.WHITE_151015.ai"/>
          <p:cNvPicPr preferRelativeResize="0"/>
          <p:nvPr/>
        </p:nvPicPr>
        <p:blipFill rotWithShape="1">
          <a:blip r:embed="rId2">
            <a:alphaModFix/>
          </a:blip>
          <a:srcRect/>
          <a:stretch/>
        </p:blipFill>
        <p:spPr>
          <a:xfrm>
            <a:off x="7614318" y="4786312"/>
            <a:ext cx="1421788" cy="175288"/>
          </a:xfrm>
          <a:prstGeom prst="rect">
            <a:avLst/>
          </a:prstGeom>
          <a:noFill/>
          <a:ln>
            <a:noFill/>
          </a:ln>
        </p:spPr>
      </p:pic>
      <p:sp>
        <p:nvSpPr>
          <p:cNvPr id="117" name="Shape 117"/>
          <p:cNvSpPr/>
          <p:nvPr/>
        </p:nvSpPr>
        <p:spPr>
          <a:xfrm>
            <a:off x="4745142" y="669"/>
            <a:ext cx="1421331" cy="5142160"/>
          </a:xfrm>
          <a:prstGeom prst="rect">
            <a:avLst/>
          </a:prstGeom>
          <a:solidFill>
            <a:schemeClr val="accent5"/>
          </a:solidFill>
          <a:ln>
            <a:noFill/>
          </a:ln>
        </p:spPr>
        <p:txBody>
          <a:bodyPr lIns="68575" tIns="34275" rIns="68575" bIns="34275" anchor="ctr" anchorCtr="0">
            <a:noAutofit/>
          </a:bodyPr>
          <a:lstStyle/>
          <a:p>
            <a:pPr marL="0" marR="0" lvl="0" indent="0" algn="ctr" rtl="0">
              <a:spcBef>
                <a:spcPts val="0"/>
              </a:spcBef>
              <a:buNone/>
            </a:pPr>
            <a:endParaRPr sz="13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_Custom Layout Logos">
    <p:spTree>
      <p:nvGrpSpPr>
        <p:cNvPr id="1" name="Shape 118"/>
        <p:cNvGrpSpPr/>
        <p:nvPr/>
      </p:nvGrpSpPr>
      <p:grpSpPr>
        <a:xfrm>
          <a:off x="0" y="0"/>
          <a:ext cx="0" cy="0"/>
          <a:chOff x="0" y="0"/>
          <a:chExt cx="0" cy="0"/>
        </a:xfrm>
      </p:grpSpPr>
      <p:sp>
        <p:nvSpPr>
          <p:cNvPr id="119" name="Shape 119"/>
          <p:cNvSpPr/>
          <p:nvPr/>
        </p:nvSpPr>
        <p:spPr>
          <a:xfrm flipH="1">
            <a:off x="5655472" y="0"/>
            <a:ext cx="3488531" cy="5143499"/>
          </a:xfrm>
          <a:prstGeom prst="rect">
            <a:avLst/>
          </a:prstGeom>
          <a:solidFill>
            <a:srgbClr val="FFB40A"/>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120" name="Shape 120"/>
          <p:cNvSpPr/>
          <p:nvPr/>
        </p:nvSpPr>
        <p:spPr>
          <a:xfrm>
            <a:off x="7673277" y="5000992"/>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121" name="Shape 121" descr="RF.LOGO.WHITE.WHITE_151015.ai"/>
          <p:cNvPicPr preferRelativeResize="0"/>
          <p:nvPr/>
        </p:nvPicPr>
        <p:blipFill rotWithShape="1">
          <a:blip r:embed="rId2">
            <a:alphaModFix/>
          </a:blip>
          <a:srcRect/>
          <a:stretch/>
        </p:blipFill>
        <p:spPr>
          <a:xfrm>
            <a:off x="7614318" y="4786312"/>
            <a:ext cx="1421788" cy="17528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5_Custom Layout">
    <p:spTree>
      <p:nvGrpSpPr>
        <p:cNvPr id="1" name="Shape 20"/>
        <p:cNvGrpSpPr/>
        <p:nvPr/>
      </p:nvGrpSpPr>
      <p:grpSpPr>
        <a:xfrm>
          <a:off x="0" y="0"/>
          <a:ext cx="0" cy="0"/>
          <a:chOff x="0" y="0"/>
          <a:chExt cx="0" cy="0"/>
        </a:xfrm>
      </p:grpSpPr>
      <p:sp>
        <p:nvSpPr>
          <p:cNvPr id="21" name="Shape 21"/>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u="none" strike="noStrike" cap="none">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 name="Shape 22"/>
          <p:cNvSpPr txBox="1">
            <a:spLocks noGrp="1"/>
          </p:cNvSpPr>
          <p:nvPr>
            <p:ph type="body" idx="1"/>
          </p:nvPr>
        </p:nvSpPr>
        <p:spPr>
          <a:xfrm>
            <a:off x="1277373" y="971557"/>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fade">
                                      <p:cBhvr>
                                        <p:cTn id="11" dur="500"/>
                                        <p:tgtEl>
                                          <p:spTgt spid="22">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22">
                                            <p:txEl>
                                              <p:pRg st="1" end="1"/>
                                            </p:txEl>
                                          </p:spTgt>
                                        </p:tgtEl>
                                        <p:attrNameLst>
                                          <p:attrName>style.visibility</p:attrName>
                                        </p:attrNameLst>
                                      </p:cBhvr>
                                      <p:to>
                                        <p:strVal val="visible"/>
                                      </p:to>
                                    </p:set>
                                    <p:animEffect transition="in" filter="fade">
                                      <p:cBhvr>
                                        <p:cTn id="15" dur="500"/>
                                        <p:tgtEl>
                                          <p:spTgt spid="22">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22">
                                            <p:txEl>
                                              <p:pRg st="2" end="2"/>
                                            </p:txEl>
                                          </p:spTgt>
                                        </p:tgtEl>
                                        <p:attrNameLst>
                                          <p:attrName>style.visibility</p:attrName>
                                        </p:attrNameLst>
                                      </p:cBhvr>
                                      <p:to>
                                        <p:strVal val="visible"/>
                                      </p:to>
                                    </p:set>
                                    <p:animEffect transition="in" filter="fade">
                                      <p:cBhvr>
                                        <p:cTn id="19" dur="500"/>
                                        <p:tgtEl>
                                          <p:spTgt spid="22">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22">
                                            <p:txEl>
                                              <p:pRg st="3" end="3"/>
                                            </p:txEl>
                                          </p:spTgt>
                                        </p:tgtEl>
                                        <p:attrNameLst>
                                          <p:attrName>style.visibility</p:attrName>
                                        </p:attrNameLst>
                                      </p:cBhvr>
                                      <p:to>
                                        <p:strVal val="visible"/>
                                      </p:to>
                                    </p:set>
                                    <p:animEffect transition="in" filter="fade">
                                      <p:cBhvr>
                                        <p:cTn id="23" dur="500"/>
                                        <p:tgtEl>
                                          <p:spTgt spid="22">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22">
                                            <p:txEl>
                                              <p:pRg st="4" end="4"/>
                                            </p:txEl>
                                          </p:spTgt>
                                        </p:tgtEl>
                                        <p:attrNameLst>
                                          <p:attrName>style.visibility</p:attrName>
                                        </p:attrNameLst>
                                      </p:cBhvr>
                                      <p:to>
                                        <p:strVal val="visible"/>
                                      </p:to>
                                    </p:set>
                                    <p:animEffect transition="in" filter="fade">
                                      <p:cBhvr>
                                        <p:cTn id="27" dur="500"/>
                                        <p:tgtEl>
                                          <p:spTgt spid="22">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22">
                                            <p:txEl>
                                              <p:pRg st="5" end="5"/>
                                            </p:txEl>
                                          </p:spTgt>
                                        </p:tgtEl>
                                        <p:attrNameLst>
                                          <p:attrName>style.visibility</p:attrName>
                                        </p:attrNameLst>
                                      </p:cBhvr>
                                      <p:to>
                                        <p:strVal val="visible"/>
                                      </p:to>
                                    </p:set>
                                    <p:animEffect transition="in" filter="fade">
                                      <p:cBhvr>
                                        <p:cTn id="31" dur="500"/>
                                        <p:tgtEl>
                                          <p:spTgt spid="22">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22">
                                            <p:txEl>
                                              <p:pRg st="6" end="6"/>
                                            </p:txEl>
                                          </p:spTgt>
                                        </p:tgtEl>
                                        <p:attrNameLst>
                                          <p:attrName>style.visibility</p:attrName>
                                        </p:attrNameLst>
                                      </p:cBhvr>
                                      <p:to>
                                        <p:strVal val="visible"/>
                                      </p:to>
                                    </p:set>
                                    <p:animEffect transition="in" filter="fade">
                                      <p:cBhvr>
                                        <p:cTn id="35" dur="500"/>
                                        <p:tgtEl>
                                          <p:spTgt spid="22">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22">
                                            <p:txEl>
                                              <p:pRg st="7" end="7"/>
                                            </p:txEl>
                                          </p:spTgt>
                                        </p:tgtEl>
                                        <p:attrNameLst>
                                          <p:attrName>style.visibility</p:attrName>
                                        </p:attrNameLst>
                                      </p:cBhvr>
                                      <p:to>
                                        <p:strVal val="visible"/>
                                      </p:to>
                                    </p:set>
                                    <p:animEffect transition="in" filter="fade">
                                      <p:cBhvr>
                                        <p:cTn id="39" dur="500"/>
                                        <p:tgtEl>
                                          <p:spTgt spid="22">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22">
                                            <p:txEl>
                                              <p:pRg st="8" end="8"/>
                                            </p:txEl>
                                          </p:spTgt>
                                        </p:tgtEl>
                                        <p:attrNameLst>
                                          <p:attrName>style.visibility</p:attrName>
                                        </p:attrNameLst>
                                      </p:cBhvr>
                                      <p:to>
                                        <p:strVal val="visible"/>
                                      </p:to>
                                    </p:set>
                                    <p:animEffect transition="in" filter="fade">
                                      <p:cBhvr>
                                        <p:cTn id="43"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9_Custom Layout Logos">
    <p:spTree>
      <p:nvGrpSpPr>
        <p:cNvPr id="1" name="Shape 122"/>
        <p:cNvGrpSpPr/>
        <p:nvPr/>
      </p:nvGrpSpPr>
      <p:grpSpPr>
        <a:xfrm>
          <a:off x="0" y="0"/>
          <a:ext cx="0" cy="0"/>
          <a:chOff x="0" y="0"/>
          <a:chExt cx="0" cy="0"/>
        </a:xfrm>
      </p:grpSpPr>
      <p:sp>
        <p:nvSpPr>
          <p:cNvPr id="123" name="Shape 123"/>
          <p:cNvSpPr/>
          <p:nvPr/>
        </p:nvSpPr>
        <p:spPr>
          <a:xfrm flipH="1">
            <a:off x="5655472" y="0"/>
            <a:ext cx="3488531" cy="5143499"/>
          </a:xfrm>
          <a:prstGeom prst="rect">
            <a:avLst/>
          </a:prstGeom>
          <a:solidFill>
            <a:srgbClr val="FFB40A"/>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124" name="Shape 124"/>
          <p:cNvSpPr/>
          <p:nvPr/>
        </p:nvSpPr>
        <p:spPr>
          <a:xfrm>
            <a:off x="7673277" y="5000992"/>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125" name="Shape 125" descr="RF.LOGO.WHITE.WHITE_151015.ai"/>
          <p:cNvPicPr preferRelativeResize="0"/>
          <p:nvPr/>
        </p:nvPicPr>
        <p:blipFill rotWithShape="1">
          <a:blip r:embed="rId2">
            <a:alphaModFix/>
          </a:blip>
          <a:srcRect/>
          <a:stretch/>
        </p:blipFill>
        <p:spPr>
          <a:xfrm>
            <a:off x="7614318" y="4786312"/>
            <a:ext cx="1421788" cy="175288"/>
          </a:xfrm>
          <a:prstGeom prst="rect">
            <a:avLst/>
          </a:prstGeom>
          <a:noFill/>
          <a:ln>
            <a:noFill/>
          </a:ln>
        </p:spPr>
      </p:pic>
      <p:sp>
        <p:nvSpPr>
          <p:cNvPr id="126" name="Shape 126"/>
          <p:cNvSpPr/>
          <p:nvPr/>
        </p:nvSpPr>
        <p:spPr>
          <a:xfrm>
            <a:off x="4745142" y="669"/>
            <a:ext cx="1421331" cy="5142160"/>
          </a:xfrm>
          <a:prstGeom prst="rect">
            <a:avLst/>
          </a:prstGeom>
          <a:solidFill>
            <a:srgbClr val="FFB40A"/>
          </a:solidFill>
          <a:ln>
            <a:noFill/>
          </a:ln>
        </p:spPr>
        <p:txBody>
          <a:bodyPr lIns="68575" tIns="34275" rIns="68575" bIns="34275" anchor="ctr" anchorCtr="0">
            <a:noAutofit/>
          </a:bodyPr>
          <a:lstStyle/>
          <a:p>
            <a:pPr marL="0" marR="0" lvl="0" indent="0" algn="ctr" rtl="0">
              <a:spcBef>
                <a:spcPts val="0"/>
              </a:spcBef>
              <a:buNone/>
            </a:pPr>
            <a:endParaRPr sz="13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4_Custom Layout Logos">
    <p:spTree>
      <p:nvGrpSpPr>
        <p:cNvPr id="1" name="Shape 127"/>
        <p:cNvGrpSpPr/>
        <p:nvPr/>
      </p:nvGrpSpPr>
      <p:grpSpPr>
        <a:xfrm>
          <a:off x="0" y="0"/>
          <a:ext cx="0" cy="0"/>
          <a:chOff x="0" y="0"/>
          <a:chExt cx="0" cy="0"/>
        </a:xfrm>
      </p:grpSpPr>
      <p:sp>
        <p:nvSpPr>
          <p:cNvPr id="128" name="Shape 128"/>
          <p:cNvSpPr/>
          <p:nvPr/>
        </p:nvSpPr>
        <p:spPr>
          <a:xfrm flipH="1">
            <a:off x="5655472" y="0"/>
            <a:ext cx="3488531" cy="5143499"/>
          </a:xfrm>
          <a:prstGeom prst="rect">
            <a:avLst/>
          </a:pr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129" name="Shape 129"/>
          <p:cNvSpPr/>
          <p:nvPr/>
        </p:nvSpPr>
        <p:spPr>
          <a:xfrm>
            <a:off x="7673277" y="5000992"/>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130" name="Shape 130" descr="RF.LOGO.WHITE.WHITE_151015.ai"/>
          <p:cNvPicPr preferRelativeResize="0"/>
          <p:nvPr/>
        </p:nvPicPr>
        <p:blipFill rotWithShape="1">
          <a:blip r:embed="rId2">
            <a:alphaModFix/>
          </a:blip>
          <a:srcRect/>
          <a:stretch/>
        </p:blipFill>
        <p:spPr>
          <a:xfrm>
            <a:off x="7614318" y="4786312"/>
            <a:ext cx="1421788" cy="175288"/>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0_Custom Layout Logos">
    <p:spTree>
      <p:nvGrpSpPr>
        <p:cNvPr id="1" name="Shape 131"/>
        <p:cNvGrpSpPr/>
        <p:nvPr/>
      </p:nvGrpSpPr>
      <p:grpSpPr>
        <a:xfrm>
          <a:off x="0" y="0"/>
          <a:ext cx="0" cy="0"/>
          <a:chOff x="0" y="0"/>
          <a:chExt cx="0" cy="0"/>
        </a:xfrm>
      </p:grpSpPr>
      <p:sp>
        <p:nvSpPr>
          <p:cNvPr id="132" name="Shape 132"/>
          <p:cNvSpPr/>
          <p:nvPr/>
        </p:nvSpPr>
        <p:spPr>
          <a:xfrm flipH="1">
            <a:off x="5655472" y="0"/>
            <a:ext cx="3488531" cy="5143499"/>
          </a:xfrm>
          <a:prstGeom prst="rect">
            <a:avLst/>
          </a:pr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133" name="Shape 133"/>
          <p:cNvSpPr/>
          <p:nvPr/>
        </p:nvSpPr>
        <p:spPr>
          <a:xfrm>
            <a:off x="7673277" y="5000992"/>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134" name="Shape 134" descr="RF.LOGO.WHITE.WHITE_151015.ai"/>
          <p:cNvPicPr preferRelativeResize="0"/>
          <p:nvPr/>
        </p:nvPicPr>
        <p:blipFill rotWithShape="1">
          <a:blip r:embed="rId2">
            <a:alphaModFix/>
          </a:blip>
          <a:srcRect/>
          <a:stretch/>
        </p:blipFill>
        <p:spPr>
          <a:xfrm>
            <a:off x="7614318" y="4786312"/>
            <a:ext cx="1421788" cy="175288"/>
          </a:xfrm>
          <a:prstGeom prst="rect">
            <a:avLst/>
          </a:prstGeom>
          <a:noFill/>
          <a:ln>
            <a:noFill/>
          </a:ln>
        </p:spPr>
      </p:pic>
      <p:sp>
        <p:nvSpPr>
          <p:cNvPr id="135" name="Shape 135"/>
          <p:cNvSpPr/>
          <p:nvPr/>
        </p:nvSpPr>
        <p:spPr>
          <a:xfrm>
            <a:off x="4745142" y="669"/>
            <a:ext cx="1421331" cy="5142160"/>
          </a:xfrm>
          <a:prstGeom prst="rect">
            <a:avLst/>
          </a:pr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3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5_Custom Layout Logos">
    <p:spTree>
      <p:nvGrpSpPr>
        <p:cNvPr id="1" name="Shape 136"/>
        <p:cNvGrpSpPr/>
        <p:nvPr/>
      </p:nvGrpSpPr>
      <p:grpSpPr>
        <a:xfrm>
          <a:off x="0" y="0"/>
          <a:ext cx="0" cy="0"/>
          <a:chOff x="0" y="0"/>
          <a:chExt cx="0" cy="0"/>
        </a:xfrm>
      </p:grpSpPr>
      <p:sp>
        <p:nvSpPr>
          <p:cNvPr id="137" name="Shape 137"/>
          <p:cNvSpPr/>
          <p:nvPr/>
        </p:nvSpPr>
        <p:spPr>
          <a:xfrm flipH="1">
            <a:off x="5655472" y="0"/>
            <a:ext cx="3488531" cy="5143499"/>
          </a:xfrm>
          <a:prstGeom prst="rect">
            <a:avLst/>
          </a:prstGeom>
          <a:solidFill>
            <a:schemeClr val="accent6"/>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138" name="Shape 138"/>
          <p:cNvSpPr/>
          <p:nvPr/>
        </p:nvSpPr>
        <p:spPr>
          <a:xfrm>
            <a:off x="7673277" y="5000992"/>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139" name="Shape 139" descr="RF.LOGO.WHITE.WHITE_151015.ai"/>
          <p:cNvPicPr preferRelativeResize="0"/>
          <p:nvPr/>
        </p:nvPicPr>
        <p:blipFill rotWithShape="1">
          <a:blip r:embed="rId2">
            <a:alphaModFix/>
          </a:blip>
          <a:srcRect/>
          <a:stretch/>
        </p:blipFill>
        <p:spPr>
          <a:xfrm>
            <a:off x="7614318" y="4786312"/>
            <a:ext cx="1421788" cy="175288"/>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1_Custom Layout Logos">
    <p:spTree>
      <p:nvGrpSpPr>
        <p:cNvPr id="1" name="Shape 140"/>
        <p:cNvGrpSpPr/>
        <p:nvPr/>
      </p:nvGrpSpPr>
      <p:grpSpPr>
        <a:xfrm>
          <a:off x="0" y="0"/>
          <a:ext cx="0" cy="0"/>
          <a:chOff x="0" y="0"/>
          <a:chExt cx="0" cy="0"/>
        </a:xfrm>
      </p:grpSpPr>
      <p:sp>
        <p:nvSpPr>
          <p:cNvPr id="141" name="Shape 141"/>
          <p:cNvSpPr/>
          <p:nvPr/>
        </p:nvSpPr>
        <p:spPr>
          <a:xfrm flipH="1">
            <a:off x="5655472" y="0"/>
            <a:ext cx="3488531" cy="5143499"/>
          </a:xfrm>
          <a:prstGeom prst="rect">
            <a:avLst/>
          </a:prstGeom>
          <a:solidFill>
            <a:schemeClr val="accent6"/>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142" name="Shape 142"/>
          <p:cNvSpPr/>
          <p:nvPr/>
        </p:nvSpPr>
        <p:spPr>
          <a:xfrm>
            <a:off x="7673277" y="5000992"/>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143" name="Shape 143" descr="RF.LOGO.WHITE.WHITE_151015.ai"/>
          <p:cNvPicPr preferRelativeResize="0"/>
          <p:nvPr/>
        </p:nvPicPr>
        <p:blipFill rotWithShape="1">
          <a:blip r:embed="rId2">
            <a:alphaModFix/>
          </a:blip>
          <a:srcRect/>
          <a:stretch/>
        </p:blipFill>
        <p:spPr>
          <a:xfrm>
            <a:off x="7614318" y="4786312"/>
            <a:ext cx="1421788" cy="175288"/>
          </a:xfrm>
          <a:prstGeom prst="rect">
            <a:avLst/>
          </a:prstGeom>
          <a:noFill/>
          <a:ln>
            <a:noFill/>
          </a:ln>
        </p:spPr>
      </p:pic>
      <p:sp>
        <p:nvSpPr>
          <p:cNvPr id="144" name="Shape 144"/>
          <p:cNvSpPr/>
          <p:nvPr/>
        </p:nvSpPr>
        <p:spPr>
          <a:xfrm>
            <a:off x="4745142" y="669"/>
            <a:ext cx="1421331" cy="5142160"/>
          </a:xfrm>
          <a:prstGeom prst="rect">
            <a:avLst/>
          </a:prstGeom>
          <a:solidFill>
            <a:schemeClr val="accent6"/>
          </a:solidFill>
          <a:ln>
            <a:noFill/>
          </a:ln>
        </p:spPr>
        <p:txBody>
          <a:bodyPr lIns="68575" tIns="34275" rIns="68575" bIns="34275" anchor="ctr" anchorCtr="0">
            <a:noAutofit/>
          </a:bodyPr>
          <a:lstStyle/>
          <a:p>
            <a:pPr marL="0" marR="0" lvl="0" indent="0" algn="ctr" rtl="0">
              <a:spcBef>
                <a:spcPts val="0"/>
              </a:spcBef>
              <a:buNone/>
            </a:pPr>
            <a:endParaRPr sz="13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ustom Layout 3">
    <p:spTree>
      <p:nvGrpSpPr>
        <p:cNvPr id="1" name="Shape 145"/>
        <p:cNvGrpSpPr/>
        <p:nvPr/>
      </p:nvGrpSpPr>
      <p:grpSpPr>
        <a:xfrm>
          <a:off x="0" y="0"/>
          <a:ext cx="0" cy="0"/>
          <a:chOff x="0" y="0"/>
          <a:chExt cx="0" cy="0"/>
        </a:xfrm>
      </p:grpSpPr>
      <p:sp>
        <p:nvSpPr>
          <p:cNvPr id="146" name="Shape 146"/>
          <p:cNvSpPr>
            <a:spLocks noGrp="1"/>
          </p:cNvSpPr>
          <p:nvPr>
            <p:ph type="pic" idx="2"/>
          </p:nvPr>
        </p:nvSpPr>
        <p:spPr>
          <a:xfrm>
            <a:off x="-2973" y="0"/>
            <a:ext cx="4578109" cy="5143500"/>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Custom Layout Features1">
    <p:spTree>
      <p:nvGrpSpPr>
        <p:cNvPr id="1" name="Shape 147"/>
        <p:cNvGrpSpPr/>
        <p:nvPr/>
      </p:nvGrpSpPr>
      <p:grpSpPr>
        <a:xfrm>
          <a:off x="0" y="0"/>
          <a:ext cx="0" cy="0"/>
          <a:chOff x="0" y="0"/>
          <a:chExt cx="0" cy="0"/>
        </a:xfrm>
      </p:grpSpPr>
      <p:sp>
        <p:nvSpPr>
          <p:cNvPr id="148" name="Shape 148"/>
          <p:cNvSpPr>
            <a:spLocks noGrp="1"/>
          </p:cNvSpPr>
          <p:nvPr>
            <p:ph type="pic" idx="2"/>
          </p:nvPr>
        </p:nvSpPr>
        <p:spPr>
          <a:xfrm>
            <a:off x="8261" y="1738311"/>
            <a:ext cx="2268814" cy="1654969"/>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49" name="Shape 149"/>
          <p:cNvSpPr>
            <a:spLocks noGrp="1"/>
          </p:cNvSpPr>
          <p:nvPr>
            <p:ph type="pic" idx="3"/>
          </p:nvPr>
        </p:nvSpPr>
        <p:spPr>
          <a:xfrm>
            <a:off x="2285408" y="1738311"/>
            <a:ext cx="2290168" cy="1654969"/>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50" name="Shape 150"/>
          <p:cNvSpPr>
            <a:spLocks noGrp="1"/>
          </p:cNvSpPr>
          <p:nvPr>
            <p:ph type="pic" idx="4"/>
          </p:nvPr>
        </p:nvSpPr>
        <p:spPr>
          <a:xfrm>
            <a:off x="4583905" y="1738311"/>
            <a:ext cx="2290168" cy="1654969"/>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51" name="Shape 151"/>
          <p:cNvSpPr>
            <a:spLocks noGrp="1"/>
          </p:cNvSpPr>
          <p:nvPr>
            <p:ph type="pic" idx="5"/>
          </p:nvPr>
        </p:nvSpPr>
        <p:spPr>
          <a:xfrm>
            <a:off x="6882304" y="1738311"/>
            <a:ext cx="2261696" cy="1654969"/>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52" name="Shape 152"/>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3" name="Shape 153"/>
          <p:cNvSpPr txBox="1">
            <a:spLocks noGrp="1"/>
          </p:cNvSpPr>
          <p:nvPr>
            <p:ph type="body" idx="1"/>
          </p:nvPr>
        </p:nvSpPr>
        <p:spPr>
          <a:xfrm>
            <a:off x="1277373" y="971557"/>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750"/>
                                        <p:tgtEl>
                                          <p:spTgt spid="15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53">
                                            <p:txEl>
                                              <p:pRg st="0" end="0"/>
                                            </p:txEl>
                                          </p:spTgt>
                                        </p:tgtEl>
                                        <p:attrNameLst>
                                          <p:attrName>style.visibility</p:attrName>
                                        </p:attrNameLst>
                                      </p:cBhvr>
                                      <p:to>
                                        <p:strVal val="visible"/>
                                      </p:to>
                                    </p:set>
                                    <p:animEffect transition="in" filter="fade">
                                      <p:cBhvr>
                                        <p:cTn id="11" dur="500"/>
                                        <p:tgtEl>
                                          <p:spTgt spid="153">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53">
                                            <p:txEl>
                                              <p:pRg st="1" end="1"/>
                                            </p:txEl>
                                          </p:spTgt>
                                        </p:tgtEl>
                                        <p:attrNameLst>
                                          <p:attrName>style.visibility</p:attrName>
                                        </p:attrNameLst>
                                      </p:cBhvr>
                                      <p:to>
                                        <p:strVal val="visible"/>
                                      </p:to>
                                    </p:set>
                                    <p:animEffect transition="in" filter="fade">
                                      <p:cBhvr>
                                        <p:cTn id="15" dur="500"/>
                                        <p:tgtEl>
                                          <p:spTgt spid="153">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153">
                                            <p:txEl>
                                              <p:pRg st="2" end="2"/>
                                            </p:txEl>
                                          </p:spTgt>
                                        </p:tgtEl>
                                        <p:attrNameLst>
                                          <p:attrName>style.visibility</p:attrName>
                                        </p:attrNameLst>
                                      </p:cBhvr>
                                      <p:to>
                                        <p:strVal val="visible"/>
                                      </p:to>
                                    </p:set>
                                    <p:animEffect transition="in" filter="fade">
                                      <p:cBhvr>
                                        <p:cTn id="19" dur="500"/>
                                        <p:tgtEl>
                                          <p:spTgt spid="153">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153">
                                            <p:txEl>
                                              <p:pRg st="3" end="3"/>
                                            </p:txEl>
                                          </p:spTgt>
                                        </p:tgtEl>
                                        <p:attrNameLst>
                                          <p:attrName>style.visibility</p:attrName>
                                        </p:attrNameLst>
                                      </p:cBhvr>
                                      <p:to>
                                        <p:strVal val="visible"/>
                                      </p:to>
                                    </p:set>
                                    <p:animEffect transition="in" filter="fade">
                                      <p:cBhvr>
                                        <p:cTn id="23" dur="500"/>
                                        <p:tgtEl>
                                          <p:spTgt spid="153">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153">
                                            <p:txEl>
                                              <p:pRg st="4" end="4"/>
                                            </p:txEl>
                                          </p:spTgt>
                                        </p:tgtEl>
                                        <p:attrNameLst>
                                          <p:attrName>style.visibility</p:attrName>
                                        </p:attrNameLst>
                                      </p:cBhvr>
                                      <p:to>
                                        <p:strVal val="visible"/>
                                      </p:to>
                                    </p:set>
                                    <p:animEffect transition="in" filter="fade">
                                      <p:cBhvr>
                                        <p:cTn id="27" dur="500"/>
                                        <p:tgtEl>
                                          <p:spTgt spid="153">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153">
                                            <p:txEl>
                                              <p:pRg st="5" end="5"/>
                                            </p:txEl>
                                          </p:spTgt>
                                        </p:tgtEl>
                                        <p:attrNameLst>
                                          <p:attrName>style.visibility</p:attrName>
                                        </p:attrNameLst>
                                      </p:cBhvr>
                                      <p:to>
                                        <p:strVal val="visible"/>
                                      </p:to>
                                    </p:set>
                                    <p:animEffect transition="in" filter="fade">
                                      <p:cBhvr>
                                        <p:cTn id="31" dur="500"/>
                                        <p:tgtEl>
                                          <p:spTgt spid="153">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153">
                                            <p:txEl>
                                              <p:pRg st="6" end="6"/>
                                            </p:txEl>
                                          </p:spTgt>
                                        </p:tgtEl>
                                        <p:attrNameLst>
                                          <p:attrName>style.visibility</p:attrName>
                                        </p:attrNameLst>
                                      </p:cBhvr>
                                      <p:to>
                                        <p:strVal val="visible"/>
                                      </p:to>
                                    </p:set>
                                    <p:animEffect transition="in" filter="fade">
                                      <p:cBhvr>
                                        <p:cTn id="35" dur="500"/>
                                        <p:tgtEl>
                                          <p:spTgt spid="153">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153">
                                            <p:txEl>
                                              <p:pRg st="7" end="7"/>
                                            </p:txEl>
                                          </p:spTgt>
                                        </p:tgtEl>
                                        <p:attrNameLst>
                                          <p:attrName>style.visibility</p:attrName>
                                        </p:attrNameLst>
                                      </p:cBhvr>
                                      <p:to>
                                        <p:strVal val="visible"/>
                                      </p:to>
                                    </p:set>
                                    <p:animEffect transition="in" filter="fade">
                                      <p:cBhvr>
                                        <p:cTn id="39" dur="500"/>
                                        <p:tgtEl>
                                          <p:spTgt spid="153">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153">
                                            <p:txEl>
                                              <p:pRg st="8" end="8"/>
                                            </p:txEl>
                                          </p:spTgt>
                                        </p:tgtEl>
                                        <p:attrNameLst>
                                          <p:attrName>style.visibility</p:attrName>
                                        </p:attrNameLst>
                                      </p:cBhvr>
                                      <p:to>
                                        <p:strVal val="visible"/>
                                      </p:to>
                                    </p:set>
                                    <p:animEffect transition="in" filter="fade">
                                      <p:cBhvr>
                                        <p:cTn id="43" dur="500"/>
                                        <p:tgtEl>
                                          <p:spTgt spid="153">
                                            <p:txEl>
                                              <p:pRg st="8" end="8"/>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148"/>
                                        </p:tgtEl>
                                        <p:attrNameLst>
                                          <p:attrName>style.visibility</p:attrName>
                                        </p:attrNameLst>
                                      </p:cBhvr>
                                      <p:to>
                                        <p:strVal val="visible"/>
                                      </p:to>
                                    </p:set>
                                    <p:animEffect transition="in" filter="fade">
                                      <p:cBhvr>
                                        <p:cTn id="47" dur="500"/>
                                        <p:tgtEl>
                                          <p:spTgt spid="148"/>
                                        </p:tgtEl>
                                      </p:cBhvr>
                                    </p:animEffect>
                                  </p:childTnLst>
                                </p:cTn>
                              </p:par>
                            </p:childTnLst>
                          </p:cTn>
                        </p:par>
                        <p:par>
                          <p:cTn id="48" fill="hold">
                            <p:stCondLst>
                              <p:cond delay="5750"/>
                            </p:stCondLst>
                            <p:childTnLst>
                              <p:par>
                                <p:cTn id="49" presetID="10" presetClass="entr" presetSubtype="0" fill="hold" nodeType="afterEffect">
                                  <p:stCondLst>
                                    <p:cond delay="0"/>
                                  </p:stCondLst>
                                  <p:childTnLst>
                                    <p:set>
                                      <p:cBhvr>
                                        <p:cTn id="50" dur="1" fill="hold">
                                          <p:stCondLst>
                                            <p:cond delay="0"/>
                                          </p:stCondLst>
                                        </p:cTn>
                                        <p:tgtEl>
                                          <p:spTgt spid="149"/>
                                        </p:tgtEl>
                                        <p:attrNameLst>
                                          <p:attrName>style.visibility</p:attrName>
                                        </p:attrNameLst>
                                      </p:cBhvr>
                                      <p:to>
                                        <p:strVal val="visible"/>
                                      </p:to>
                                    </p:set>
                                    <p:animEffect transition="in" filter="fade">
                                      <p:cBhvr>
                                        <p:cTn id="51" dur="500"/>
                                        <p:tgtEl>
                                          <p:spTgt spid="149"/>
                                        </p:tgtEl>
                                      </p:cBhvr>
                                    </p:animEffect>
                                  </p:childTnLst>
                                </p:cTn>
                              </p:par>
                            </p:childTnLst>
                          </p:cTn>
                        </p:par>
                        <p:par>
                          <p:cTn id="52" fill="hold">
                            <p:stCondLst>
                              <p:cond delay="6250"/>
                            </p:stCondLst>
                            <p:childTnLst>
                              <p:par>
                                <p:cTn id="53" presetID="10" presetClass="entr" presetSubtype="0" fill="hold" nodeType="afterEffect">
                                  <p:stCondLst>
                                    <p:cond delay="0"/>
                                  </p:stCondLst>
                                  <p:childTnLst>
                                    <p:set>
                                      <p:cBhvr>
                                        <p:cTn id="54" dur="1" fill="hold">
                                          <p:stCondLst>
                                            <p:cond delay="0"/>
                                          </p:stCondLst>
                                        </p:cTn>
                                        <p:tgtEl>
                                          <p:spTgt spid="150"/>
                                        </p:tgtEl>
                                        <p:attrNameLst>
                                          <p:attrName>style.visibility</p:attrName>
                                        </p:attrNameLst>
                                      </p:cBhvr>
                                      <p:to>
                                        <p:strVal val="visible"/>
                                      </p:to>
                                    </p:set>
                                    <p:animEffect transition="in" filter="fade">
                                      <p:cBhvr>
                                        <p:cTn id="55" dur="500"/>
                                        <p:tgtEl>
                                          <p:spTgt spid="150"/>
                                        </p:tgtEl>
                                      </p:cBhvr>
                                    </p:animEffect>
                                  </p:childTnLst>
                                </p:cTn>
                              </p:par>
                            </p:childTnLst>
                          </p:cTn>
                        </p:par>
                        <p:par>
                          <p:cTn id="56" fill="hold">
                            <p:stCondLst>
                              <p:cond delay="6750"/>
                            </p:stCondLst>
                            <p:childTnLst>
                              <p:par>
                                <p:cTn id="57" presetID="10" presetClass="entr" presetSubtype="0" fill="hold" nodeType="afterEffect">
                                  <p:stCondLst>
                                    <p:cond delay="0"/>
                                  </p:stCondLst>
                                  <p:childTnLst>
                                    <p:set>
                                      <p:cBhvr>
                                        <p:cTn id="58" dur="1" fill="hold">
                                          <p:stCondLst>
                                            <p:cond delay="0"/>
                                          </p:stCondLst>
                                        </p:cTn>
                                        <p:tgtEl>
                                          <p:spTgt spid="151"/>
                                        </p:tgtEl>
                                        <p:attrNameLst>
                                          <p:attrName>style.visibility</p:attrName>
                                        </p:attrNameLst>
                                      </p:cBhvr>
                                      <p:to>
                                        <p:strVal val="visible"/>
                                      </p:to>
                                    </p:set>
                                    <p:animEffect transition="in" filter="fade">
                                      <p:cBhvr>
                                        <p:cTn id="59"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ustom Layout Features2">
    <p:spTree>
      <p:nvGrpSpPr>
        <p:cNvPr id="1" name="Shape 154"/>
        <p:cNvGrpSpPr/>
        <p:nvPr/>
      </p:nvGrpSpPr>
      <p:grpSpPr>
        <a:xfrm>
          <a:off x="0" y="0"/>
          <a:ext cx="0" cy="0"/>
          <a:chOff x="0" y="0"/>
          <a:chExt cx="0" cy="0"/>
        </a:xfrm>
      </p:grpSpPr>
      <p:sp>
        <p:nvSpPr>
          <p:cNvPr id="155" name="Shape 155"/>
          <p:cNvSpPr>
            <a:spLocks noGrp="1"/>
          </p:cNvSpPr>
          <p:nvPr>
            <p:ph type="pic" idx="2"/>
          </p:nvPr>
        </p:nvSpPr>
        <p:spPr>
          <a:xfrm>
            <a:off x="521031" y="1481608"/>
            <a:ext cx="1898323" cy="163443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56" name="Shape 156"/>
          <p:cNvSpPr>
            <a:spLocks noGrp="1"/>
          </p:cNvSpPr>
          <p:nvPr>
            <p:ph type="pic" idx="3"/>
          </p:nvPr>
        </p:nvSpPr>
        <p:spPr>
          <a:xfrm>
            <a:off x="2486028" y="1481608"/>
            <a:ext cx="2888561" cy="163443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57" name="Shape 157"/>
          <p:cNvSpPr>
            <a:spLocks noGrp="1"/>
          </p:cNvSpPr>
          <p:nvPr>
            <p:ph type="pic" idx="4"/>
          </p:nvPr>
        </p:nvSpPr>
        <p:spPr>
          <a:xfrm>
            <a:off x="521031" y="3153739"/>
            <a:ext cx="1574472" cy="1313486"/>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58" name="Shape 158"/>
          <p:cNvSpPr>
            <a:spLocks noGrp="1"/>
          </p:cNvSpPr>
          <p:nvPr>
            <p:ph type="pic" idx="5"/>
          </p:nvPr>
        </p:nvSpPr>
        <p:spPr>
          <a:xfrm>
            <a:off x="2162178" y="3153739"/>
            <a:ext cx="1574472" cy="1313486"/>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59" name="Shape 159"/>
          <p:cNvSpPr>
            <a:spLocks noGrp="1"/>
          </p:cNvSpPr>
          <p:nvPr>
            <p:ph type="pic" idx="6"/>
          </p:nvPr>
        </p:nvSpPr>
        <p:spPr>
          <a:xfrm>
            <a:off x="3800112" y="3142005"/>
            <a:ext cx="1574472" cy="1313486"/>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60" name="Shape 160"/>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1" name="Shape 161"/>
          <p:cNvSpPr txBox="1">
            <a:spLocks noGrp="1"/>
          </p:cNvSpPr>
          <p:nvPr>
            <p:ph type="body" idx="1"/>
          </p:nvPr>
        </p:nvSpPr>
        <p:spPr>
          <a:xfrm>
            <a:off x="1277373" y="971557"/>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750"/>
                                        <p:tgtEl>
                                          <p:spTgt spid="160"/>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61">
                                            <p:txEl>
                                              <p:pRg st="0" end="0"/>
                                            </p:txEl>
                                          </p:spTgt>
                                        </p:tgtEl>
                                        <p:attrNameLst>
                                          <p:attrName>style.visibility</p:attrName>
                                        </p:attrNameLst>
                                      </p:cBhvr>
                                      <p:to>
                                        <p:strVal val="visible"/>
                                      </p:to>
                                    </p:set>
                                    <p:animEffect transition="in" filter="fade">
                                      <p:cBhvr>
                                        <p:cTn id="11" dur="500"/>
                                        <p:tgtEl>
                                          <p:spTgt spid="161">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61">
                                            <p:txEl>
                                              <p:pRg st="1" end="1"/>
                                            </p:txEl>
                                          </p:spTgt>
                                        </p:tgtEl>
                                        <p:attrNameLst>
                                          <p:attrName>style.visibility</p:attrName>
                                        </p:attrNameLst>
                                      </p:cBhvr>
                                      <p:to>
                                        <p:strVal val="visible"/>
                                      </p:to>
                                    </p:set>
                                    <p:animEffect transition="in" filter="fade">
                                      <p:cBhvr>
                                        <p:cTn id="15" dur="500"/>
                                        <p:tgtEl>
                                          <p:spTgt spid="161">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161">
                                            <p:txEl>
                                              <p:pRg st="2" end="2"/>
                                            </p:txEl>
                                          </p:spTgt>
                                        </p:tgtEl>
                                        <p:attrNameLst>
                                          <p:attrName>style.visibility</p:attrName>
                                        </p:attrNameLst>
                                      </p:cBhvr>
                                      <p:to>
                                        <p:strVal val="visible"/>
                                      </p:to>
                                    </p:set>
                                    <p:animEffect transition="in" filter="fade">
                                      <p:cBhvr>
                                        <p:cTn id="19" dur="500"/>
                                        <p:tgtEl>
                                          <p:spTgt spid="161">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161">
                                            <p:txEl>
                                              <p:pRg st="3" end="3"/>
                                            </p:txEl>
                                          </p:spTgt>
                                        </p:tgtEl>
                                        <p:attrNameLst>
                                          <p:attrName>style.visibility</p:attrName>
                                        </p:attrNameLst>
                                      </p:cBhvr>
                                      <p:to>
                                        <p:strVal val="visible"/>
                                      </p:to>
                                    </p:set>
                                    <p:animEffect transition="in" filter="fade">
                                      <p:cBhvr>
                                        <p:cTn id="23" dur="500"/>
                                        <p:tgtEl>
                                          <p:spTgt spid="161">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161">
                                            <p:txEl>
                                              <p:pRg st="4" end="4"/>
                                            </p:txEl>
                                          </p:spTgt>
                                        </p:tgtEl>
                                        <p:attrNameLst>
                                          <p:attrName>style.visibility</p:attrName>
                                        </p:attrNameLst>
                                      </p:cBhvr>
                                      <p:to>
                                        <p:strVal val="visible"/>
                                      </p:to>
                                    </p:set>
                                    <p:animEffect transition="in" filter="fade">
                                      <p:cBhvr>
                                        <p:cTn id="27" dur="500"/>
                                        <p:tgtEl>
                                          <p:spTgt spid="161">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161">
                                            <p:txEl>
                                              <p:pRg st="5" end="5"/>
                                            </p:txEl>
                                          </p:spTgt>
                                        </p:tgtEl>
                                        <p:attrNameLst>
                                          <p:attrName>style.visibility</p:attrName>
                                        </p:attrNameLst>
                                      </p:cBhvr>
                                      <p:to>
                                        <p:strVal val="visible"/>
                                      </p:to>
                                    </p:set>
                                    <p:animEffect transition="in" filter="fade">
                                      <p:cBhvr>
                                        <p:cTn id="31" dur="500"/>
                                        <p:tgtEl>
                                          <p:spTgt spid="161">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161">
                                            <p:txEl>
                                              <p:pRg st="6" end="6"/>
                                            </p:txEl>
                                          </p:spTgt>
                                        </p:tgtEl>
                                        <p:attrNameLst>
                                          <p:attrName>style.visibility</p:attrName>
                                        </p:attrNameLst>
                                      </p:cBhvr>
                                      <p:to>
                                        <p:strVal val="visible"/>
                                      </p:to>
                                    </p:set>
                                    <p:animEffect transition="in" filter="fade">
                                      <p:cBhvr>
                                        <p:cTn id="35" dur="500"/>
                                        <p:tgtEl>
                                          <p:spTgt spid="161">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161">
                                            <p:txEl>
                                              <p:pRg st="7" end="7"/>
                                            </p:txEl>
                                          </p:spTgt>
                                        </p:tgtEl>
                                        <p:attrNameLst>
                                          <p:attrName>style.visibility</p:attrName>
                                        </p:attrNameLst>
                                      </p:cBhvr>
                                      <p:to>
                                        <p:strVal val="visible"/>
                                      </p:to>
                                    </p:set>
                                    <p:animEffect transition="in" filter="fade">
                                      <p:cBhvr>
                                        <p:cTn id="39" dur="500"/>
                                        <p:tgtEl>
                                          <p:spTgt spid="161">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161">
                                            <p:txEl>
                                              <p:pRg st="8" end="8"/>
                                            </p:txEl>
                                          </p:spTgt>
                                        </p:tgtEl>
                                        <p:attrNameLst>
                                          <p:attrName>style.visibility</p:attrName>
                                        </p:attrNameLst>
                                      </p:cBhvr>
                                      <p:to>
                                        <p:strVal val="visible"/>
                                      </p:to>
                                    </p:set>
                                    <p:animEffect transition="in" filter="fade">
                                      <p:cBhvr>
                                        <p:cTn id="43" dur="500"/>
                                        <p:tgtEl>
                                          <p:spTgt spid="161">
                                            <p:txEl>
                                              <p:pRg st="8" end="8"/>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155"/>
                                        </p:tgtEl>
                                        <p:attrNameLst>
                                          <p:attrName>style.visibility</p:attrName>
                                        </p:attrNameLst>
                                      </p:cBhvr>
                                      <p:to>
                                        <p:strVal val="visible"/>
                                      </p:to>
                                    </p:set>
                                    <p:animEffect transition="in" filter="fade">
                                      <p:cBhvr>
                                        <p:cTn id="47" dur="750"/>
                                        <p:tgtEl>
                                          <p:spTgt spid="155"/>
                                        </p:tgtEl>
                                      </p:cBhvr>
                                    </p:animEffect>
                                  </p:childTnLst>
                                </p:cTn>
                              </p:par>
                              <p:par>
                                <p:cTn id="48" presetID="10" presetClass="entr" presetSubtype="0" fill="hold" nodeType="withEffect">
                                  <p:stCondLst>
                                    <p:cond delay="0"/>
                                  </p:stCondLst>
                                  <p:childTnLst>
                                    <p:set>
                                      <p:cBhvr>
                                        <p:cTn id="49" dur="1" fill="hold">
                                          <p:stCondLst>
                                            <p:cond delay="0"/>
                                          </p:stCondLst>
                                        </p:cTn>
                                        <p:tgtEl>
                                          <p:spTgt spid="159"/>
                                        </p:tgtEl>
                                        <p:attrNameLst>
                                          <p:attrName>style.visibility</p:attrName>
                                        </p:attrNameLst>
                                      </p:cBhvr>
                                      <p:to>
                                        <p:strVal val="visible"/>
                                      </p:to>
                                    </p:set>
                                    <p:animEffect transition="in" filter="fade">
                                      <p:cBhvr>
                                        <p:cTn id="50" dur="750"/>
                                        <p:tgtEl>
                                          <p:spTgt spid="159"/>
                                        </p:tgtEl>
                                      </p:cBhvr>
                                    </p:animEffect>
                                  </p:childTnLst>
                                </p:cTn>
                              </p:par>
                            </p:childTnLst>
                          </p:cTn>
                        </p:par>
                        <p:par>
                          <p:cTn id="51" fill="hold">
                            <p:stCondLst>
                              <p:cond delay="6000"/>
                            </p:stCondLst>
                            <p:childTnLst>
                              <p:par>
                                <p:cTn id="52" presetID="10" presetClass="entr" presetSubtype="0" fill="hold" nodeType="afterEffect">
                                  <p:stCondLst>
                                    <p:cond delay="0"/>
                                  </p:stCondLst>
                                  <p:childTnLst>
                                    <p:set>
                                      <p:cBhvr>
                                        <p:cTn id="53" dur="1" fill="hold">
                                          <p:stCondLst>
                                            <p:cond delay="0"/>
                                          </p:stCondLst>
                                        </p:cTn>
                                        <p:tgtEl>
                                          <p:spTgt spid="156"/>
                                        </p:tgtEl>
                                        <p:attrNameLst>
                                          <p:attrName>style.visibility</p:attrName>
                                        </p:attrNameLst>
                                      </p:cBhvr>
                                      <p:to>
                                        <p:strVal val="visible"/>
                                      </p:to>
                                    </p:set>
                                    <p:animEffect transition="in" filter="fade">
                                      <p:cBhvr>
                                        <p:cTn id="54" dur="750"/>
                                        <p:tgtEl>
                                          <p:spTgt spid="156"/>
                                        </p:tgtEl>
                                      </p:cBhvr>
                                    </p:animEffect>
                                  </p:childTnLst>
                                </p:cTn>
                              </p:par>
                              <p:par>
                                <p:cTn id="55" presetID="10" presetClass="entr" presetSubtype="0" fill="hold" nodeType="withEffect">
                                  <p:stCondLst>
                                    <p:cond delay="0"/>
                                  </p:stCondLst>
                                  <p:childTnLst>
                                    <p:set>
                                      <p:cBhvr>
                                        <p:cTn id="56" dur="1" fill="hold">
                                          <p:stCondLst>
                                            <p:cond delay="0"/>
                                          </p:stCondLst>
                                        </p:cTn>
                                        <p:tgtEl>
                                          <p:spTgt spid="157"/>
                                        </p:tgtEl>
                                        <p:attrNameLst>
                                          <p:attrName>style.visibility</p:attrName>
                                        </p:attrNameLst>
                                      </p:cBhvr>
                                      <p:to>
                                        <p:strVal val="visible"/>
                                      </p:to>
                                    </p:set>
                                    <p:animEffect transition="in" filter="fade">
                                      <p:cBhvr>
                                        <p:cTn id="57" dur="750"/>
                                        <p:tgtEl>
                                          <p:spTgt spid="157"/>
                                        </p:tgtEl>
                                      </p:cBhvr>
                                    </p:animEffect>
                                  </p:childTnLst>
                                </p:cTn>
                              </p:par>
                            </p:childTnLst>
                          </p:cTn>
                        </p:par>
                        <p:par>
                          <p:cTn id="58" fill="hold">
                            <p:stCondLst>
                              <p:cond delay="6750"/>
                            </p:stCondLst>
                            <p:childTnLst>
                              <p:par>
                                <p:cTn id="59" presetID="10" presetClass="entr" presetSubtype="0" fill="hold" nodeType="afterEffect">
                                  <p:stCondLst>
                                    <p:cond delay="0"/>
                                  </p:stCondLst>
                                  <p:childTnLst>
                                    <p:set>
                                      <p:cBhvr>
                                        <p:cTn id="60" dur="1" fill="hold">
                                          <p:stCondLst>
                                            <p:cond delay="0"/>
                                          </p:stCondLst>
                                        </p:cTn>
                                        <p:tgtEl>
                                          <p:spTgt spid="158"/>
                                        </p:tgtEl>
                                        <p:attrNameLst>
                                          <p:attrName>style.visibility</p:attrName>
                                        </p:attrNameLst>
                                      </p:cBhvr>
                                      <p:to>
                                        <p:strVal val="visible"/>
                                      </p:to>
                                    </p:set>
                                    <p:animEffect transition="in" filter="fade">
                                      <p:cBhvr>
                                        <p:cTn id="61"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ustom Layout 4">
    <p:spTree>
      <p:nvGrpSpPr>
        <p:cNvPr id="1" name="Shape 162"/>
        <p:cNvGrpSpPr/>
        <p:nvPr/>
      </p:nvGrpSpPr>
      <p:grpSpPr>
        <a:xfrm>
          <a:off x="0" y="0"/>
          <a:ext cx="0" cy="0"/>
          <a:chOff x="0" y="0"/>
          <a:chExt cx="0" cy="0"/>
        </a:xfrm>
      </p:grpSpPr>
      <p:sp>
        <p:nvSpPr>
          <p:cNvPr id="163" name="Shape 163"/>
          <p:cNvSpPr>
            <a:spLocks noGrp="1"/>
          </p:cNvSpPr>
          <p:nvPr>
            <p:ph type="pic" idx="2"/>
          </p:nvPr>
        </p:nvSpPr>
        <p:spPr>
          <a:xfrm>
            <a:off x="3" y="0"/>
            <a:ext cx="9144000" cy="3483428"/>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64" name="Shape 164"/>
          <p:cNvSpPr>
            <a:spLocks noGrp="1"/>
          </p:cNvSpPr>
          <p:nvPr>
            <p:ph type="pic" idx="3"/>
          </p:nvPr>
        </p:nvSpPr>
        <p:spPr>
          <a:xfrm>
            <a:off x="721181" y="995833"/>
            <a:ext cx="2955471" cy="163443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ustom Layout 5">
    <p:spTree>
      <p:nvGrpSpPr>
        <p:cNvPr id="1" name="Shape 165"/>
        <p:cNvGrpSpPr/>
        <p:nvPr/>
      </p:nvGrpSpPr>
      <p:grpSpPr>
        <a:xfrm>
          <a:off x="0" y="0"/>
          <a:ext cx="0" cy="0"/>
          <a:chOff x="0" y="0"/>
          <a:chExt cx="0" cy="0"/>
        </a:xfrm>
      </p:grpSpPr>
      <p:sp>
        <p:nvSpPr>
          <p:cNvPr id="166" name="Shape 166"/>
          <p:cNvSpPr/>
          <p:nvPr/>
        </p:nvSpPr>
        <p:spPr>
          <a:xfrm>
            <a:off x="0" y="0"/>
            <a:ext cx="4857750" cy="5143499"/>
          </a:xfrm>
          <a:custGeom>
            <a:avLst/>
            <a:gdLst/>
            <a:ahLst/>
            <a:cxnLst/>
            <a:rect l="0" t="0" r="0" b="0"/>
            <a:pathLst>
              <a:path w="120000" h="120000" extrusionOk="0">
                <a:moveTo>
                  <a:pt x="0" y="0"/>
                </a:moveTo>
                <a:lnTo>
                  <a:pt x="112941" y="0"/>
                </a:lnTo>
                <a:lnTo>
                  <a:pt x="112941" y="55840"/>
                </a:lnTo>
                <a:lnTo>
                  <a:pt x="120000" y="60000"/>
                </a:lnTo>
                <a:lnTo>
                  <a:pt x="112941" y="64159"/>
                </a:lnTo>
                <a:lnTo>
                  <a:pt x="112941" y="120000"/>
                </a:lnTo>
                <a:lnTo>
                  <a:pt x="0" y="120000"/>
                </a:lnTo>
                <a:close/>
              </a:path>
            </a:pathLst>
          </a:cu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67" name="Shape 167"/>
          <p:cNvSpPr>
            <a:spLocks noGrp="1"/>
          </p:cNvSpPr>
          <p:nvPr>
            <p:ph type="pic" idx="2"/>
          </p:nvPr>
        </p:nvSpPr>
        <p:spPr>
          <a:xfrm>
            <a:off x="1477886" y="1025298"/>
            <a:ext cx="1618707" cy="1618707"/>
          </a:xfrm>
          <a:prstGeom prst="ellipse">
            <a:avLst/>
          </a:prstGeom>
          <a:noFill/>
          <a:ln w="76200" cap="flat" cmpd="sng">
            <a:solidFill>
              <a:schemeClr val="lt1"/>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additive="base">
                                        <p:cTn id="7" dur="500"/>
                                        <p:tgtEl>
                                          <p:spTgt spid="166"/>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7"/>
                                        </p:tgtEl>
                                        <p:attrNameLst>
                                          <p:attrName>style.visibility</p:attrName>
                                        </p:attrNameLst>
                                      </p:cBhvr>
                                      <p:to>
                                        <p:strVal val="visible"/>
                                      </p:to>
                                    </p:set>
                                    <p:animEffect transition="in" filter="fade">
                                      <p:cBhvr>
                                        <p:cTn id="11"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asic Slide">
    <p:spTree>
      <p:nvGrpSpPr>
        <p:cNvPr id="1" name="Shape 23"/>
        <p:cNvGrpSpPr/>
        <p:nvPr/>
      </p:nvGrpSpPr>
      <p:grpSpPr>
        <a:xfrm>
          <a:off x="0" y="0"/>
          <a:ext cx="0" cy="0"/>
          <a:chOff x="0" y="0"/>
          <a:chExt cx="0" cy="0"/>
        </a:xfrm>
      </p:grpSpPr>
      <p:sp>
        <p:nvSpPr>
          <p:cNvPr id="24" name="Shape 24"/>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u="none" strike="noStrike" cap="none">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1277373" y="971557"/>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50"/>
                                        <p:tgtEl>
                                          <p:spTgt spid="2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fade">
                                      <p:cBhvr>
                                        <p:cTn id="11" dur="500"/>
                                        <p:tgtEl>
                                          <p:spTgt spid="25">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25">
                                            <p:txEl>
                                              <p:pRg st="1" end="1"/>
                                            </p:txEl>
                                          </p:spTgt>
                                        </p:tgtEl>
                                        <p:attrNameLst>
                                          <p:attrName>style.visibility</p:attrName>
                                        </p:attrNameLst>
                                      </p:cBhvr>
                                      <p:to>
                                        <p:strVal val="visible"/>
                                      </p:to>
                                    </p:set>
                                    <p:animEffect transition="in" filter="fade">
                                      <p:cBhvr>
                                        <p:cTn id="15" dur="500"/>
                                        <p:tgtEl>
                                          <p:spTgt spid="25">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25">
                                            <p:txEl>
                                              <p:pRg st="2" end="2"/>
                                            </p:txEl>
                                          </p:spTgt>
                                        </p:tgtEl>
                                        <p:attrNameLst>
                                          <p:attrName>style.visibility</p:attrName>
                                        </p:attrNameLst>
                                      </p:cBhvr>
                                      <p:to>
                                        <p:strVal val="visible"/>
                                      </p:to>
                                    </p:set>
                                    <p:animEffect transition="in" filter="fade">
                                      <p:cBhvr>
                                        <p:cTn id="19" dur="500"/>
                                        <p:tgtEl>
                                          <p:spTgt spid="25">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25">
                                            <p:txEl>
                                              <p:pRg st="3" end="3"/>
                                            </p:txEl>
                                          </p:spTgt>
                                        </p:tgtEl>
                                        <p:attrNameLst>
                                          <p:attrName>style.visibility</p:attrName>
                                        </p:attrNameLst>
                                      </p:cBhvr>
                                      <p:to>
                                        <p:strVal val="visible"/>
                                      </p:to>
                                    </p:set>
                                    <p:animEffect transition="in" filter="fade">
                                      <p:cBhvr>
                                        <p:cTn id="23" dur="500"/>
                                        <p:tgtEl>
                                          <p:spTgt spid="25">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animEffect transition="in" filter="fade">
                                      <p:cBhvr>
                                        <p:cTn id="27" dur="500"/>
                                        <p:tgtEl>
                                          <p:spTgt spid="25">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25">
                                            <p:txEl>
                                              <p:pRg st="5" end="5"/>
                                            </p:txEl>
                                          </p:spTgt>
                                        </p:tgtEl>
                                        <p:attrNameLst>
                                          <p:attrName>style.visibility</p:attrName>
                                        </p:attrNameLst>
                                      </p:cBhvr>
                                      <p:to>
                                        <p:strVal val="visible"/>
                                      </p:to>
                                    </p:set>
                                    <p:animEffect transition="in" filter="fade">
                                      <p:cBhvr>
                                        <p:cTn id="31" dur="500"/>
                                        <p:tgtEl>
                                          <p:spTgt spid="25">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25">
                                            <p:txEl>
                                              <p:pRg st="6" end="6"/>
                                            </p:txEl>
                                          </p:spTgt>
                                        </p:tgtEl>
                                        <p:attrNameLst>
                                          <p:attrName>style.visibility</p:attrName>
                                        </p:attrNameLst>
                                      </p:cBhvr>
                                      <p:to>
                                        <p:strVal val="visible"/>
                                      </p:to>
                                    </p:set>
                                    <p:animEffect transition="in" filter="fade">
                                      <p:cBhvr>
                                        <p:cTn id="35" dur="500"/>
                                        <p:tgtEl>
                                          <p:spTgt spid="25">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25">
                                            <p:txEl>
                                              <p:pRg st="7" end="7"/>
                                            </p:txEl>
                                          </p:spTgt>
                                        </p:tgtEl>
                                        <p:attrNameLst>
                                          <p:attrName>style.visibility</p:attrName>
                                        </p:attrNameLst>
                                      </p:cBhvr>
                                      <p:to>
                                        <p:strVal val="visible"/>
                                      </p:to>
                                    </p:set>
                                    <p:animEffect transition="in" filter="fade">
                                      <p:cBhvr>
                                        <p:cTn id="39" dur="500"/>
                                        <p:tgtEl>
                                          <p:spTgt spid="25">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25">
                                            <p:txEl>
                                              <p:pRg st="8" end="8"/>
                                            </p:txEl>
                                          </p:spTgt>
                                        </p:tgtEl>
                                        <p:attrNameLst>
                                          <p:attrName>style.visibility</p:attrName>
                                        </p:attrNameLst>
                                      </p:cBhvr>
                                      <p:to>
                                        <p:strVal val="visible"/>
                                      </p:to>
                                    </p:set>
                                    <p:animEffect transition="in" filter="fade">
                                      <p:cBhvr>
                                        <p:cTn id="43" dur="500"/>
                                        <p:tgtEl>
                                          <p:spTgt spid="2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ustom Layout 6">
    <p:spTree>
      <p:nvGrpSpPr>
        <p:cNvPr id="1" name="Shape 168"/>
        <p:cNvGrpSpPr/>
        <p:nvPr/>
      </p:nvGrpSpPr>
      <p:grpSpPr>
        <a:xfrm>
          <a:off x="0" y="0"/>
          <a:ext cx="0" cy="0"/>
          <a:chOff x="0" y="0"/>
          <a:chExt cx="0" cy="0"/>
        </a:xfrm>
      </p:grpSpPr>
      <p:sp>
        <p:nvSpPr>
          <p:cNvPr id="169" name="Shape 169"/>
          <p:cNvSpPr/>
          <p:nvPr/>
        </p:nvSpPr>
        <p:spPr>
          <a:xfrm>
            <a:off x="7035302" y="1394870"/>
            <a:ext cx="1685925" cy="1685925"/>
          </a:xfrm>
          <a:prstGeom prst="ellipse">
            <a:avLst/>
          </a:prstGeom>
          <a:solidFill>
            <a:srgbClr val="9F4B14"/>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70" name="Shape 170"/>
          <p:cNvSpPr/>
          <p:nvPr/>
        </p:nvSpPr>
        <p:spPr>
          <a:xfrm>
            <a:off x="4830317" y="1394870"/>
            <a:ext cx="1685925" cy="1685925"/>
          </a:xfrm>
          <a:prstGeom prst="ellipse">
            <a:avLst/>
          </a:prstGeom>
          <a:solidFill>
            <a:srgbClr val="BF9900"/>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71" name="Shape 171"/>
          <p:cNvSpPr/>
          <p:nvPr/>
        </p:nvSpPr>
        <p:spPr>
          <a:xfrm>
            <a:off x="2800272" y="1394870"/>
            <a:ext cx="1685925" cy="1685925"/>
          </a:xfrm>
          <a:prstGeom prst="ellipse">
            <a:avLst/>
          </a:prstGeom>
          <a:solidFill>
            <a:srgbClr val="0E4717"/>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72" name="Shape 172"/>
          <p:cNvSpPr/>
          <p:nvPr/>
        </p:nvSpPr>
        <p:spPr>
          <a:xfrm>
            <a:off x="595287" y="1394870"/>
            <a:ext cx="1685925" cy="1685925"/>
          </a:xfrm>
          <a:prstGeom prst="ellipse">
            <a:avLst/>
          </a:prstGeom>
          <a:solidFill>
            <a:srgbClr val="006D9C"/>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73" name="Shape 173"/>
          <p:cNvSpPr>
            <a:spLocks noGrp="1"/>
          </p:cNvSpPr>
          <p:nvPr>
            <p:ph type="pic" idx="2"/>
          </p:nvPr>
        </p:nvSpPr>
        <p:spPr>
          <a:xfrm>
            <a:off x="521031" y="1540398"/>
            <a:ext cx="1620000" cy="1620000"/>
          </a:xfrm>
          <a:prstGeom prst="ellipse">
            <a:avLst/>
          </a:prstGeom>
          <a:noFill/>
          <a:ln w="57150" cap="flat" cmpd="sng">
            <a:solidFill>
              <a:schemeClr val="accent1"/>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74" name="Shape 174"/>
          <p:cNvSpPr>
            <a:spLocks noGrp="1"/>
          </p:cNvSpPr>
          <p:nvPr>
            <p:ph type="pic" idx="3"/>
          </p:nvPr>
        </p:nvSpPr>
        <p:spPr>
          <a:xfrm>
            <a:off x="2738882" y="1544962"/>
            <a:ext cx="1620000" cy="1620000"/>
          </a:xfrm>
          <a:prstGeom prst="ellipse">
            <a:avLst/>
          </a:prstGeom>
          <a:noFill/>
          <a:ln w="57150" cap="flat" cmpd="sng">
            <a:solidFill>
              <a:schemeClr val="accent3"/>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75" name="Shape 175"/>
          <p:cNvSpPr>
            <a:spLocks noGrp="1"/>
          </p:cNvSpPr>
          <p:nvPr>
            <p:ph type="pic" idx="4"/>
          </p:nvPr>
        </p:nvSpPr>
        <p:spPr>
          <a:xfrm>
            <a:off x="4785121" y="1540398"/>
            <a:ext cx="1620000" cy="1620000"/>
          </a:xfrm>
          <a:prstGeom prst="ellipse">
            <a:avLst/>
          </a:prstGeom>
          <a:noFill/>
          <a:ln w="57150" cap="flat" cmpd="sng">
            <a:solidFill>
              <a:schemeClr val="accent4"/>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76" name="Shape 176"/>
          <p:cNvSpPr>
            <a:spLocks noGrp="1"/>
          </p:cNvSpPr>
          <p:nvPr>
            <p:ph type="pic" idx="5"/>
          </p:nvPr>
        </p:nvSpPr>
        <p:spPr>
          <a:xfrm>
            <a:off x="7002972" y="1544962"/>
            <a:ext cx="1620000" cy="1620000"/>
          </a:xfrm>
          <a:prstGeom prst="ellipse">
            <a:avLst/>
          </a:prstGeom>
          <a:noFill/>
          <a:ln w="57150" cap="flat" cmpd="sng">
            <a:solidFill>
              <a:schemeClr val="accent6"/>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77" name="Shape 177"/>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chemeClr val="dk1"/>
              </a:buClr>
              <a:buFont typeface="Century Gothic"/>
              <a:buNone/>
              <a:defRPr sz="2600" b="0" i="0">
                <a:solidFill>
                  <a:schemeClr val="dk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8" name="Shape 178"/>
          <p:cNvSpPr txBox="1">
            <a:spLocks noGrp="1"/>
          </p:cNvSpPr>
          <p:nvPr>
            <p:ph type="body" idx="1"/>
          </p:nvPr>
        </p:nvSpPr>
        <p:spPr>
          <a:xfrm>
            <a:off x="1277373" y="971557"/>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additive="base">
                                        <p:cTn id="7" dur="500"/>
                                        <p:tgtEl>
                                          <p:spTgt spid="172"/>
                                        </p:tgtEl>
                                        <p:attrNameLst>
                                          <p:attrName>ppt_w</p:attrName>
                                        </p:attrNameLst>
                                      </p:cBhvr>
                                      <p:tavLst>
                                        <p:tav tm="0">
                                          <p:val>
                                            <p:strVal val="0"/>
                                          </p:val>
                                        </p:tav>
                                        <p:tav tm="100000">
                                          <p:val>
                                            <p:strVal val="#ppt_w"/>
                                          </p:val>
                                        </p:tav>
                                      </p:tavLst>
                                    </p:anim>
                                    <p:anim calcmode="lin" valueType="num">
                                      <p:cBhvr additive="base">
                                        <p:cTn id="8" dur="500"/>
                                        <p:tgtEl>
                                          <p:spTgt spid="172"/>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73"/>
                                        </p:tgtEl>
                                        <p:attrNameLst>
                                          <p:attrName>style.visibility</p:attrName>
                                        </p:attrNameLst>
                                      </p:cBhvr>
                                      <p:to>
                                        <p:strVal val="visible"/>
                                      </p:to>
                                    </p:set>
                                    <p:anim calcmode="lin" valueType="num">
                                      <p:cBhvr additive="base">
                                        <p:cTn id="11" dur="500"/>
                                        <p:tgtEl>
                                          <p:spTgt spid="173"/>
                                        </p:tgtEl>
                                        <p:attrNameLst>
                                          <p:attrName>ppt_w</p:attrName>
                                        </p:attrNameLst>
                                      </p:cBhvr>
                                      <p:tavLst>
                                        <p:tav tm="0">
                                          <p:val>
                                            <p:strVal val="0"/>
                                          </p:val>
                                        </p:tav>
                                        <p:tav tm="100000">
                                          <p:val>
                                            <p:strVal val="#ppt_w"/>
                                          </p:val>
                                        </p:tav>
                                      </p:tavLst>
                                    </p:anim>
                                    <p:anim calcmode="lin" valueType="num">
                                      <p:cBhvr additive="base">
                                        <p:cTn id="12" dur="500"/>
                                        <p:tgtEl>
                                          <p:spTgt spid="17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71"/>
                                        </p:tgtEl>
                                        <p:attrNameLst>
                                          <p:attrName>style.visibility</p:attrName>
                                        </p:attrNameLst>
                                      </p:cBhvr>
                                      <p:to>
                                        <p:strVal val="visible"/>
                                      </p:to>
                                    </p:set>
                                    <p:anim calcmode="lin" valueType="num">
                                      <p:cBhvr additive="base">
                                        <p:cTn id="15" dur="500"/>
                                        <p:tgtEl>
                                          <p:spTgt spid="171"/>
                                        </p:tgtEl>
                                        <p:attrNameLst>
                                          <p:attrName>ppt_w</p:attrName>
                                        </p:attrNameLst>
                                      </p:cBhvr>
                                      <p:tavLst>
                                        <p:tav tm="0">
                                          <p:val>
                                            <p:strVal val="0"/>
                                          </p:val>
                                        </p:tav>
                                        <p:tav tm="100000">
                                          <p:val>
                                            <p:strVal val="#ppt_w"/>
                                          </p:val>
                                        </p:tav>
                                      </p:tavLst>
                                    </p:anim>
                                    <p:anim calcmode="lin" valueType="num">
                                      <p:cBhvr additive="base">
                                        <p:cTn id="16" dur="500"/>
                                        <p:tgtEl>
                                          <p:spTgt spid="171"/>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74"/>
                                        </p:tgtEl>
                                        <p:attrNameLst>
                                          <p:attrName>style.visibility</p:attrName>
                                        </p:attrNameLst>
                                      </p:cBhvr>
                                      <p:to>
                                        <p:strVal val="visible"/>
                                      </p:to>
                                    </p:set>
                                    <p:anim calcmode="lin" valueType="num">
                                      <p:cBhvr additive="base">
                                        <p:cTn id="19" dur="500"/>
                                        <p:tgtEl>
                                          <p:spTgt spid="174"/>
                                        </p:tgtEl>
                                        <p:attrNameLst>
                                          <p:attrName>ppt_w</p:attrName>
                                        </p:attrNameLst>
                                      </p:cBhvr>
                                      <p:tavLst>
                                        <p:tav tm="0">
                                          <p:val>
                                            <p:strVal val="0"/>
                                          </p:val>
                                        </p:tav>
                                        <p:tav tm="100000">
                                          <p:val>
                                            <p:strVal val="#ppt_w"/>
                                          </p:val>
                                        </p:tav>
                                      </p:tavLst>
                                    </p:anim>
                                    <p:anim calcmode="lin" valueType="num">
                                      <p:cBhvr additive="base">
                                        <p:cTn id="20" dur="500"/>
                                        <p:tgtEl>
                                          <p:spTgt spid="17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70"/>
                                        </p:tgtEl>
                                        <p:attrNameLst>
                                          <p:attrName>style.visibility</p:attrName>
                                        </p:attrNameLst>
                                      </p:cBhvr>
                                      <p:to>
                                        <p:strVal val="visible"/>
                                      </p:to>
                                    </p:set>
                                    <p:anim calcmode="lin" valueType="num">
                                      <p:cBhvr additive="base">
                                        <p:cTn id="23" dur="500"/>
                                        <p:tgtEl>
                                          <p:spTgt spid="170"/>
                                        </p:tgtEl>
                                        <p:attrNameLst>
                                          <p:attrName>ppt_w</p:attrName>
                                        </p:attrNameLst>
                                      </p:cBhvr>
                                      <p:tavLst>
                                        <p:tav tm="0">
                                          <p:val>
                                            <p:strVal val="0"/>
                                          </p:val>
                                        </p:tav>
                                        <p:tav tm="100000">
                                          <p:val>
                                            <p:strVal val="#ppt_w"/>
                                          </p:val>
                                        </p:tav>
                                      </p:tavLst>
                                    </p:anim>
                                    <p:anim calcmode="lin" valueType="num">
                                      <p:cBhvr additive="base">
                                        <p:cTn id="24" dur="500"/>
                                        <p:tgtEl>
                                          <p:spTgt spid="170"/>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75"/>
                                        </p:tgtEl>
                                        <p:attrNameLst>
                                          <p:attrName>style.visibility</p:attrName>
                                        </p:attrNameLst>
                                      </p:cBhvr>
                                      <p:to>
                                        <p:strVal val="visible"/>
                                      </p:to>
                                    </p:set>
                                    <p:anim calcmode="lin" valueType="num">
                                      <p:cBhvr additive="base">
                                        <p:cTn id="27" dur="500"/>
                                        <p:tgtEl>
                                          <p:spTgt spid="175"/>
                                        </p:tgtEl>
                                        <p:attrNameLst>
                                          <p:attrName>ppt_w</p:attrName>
                                        </p:attrNameLst>
                                      </p:cBhvr>
                                      <p:tavLst>
                                        <p:tav tm="0">
                                          <p:val>
                                            <p:strVal val="0"/>
                                          </p:val>
                                        </p:tav>
                                        <p:tav tm="100000">
                                          <p:val>
                                            <p:strVal val="#ppt_w"/>
                                          </p:val>
                                        </p:tav>
                                      </p:tavLst>
                                    </p:anim>
                                    <p:anim calcmode="lin" valueType="num">
                                      <p:cBhvr additive="base">
                                        <p:cTn id="28" dur="500"/>
                                        <p:tgtEl>
                                          <p:spTgt spid="175"/>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69"/>
                                        </p:tgtEl>
                                        <p:attrNameLst>
                                          <p:attrName>style.visibility</p:attrName>
                                        </p:attrNameLst>
                                      </p:cBhvr>
                                      <p:to>
                                        <p:strVal val="visible"/>
                                      </p:to>
                                    </p:set>
                                    <p:anim calcmode="lin" valueType="num">
                                      <p:cBhvr additive="base">
                                        <p:cTn id="31" dur="500"/>
                                        <p:tgtEl>
                                          <p:spTgt spid="169"/>
                                        </p:tgtEl>
                                        <p:attrNameLst>
                                          <p:attrName>ppt_w</p:attrName>
                                        </p:attrNameLst>
                                      </p:cBhvr>
                                      <p:tavLst>
                                        <p:tav tm="0">
                                          <p:val>
                                            <p:strVal val="0"/>
                                          </p:val>
                                        </p:tav>
                                        <p:tav tm="100000">
                                          <p:val>
                                            <p:strVal val="#ppt_w"/>
                                          </p:val>
                                        </p:tav>
                                      </p:tavLst>
                                    </p:anim>
                                    <p:anim calcmode="lin" valueType="num">
                                      <p:cBhvr additive="base">
                                        <p:cTn id="32" dur="500"/>
                                        <p:tgtEl>
                                          <p:spTgt spid="169"/>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76"/>
                                        </p:tgtEl>
                                        <p:attrNameLst>
                                          <p:attrName>style.visibility</p:attrName>
                                        </p:attrNameLst>
                                      </p:cBhvr>
                                      <p:to>
                                        <p:strVal val="visible"/>
                                      </p:to>
                                    </p:set>
                                    <p:anim calcmode="lin" valueType="num">
                                      <p:cBhvr additive="base">
                                        <p:cTn id="35" dur="500"/>
                                        <p:tgtEl>
                                          <p:spTgt spid="176"/>
                                        </p:tgtEl>
                                        <p:attrNameLst>
                                          <p:attrName>ppt_w</p:attrName>
                                        </p:attrNameLst>
                                      </p:cBhvr>
                                      <p:tavLst>
                                        <p:tav tm="0">
                                          <p:val>
                                            <p:strVal val="0"/>
                                          </p:val>
                                        </p:tav>
                                        <p:tav tm="100000">
                                          <p:val>
                                            <p:strVal val="#ppt_w"/>
                                          </p:val>
                                        </p:tav>
                                      </p:tavLst>
                                    </p:anim>
                                    <p:anim calcmode="lin" valueType="num">
                                      <p:cBhvr additive="base">
                                        <p:cTn id="36" dur="500"/>
                                        <p:tgtEl>
                                          <p:spTgt spid="176"/>
                                        </p:tgtEl>
                                        <p:attrNameLst>
                                          <p:attrName>ppt_h</p:attrName>
                                        </p:attrNameLst>
                                      </p:cBhvr>
                                      <p:tavLst>
                                        <p:tav tm="0">
                                          <p:val>
                                            <p:strVal val="0"/>
                                          </p:val>
                                        </p:tav>
                                        <p:tav tm="100000">
                                          <p:val>
                                            <p:strVal val="#ppt_h"/>
                                          </p:val>
                                        </p:tav>
                                      </p:tavLst>
                                    </p:anim>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77"/>
                                        </p:tgtEl>
                                        <p:attrNameLst>
                                          <p:attrName>style.visibility</p:attrName>
                                        </p:attrNameLst>
                                      </p:cBhvr>
                                      <p:to>
                                        <p:strVal val="visible"/>
                                      </p:to>
                                    </p:set>
                                    <p:animEffect transition="in" filter="fade">
                                      <p:cBhvr>
                                        <p:cTn id="40" dur="750"/>
                                        <p:tgtEl>
                                          <p:spTgt spid="177"/>
                                        </p:tgtEl>
                                      </p:cBhvr>
                                    </p:animEffect>
                                  </p:childTnLst>
                                </p:cTn>
                              </p:par>
                            </p:childTnLst>
                          </p:cTn>
                        </p:par>
                        <p:par>
                          <p:cTn id="41" fill="hold">
                            <p:stCondLst>
                              <p:cond delay="1250"/>
                            </p:stCondLst>
                            <p:childTnLst>
                              <p:par>
                                <p:cTn id="42" presetID="10" presetClass="entr" presetSubtype="0" fill="hold" nodeType="afterEffect">
                                  <p:stCondLst>
                                    <p:cond delay="0"/>
                                  </p:stCondLst>
                                  <p:childTnLst>
                                    <p:set>
                                      <p:cBhvr>
                                        <p:cTn id="43" dur="1" fill="hold">
                                          <p:stCondLst>
                                            <p:cond delay="0"/>
                                          </p:stCondLst>
                                        </p:cTn>
                                        <p:tgtEl>
                                          <p:spTgt spid="178">
                                            <p:txEl>
                                              <p:pRg st="0" end="0"/>
                                            </p:txEl>
                                          </p:spTgt>
                                        </p:tgtEl>
                                        <p:attrNameLst>
                                          <p:attrName>style.visibility</p:attrName>
                                        </p:attrNameLst>
                                      </p:cBhvr>
                                      <p:to>
                                        <p:strVal val="visible"/>
                                      </p:to>
                                    </p:set>
                                    <p:animEffect transition="in" filter="fade">
                                      <p:cBhvr>
                                        <p:cTn id="44" dur="500"/>
                                        <p:tgtEl>
                                          <p:spTgt spid="178">
                                            <p:txEl>
                                              <p:pRg st="0" end="0"/>
                                            </p:txEl>
                                          </p:spTgt>
                                        </p:tgtEl>
                                      </p:cBhvr>
                                    </p:animEffect>
                                  </p:childTnLst>
                                </p:cTn>
                              </p:par>
                            </p:childTnLst>
                          </p:cTn>
                        </p:par>
                        <p:par>
                          <p:cTn id="45" fill="hold">
                            <p:stCondLst>
                              <p:cond delay="1750"/>
                            </p:stCondLst>
                            <p:childTnLst>
                              <p:par>
                                <p:cTn id="46" presetID="10" presetClass="entr" presetSubtype="0" fill="hold" nodeType="afterEffect">
                                  <p:stCondLst>
                                    <p:cond delay="0"/>
                                  </p:stCondLst>
                                  <p:childTnLst>
                                    <p:set>
                                      <p:cBhvr>
                                        <p:cTn id="47" dur="1" fill="hold">
                                          <p:stCondLst>
                                            <p:cond delay="0"/>
                                          </p:stCondLst>
                                        </p:cTn>
                                        <p:tgtEl>
                                          <p:spTgt spid="178">
                                            <p:txEl>
                                              <p:pRg st="1" end="1"/>
                                            </p:txEl>
                                          </p:spTgt>
                                        </p:tgtEl>
                                        <p:attrNameLst>
                                          <p:attrName>style.visibility</p:attrName>
                                        </p:attrNameLst>
                                      </p:cBhvr>
                                      <p:to>
                                        <p:strVal val="visible"/>
                                      </p:to>
                                    </p:set>
                                    <p:animEffect transition="in" filter="fade">
                                      <p:cBhvr>
                                        <p:cTn id="48" dur="500"/>
                                        <p:tgtEl>
                                          <p:spTgt spid="178">
                                            <p:txEl>
                                              <p:pRg st="1" end="1"/>
                                            </p:txEl>
                                          </p:spTgt>
                                        </p:tgtEl>
                                      </p:cBhvr>
                                    </p:animEffect>
                                  </p:childTnLst>
                                </p:cTn>
                              </p:par>
                            </p:childTnLst>
                          </p:cTn>
                        </p:par>
                        <p:par>
                          <p:cTn id="49" fill="hold">
                            <p:stCondLst>
                              <p:cond delay="2250"/>
                            </p:stCondLst>
                            <p:childTnLst>
                              <p:par>
                                <p:cTn id="50" presetID="10" presetClass="entr" presetSubtype="0" fill="hold" nodeType="afterEffect">
                                  <p:stCondLst>
                                    <p:cond delay="0"/>
                                  </p:stCondLst>
                                  <p:childTnLst>
                                    <p:set>
                                      <p:cBhvr>
                                        <p:cTn id="51" dur="1" fill="hold">
                                          <p:stCondLst>
                                            <p:cond delay="0"/>
                                          </p:stCondLst>
                                        </p:cTn>
                                        <p:tgtEl>
                                          <p:spTgt spid="178">
                                            <p:txEl>
                                              <p:pRg st="2" end="2"/>
                                            </p:txEl>
                                          </p:spTgt>
                                        </p:tgtEl>
                                        <p:attrNameLst>
                                          <p:attrName>style.visibility</p:attrName>
                                        </p:attrNameLst>
                                      </p:cBhvr>
                                      <p:to>
                                        <p:strVal val="visible"/>
                                      </p:to>
                                    </p:set>
                                    <p:animEffect transition="in" filter="fade">
                                      <p:cBhvr>
                                        <p:cTn id="52" dur="500"/>
                                        <p:tgtEl>
                                          <p:spTgt spid="178">
                                            <p:txEl>
                                              <p:pRg st="2" end="2"/>
                                            </p:txEl>
                                          </p:spTgt>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178">
                                            <p:txEl>
                                              <p:pRg st="3" end="3"/>
                                            </p:txEl>
                                          </p:spTgt>
                                        </p:tgtEl>
                                        <p:attrNameLst>
                                          <p:attrName>style.visibility</p:attrName>
                                        </p:attrNameLst>
                                      </p:cBhvr>
                                      <p:to>
                                        <p:strVal val="visible"/>
                                      </p:to>
                                    </p:set>
                                    <p:animEffect transition="in" filter="fade">
                                      <p:cBhvr>
                                        <p:cTn id="56" dur="500"/>
                                        <p:tgtEl>
                                          <p:spTgt spid="178">
                                            <p:txEl>
                                              <p:pRg st="3" end="3"/>
                                            </p:txEl>
                                          </p:spTgt>
                                        </p:tgtEl>
                                      </p:cBhvr>
                                    </p:animEffect>
                                  </p:childTnLst>
                                </p:cTn>
                              </p:par>
                            </p:childTnLst>
                          </p:cTn>
                        </p:par>
                        <p:par>
                          <p:cTn id="57" fill="hold">
                            <p:stCondLst>
                              <p:cond delay="3250"/>
                            </p:stCondLst>
                            <p:childTnLst>
                              <p:par>
                                <p:cTn id="58" presetID="10" presetClass="entr" presetSubtype="0" fill="hold" nodeType="afterEffect">
                                  <p:stCondLst>
                                    <p:cond delay="0"/>
                                  </p:stCondLst>
                                  <p:childTnLst>
                                    <p:set>
                                      <p:cBhvr>
                                        <p:cTn id="59" dur="1" fill="hold">
                                          <p:stCondLst>
                                            <p:cond delay="0"/>
                                          </p:stCondLst>
                                        </p:cTn>
                                        <p:tgtEl>
                                          <p:spTgt spid="178">
                                            <p:txEl>
                                              <p:pRg st="4" end="4"/>
                                            </p:txEl>
                                          </p:spTgt>
                                        </p:tgtEl>
                                        <p:attrNameLst>
                                          <p:attrName>style.visibility</p:attrName>
                                        </p:attrNameLst>
                                      </p:cBhvr>
                                      <p:to>
                                        <p:strVal val="visible"/>
                                      </p:to>
                                    </p:set>
                                    <p:animEffect transition="in" filter="fade">
                                      <p:cBhvr>
                                        <p:cTn id="60" dur="500"/>
                                        <p:tgtEl>
                                          <p:spTgt spid="178">
                                            <p:txEl>
                                              <p:pRg st="4" end="4"/>
                                            </p:txEl>
                                          </p:spTgt>
                                        </p:tgtEl>
                                      </p:cBhvr>
                                    </p:animEffect>
                                  </p:childTnLst>
                                </p:cTn>
                              </p:par>
                            </p:childTnLst>
                          </p:cTn>
                        </p:par>
                        <p:par>
                          <p:cTn id="61" fill="hold">
                            <p:stCondLst>
                              <p:cond delay="3750"/>
                            </p:stCondLst>
                            <p:childTnLst>
                              <p:par>
                                <p:cTn id="62" presetID="10" presetClass="entr" presetSubtype="0" fill="hold" nodeType="afterEffect">
                                  <p:stCondLst>
                                    <p:cond delay="0"/>
                                  </p:stCondLst>
                                  <p:childTnLst>
                                    <p:set>
                                      <p:cBhvr>
                                        <p:cTn id="63" dur="1" fill="hold">
                                          <p:stCondLst>
                                            <p:cond delay="0"/>
                                          </p:stCondLst>
                                        </p:cTn>
                                        <p:tgtEl>
                                          <p:spTgt spid="178">
                                            <p:txEl>
                                              <p:pRg st="5" end="5"/>
                                            </p:txEl>
                                          </p:spTgt>
                                        </p:tgtEl>
                                        <p:attrNameLst>
                                          <p:attrName>style.visibility</p:attrName>
                                        </p:attrNameLst>
                                      </p:cBhvr>
                                      <p:to>
                                        <p:strVal val="visible"/>
                                      </p:to>
                                    </p:set>
                                    <p:animEffect transition="in" filter="fade">
                                      <p:cBhvr>
                                        <p:cTn id="64" dur="500"/>
                                        <p:tgtEl>
                                          <p:spTgt spid="178">
                                            <p:txEl>
                                              <p:pRg st="5" end="5"/>
                                            </p:txEl>
                                          </p:spTgt>
                                        </p:tgtEl>
                                      </p:cBhvr>
                                    </p:animEffect>
                                  </p:childTnLst>
                                </p:cTn>
                              </p:par>
                            </p:childTnLst>
                          </p:cTn>
                        </p:par>
                        <p:par>
                          <p:cTn id="65" fill="hold">
                            <p:stCondLst>
                              <p:cond delay="4250"/>
                            </p:stCondLst>
                            <p:childTnLst>
                              <p:par>
                                <p:cTn id="66" presetID="10" presetClass="entr" presetSubtype="0" fill="hold" nodeType="afterEffect">
                                  <p:stCondLst>
                                    <p:cond delay="0"/>
                                  </p:stCondLst>
                                  <p:childTnLst>
                                    <p:set>
                                      <p:cBhvr>
                                        <p:cTn id="67" dur="1" fill="hold">
                                          <p:stCondLst>
                                            <p:cond delay="0"/>
                                          </p:stCondLst>
                                        </p:cTn>
                                        <p:tgtEl>
                                          <p:spTgt spid="178">
                                            <p:txEl>
                                              <p:pRg st="6" end="6"/>
                                            </p:txEl>
                                          </p:spTgt>
                                        </p:tgtEl>
                                        <p:attrNameLst>
                                          <p:attrName>style.visibility</p:attrName>
                                        </p:attrNameLst>
                                      </p:cBhvr>
                                      <p:to>
                                        <p:strVal val="visible"/>
                                      </p:to>
                                    </p:set>
                                    <p:animEffect transition="in" filter="fade">
                                      <p:cBhvr>
                                        <p:cTn id="68" dur="500"/>
                                        <p:tgtEl>
                                          <p:spTgt spid="178">
                                            <p:txEl>
                                              <p:pRg st="6" end="6"/>
                                            </p:txEl>
                                          </p:spTgt>
                                        </p:tgtEl>
                                      </p:cBhvr>
                                    </p:animEffect>
                                  </p:childTnLst>
                                </p:cTn>
                              </p:par>
                            </p:childTnLst>
                          </p:cTn>
                        </p:par>
                        <p:par>
                          <p:cTn id="69" fill="hold">
                            <p:stCondLst>
                              <p:cond delay="4750"/>
                            </p:stCondLst>
                            <p:childTnLst>
                              <p:par>
                                <p:cTn id="70" presetID="10" presetClass="entr" presetSubtype="0" fill="hold" nodeType="afterEffect">
                                  <p:stCondLst>
                                    <p:cond delay="0"/>
                                  </p:stCondLst>
                                  <p:childTnLst>
                                    <p:set>
                                      <p:cBhvr>
                                        <p:cTn id="71" dur="1" fill="hold">
                                          <p:stCondLst>
                                            <p:cond delay="0"/>
                                          </p:stCondLst>
                                        </p:cTn>
                                        <p:tgtEl>
                                          <p:spTgt spid="178">
                                            <p:txEl>
                                              <p:pRg st="7" end="7"/>
                                            </p:txEl>
                                          </p:spTgt>
                                        </p:tgtEl>
                                        <p:attrNameLst>
                                          <p:attrName>style.visibility</p:attrName>
                                        </p:attrNameLst>
                                      </p:cBhvr>
                                      <p:to>
                                        <p:strVal val="visible"/>
                                      </p:to>
                                    </p:set>
                                    <p:animEffect transition="in" filter="fade">
                                      <p:cBhvr>
                                        <p:cTn id="72" dur="500"/>
                                        <p:tgtEl>
                                          <p:spTgt spid="178">
                                            <p:txEl>
                                              <p:pRg st="7" end="7"/>
                                            </p:txEl>
                                          </p:spTgt>
                                        </p:tgtEl>
                                      </p:cBhvr>
                                    </p:animEffect>
                                  </p:childTnLst>
                                </p:cTn>
                              </p:par>
                            </p:childTnLst>
                          </p:cTn>
                        </p:par>
                        <p:par>
                          <p:cTn id="73" fill="hold">
                            <p:stCondLst>
                              <p:cond delay="5250"/>
                            </p:stCondLst>
                            <p:childTnLst>
                              <p:par>
                                <p:cTn id="74" presetID="10" presetClass="entr" presetSubtype="0" fill="hold" nodeType="afterEffect">
                                  <p:stCondLst>
                                    <p:cond delay="0"/>
                                  </p:stCondLst>
                                  <p:childTnLst>
                                    <p:set>
                                      <p:cBhvr>
                                        <p:cTn id="75" dur="1" fill="hold">
                                          <p:stCondLst>
                                            <p:cond delay="0"/>
                                          </p:stCondLst>
                                        </p:cTn>
                                        <p:tgtEl>
                                          <p:spTgt spid="178">
                                            <p:txEl>
                                              <p:pRg st="8" end="8"/>
                                            </p:txEl>
                                          </p:spTgt>
                                        </p:tgtEl>
                                        <p:attrNameLst>
                                          <p:attrName>style.visibility</p:attrName>
                                        </p:attrNameLst>
                                      </p:cBhvr>
                                      <p:to>
                                        <p:strVal val="visible"/>
                                      </p:to>
                                    </p:set>
                                    <p:animEffect transition="in" filter="fade">
                                      <p:cBhvr>
                                        <p:cTn id="76" dur="500"/>
                                        <p:tgtEl>
                                          <p:spTgt spid="17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Custom Layout 7">
    <p:spTree>
      <p:nvGrpSpPr>
        <p:cNvPr id="1" name="Shape 179"/>
        <p:cNvGrpSpPr/>
        <p:nvPr/>
      </p:nvGrpSpPr>
      <p:grpSpPr>
        <a:xfrm>
          <a:off x="0" y="0"/>
          <a:ext cx="0" cy="0"/>
          <a:chOff x="0" y="0"/>
          <a:chExt cx="0" cy="0"/>
        </a:xfrm>
      </p:grpSpPr>
      <p:sp>
        <p:nvSpPr>
          <p:cNvPr id="180" name="Shape 180"/>
          <p:cNvSpPr>
            <a:spLocks noGrp="1"/>
          </p:cNvSpPr>
          <p:nvPr>
            <p:ph type="pic" idx="2"/>
          </p:nvPr>
        </p:nvSpPr>
        <p:spPr>
          <a:xfrm>
            <a:off x="3916646" y="1728791"/>
            <a:ext cx="1334890" cy="219812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81" name="Shape 181"/>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2" name="Shape 182"/>
          <p:cNvSpPr txBox="1">
            <a:spLocks noGrp="1"/>
          </p:cNvSpPr>
          <p:nvPr>
            <p:ph type="body" idx="1"/>
          </p:nvPr>
        </p:nvSpPr>
        <p:spPr>
          <a:xfrm>
            <a:off x="1277373" y="971557"/>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750"/>
                                        <p:tgtEl>
                                          <p:spTgt spid="18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82">
                                            <p:txEl>
                                              <p:pRg st="0" end="0"/>
                                            </p:txEl>
                                          </p:spTgt>
                                        </p:tgtEl>
                                        <p:attrNameLst>
                                          <p:attrName>style.visibility</p:attrName>
                                        </p:attrNameLst>
                                      </p:cBhvr>
                                      <p:to>
                                        <p:strVal val="visible"/>
                                      </p:to>
                                    </p:set>
                                    <p:animEffect transition="in" filter="fade">
                                      <p:cBhvr>
                                        <p:cTn id="11" dur="500"/>
                                        <p:tgtEl>
                                          <p:spTgt spid="182">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82">
                                            <p:txEl>
                                              <p:pRg st="1" end="1"/>
                                            </p:txEl>
                                          </p:spTgt>
                                        </p:tgtEl>
                                        <p:attrNameLst>
                                          <p:attrName>style.visibility</p:attrName>
                                        </p:attrNameLst>
                                      </p:cBhvr>
                                      <p:to>
                                        <p:strVal val="visible"/>
                                      </p:to>
                                    </p:set>
                                    <p:animEffect transition="in" filter="fade">
                                      <p:cBhvr>
                                        <p:cTn id="15" dur="500"/>
                                        <p:tgtEl>
                                          <p:spTgt spid="182">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182">
                                            <p:txEl>
                                              <p:pRg st="2" end="2"/>
                                            </p:txEl>
                                          </p:spTgt>
                                        </p:tgtEl>
                                        <p:attrNameLst>
                                          <p:attrName>style.visibility</p:attrName>
                                        </p:attrNameLst>
                                      </p:cBhvr>
                                      <p:to>
                                        <p:strVal val="visible"/>
                                      </p:to>
                                    </p:set>
                                    <p:animEffect transition="in" filter="fade">
                                      <p:cBhvr>
                                        <p:cTn id="19" dur="500"/>
                                        <p:tgtEl>
                                          <p:spTgt spid="182">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182">
                                            <p:txEl>
                                              <p:pRg st="3" end="3"/>
                                            </p:txEl>
                                          </p:spTgt>
                                        </p:tgtEl>
                                        <p:attrNameLst>
                                          <p:attrName>style.visibility</p:attrName>
                                        </p:attrNameLst>
                                      </p:cBhvr>
                                      <p:to>
                                        <p:strVal val="visible"/>
                                      </p:to>
                                    </p:set>
                                    <p:animEffect transition="in" filter="fade">
                                      <p:cBhvr>
                                        <p:cTn id="23" dur="500"/>
                                        <p:tgtEl>
                                          <p:spTgt spid="182">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182">
                                            <p:txEl>
                                              <p:pRg st="4" end="4"/>
                                            </p:txEl>
                                          </p:spTgt>
                                        </p:tgtEl>
                                        <p:attrNameLst>
                                          <p:attrName>style.visibility</p:attrName>
                                        </p:attrNameLst>
                                      </p:cBhvr>
                                      <p:to>
                                        <p:strVal val="visible"/>
                                      </p:to>
                                    </p:set>
                                    <p:animEffect transition="in" filter="fade">
                                      <p:cBhvr>
                                        <p:cTn id="27" dur="500"/>
                                        <p:tgtEl>
                                          <p:spTgt spid="182">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182">
                                            <p:txEl>
                                              <p:pRg st="5" end="5"/>
                                            </p:txEl>
                                          </p:spTgt>
                                        </p:tgtEl>
                                        <p:attrNameLst>
                                          <p:attrName>style.visibility</p:attrName>
                                        </p:attrNameLst>
                                      </p:cBhvr>
                                      <p:to>
                                        <p:strVal val="visible"/>
                                      </p:to>
                                    </p:set>
                                    <p:animEffect transition="in" filter="fade">
                                      <p:cBhvr>
                                        <p:cTn id="31" dur="500"/>
                                        <p:tgtEl>
                                          <p:spTgt spid="182">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182">
                                            <p:txEl>
                                              <p:pRg st="6" end="6"/>
                                            </p:txEl>
                                          </p:spTgt>
                                        </p:tgtEl>
                                        <p:attrNameLst>
                                          <p:attrName>style.visibility</p:attrName>
                                        </p:attrNameLst>
                                      </p:cBhvr>
                                      <p:to>
                                        <p:strVal val="visible"/>
                                      </p:to>
                                    </p:set>
                                    <p:animEffect transition="in" filter="fade">
                                      <p:cBhvr>
                                        <p:cTn id="35" dur="500"/>
                                        <p:tgtEl>
                                          <p:spTgt spid="182">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182">
                                            <p:txEl>
                                              <p:pRg st="7" end="7"/>
                                            </p:txEl>
                                          </p:spTgt>
                                        </p:tgtEl>
                                        <p:attrNameLst>
                                          <p:attrName>style.visibility</p:attrName>
                                        </p:attrNameLst>
                                      </p:cBhvr>
                                      <p:to>
                                        <p:strVal val="visible"/>
                                      </p:to>
                                    </p:set>
                                    <p:animEffect transition="in" filter="fade">
                                      <p:cBhvr>
                                        <p:cTn id="39" dur="500"/>
                                        <p:tgtEl>
                                          <p:spTgt spid="182">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182">
                                            <p:txEl>
                                              <p:pRg st="8" end="8"/>
                                            </p:txEl>
                                          </p:spTgt>
                                        </p:tgtEl>
                                        <p:attrNameLst>
                                          <p:attrName>style.visibility</p:attrName>
                                        </p:attrNameLst>
                                      </p:cBhvr>
                                      <p:to>
                                        <p:strVal val="visible"/>
                                      </p:to>
                                    </p:set>
                                    <p:animEffect transition="in" filter="fade">
                                      <p:cBhvr>
                                        <p:cTn id="43" dur="500"/>
                                        <p:tgtEl>
                                          <p:spTgt spid="18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ustom Layout Features 3">
    <p:spTree>
      <p:nvGrpSpPr>
        <p:cNvPr id="1" name="Shape 183"/>
        <p:cNvGrpSpPr/>
        <p:nvPr/>
      </p:nvGrpSpPr>
      <p:grpSpPr>
        <a:xfrm>
          <a:off x="0" y="0"/>
          <a:ext cx="0" cy="0"/>
          <a:chOff x="0" y="0"/>
          <a:chExt cx="0" cy="0"/>
        </a:xfrm>
      </p:grpSpPr>
      <p:sp>
        <p:nvSpPr>
          <p:cNvPr id="184" name="Shape 184"/>
          <p:cNvSpPr>
            <a:spLocks noGrp="1"/>
          </p:cNvSpPr>
          <p:nvPr>
            <p:ph type="pic" idx="2"/>
          </p:nvPr>
        </p:nvSpPr>
        <p:spPr>
          <a:xfrm>
            <a:off x="0" y="1260187"/>
            <a:ext cx="1761719" cy="171081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85" name="Shape 185"/>
          <p:cNvSpPr>
            <a:spLocks noGrp="1"/>
          </p:cNvSpPr>
          <p:nvPr>
            <p:ph type="pic" idx="3"/>
          </p:nvPr>
        </p:nvSpPr>
        <p:spPr>
          <a:xfrm>
            <a:off x="7277414" y="1260195"/>
            <a:ext cx="1866588" cy="171081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86" name="Shape 186"/>
          <p:cNvSpPr>
            <a:spLocks noGrp="1"/>
          </p:cNvSpPr>
          <p:nvPr>
            <p:ph type="pic" idx="4"/>
          </p:nvPr>
        </p:nvSpPr>
        <p:spPr>
          <a:xfrm>
            <a:off x="5458267" y="2988748"/>
            <a:ext cx="1819148" cy="171081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87" name="Shape 187"/>
          <p:cNvSpPr/>
          <p:nvPr/>
        </p:nvSpPr>
        <p:spPr>
          <a:xfrm>
            <a:off x="3" y="2971006"/>
            <a:ext cx="1761716" cy="1718041"/>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88" name="Shape 188"/>
          <p:cNvSpPr/>
          <p:nvPr/>
        </p:nvSpPr>
        <p:spPr>
          <a:xfrm>
            <a:off x="1761723" y="1260195"/>
            <a:ext cx="1819146" cy="1728561"/>
          </a:xfrm>
          <a:prstGeom prst="rect">
            <a:avLst/>
          </a:pr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89" name="Shape 189"/>
          <p:cNvSpPr/>
          <p:nvPr/>
        </p:nvSpPr>
        <p:spPr>
          <a:xfrm>
            <a:off x="3580867" y="2975983"/>
            <a:ext cx="1877398" cy="1718041"/>
          </a:xfrm>
          <a:prstGeom prst="rect">
            <a:avLst/>
          </a:prstGeom>
          <a:solidFill>
            <a:srgbClr val="FFB40A"/>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90" name="Shape 190"/>
          <p:cNvSpPr/>
          <p:nvPr/>
        </p:nvSpPr>
        <p:spPr>
          <a:xfrm>
            <a:off x="5458267" y="1260195"/>
            <a:ext cx="1819146" cy="1728561"/>
          </a:xfrm>
          <a:prstGeom prst="rect">
            <a:avLst/>
          </a:prstGeom>
          <a:solidFill>
            <a:schemeClr val="accent5"/>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91" name="Shape 191"/>
          <p:cNvSpPr/>
          <p:nvPr/>
        </p:nvSpPr>
        <p:spPr>
          <a:xfrm>
            <a:off x="7277411" y="2975983"/>
            <a:ext cx="1866591" cy="1713061"/>
          </a:xfrm>
          <a:prstGeom prst="rect">
            <a:avLst/>
          </a:prstGeom>
          <a:solidFill>
            <a:schemeClr val="accent6"/>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92" name="Shape 192"/>
          <p:cNvSpPr/>
          <p:nvPr/>
        </p:nvSpPr>
        <p:spPr>
          <a:xfrm>
            <a:off x="3580864" y="1260195"/>
            <a:ext cx="1877400" cy="1728561"/>
          </a:xfrm>
          <a:prstGeom prst="rect">
            <a:avLst/>
          </a:prstGeom>
          <a:solidFill>
            <a:srgbClr val="3F3F3F"/>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93" name="Shape 193"/>
          <p:cNvSpPr/>
          <p:nvPr/>
        </p:nvSpPr>
        <p:spPr>
          <a:xfrm>
            <a:off x="1761716" y="2983496"/>
            <a:ext cx="1819139" cy="1705550"/>
          </a:xfrm>
          <a:prstGeom prst="rect">
            <a:avLst/>
          </a:prstGeom>
          <a:solidFill>
            <a:srgbClr val="042A3F"/>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94" name="Shape 194"/>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5" name="Shape 195"/>
          <p:cNvSpPr txBox="1">
            <a:spLocks noGrp="1"/>
          </p:cNvSpPr>
          <p:nvPr>
            <p:ph type="body" idx="1"/>
          </p:nvPr>
        </p:nvSpPr>
        <p:spPr>
          <a:xfrm>
            <a:off x="1277373" y="971557"/>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500"/>
                                        <p:tgtEl>
                                          <p:spTgt spid="187"/>
                                        </p:tgtEl>
                                      </p:cBhvr>
                                    </p:animEffect>
                                  </p:childTnLst>
                                </p:cTn>
                              </p:par>
                              <p:par>
                                <p:cTn id="8" presetID="10" presetClass="entr" presetSubtype="0" fill="hold" nodeType="withEffect">
                                  <p:stCondLst>
                                    <p:cond delay="0"/>
                                  </p:stCondLst>
                                  <p:childTnLst>
                                    <p:set>
                                      <p:cBhvr>
                                        <p:cTn id="9" dur="1" fill="hold">
                                          <p:stCondLst>
                                            <p:cond delay="0"/>
                                          </p:stCondLst>
                                        </p:cTn>
                                        <p:tgtEl>
                                          <p:spTgt spid="188"/>
                                        </p:tgtEl>
                                        <p:attrNameLst>
                                          <p:attrName>style.visibility</p:attrName>
                                        </p:attrNameLst>
                                      </p:cBhvr>
                                      <p:to>
                                        <p:strVal val="visible"/>
                                      </p:to>
                                    </p:set>
                                    <p:animEffect transition="in" filter="fade">
                                      <p:cBhvr>
                                        <p:cTn id="10" dur="500"/>
                                        <p:tgtEl>
                                          <p:spTgt spid="188"/>
                                        </p:tgtEl>
                                      </p:cBhvr>
                                    </p:animEffect>
                                  </p:childTnLst>
                                </p:cTn>
                              </p:par>
                              <p:par>
                                <p:cTn id="11" presetID="10" presetClass="entr" presetSubtype="0" fill="hold" nodeType="with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fade">
                                      <p:cBhvr>
                                        <p:cTn id="13" dur="500"/>
                                        <p:tgtEl>
                                          <p:spTgt spid="189"/>
                                        </p:tgtEl>
                                      </p:cBhvr>
                                    </p:animEffect>
                                  </p:childTnLst>
                                </p:cTn>
                              </p:par>
                              <p:par>
                                <p:cTn id="14" presetID="10" presetClass="entr" presetSubtype="0" fill="hold" nodeType="withEffect">
                                  <p:stCondLst>
                                    <p:cond delay="0"/>
                                  </p:stCondLst>
                                  <p:childTnLst>
                                    <p:set>
                                      <p:cBhvr>
                                        <p:cTn id="15" dur="1" fill="hold">
                                          <p:stCondLst>
                                            <p:cond delay="0"/>
                                          </p:stCondLst>
                                        </p:cTn>
                                        <p:tgtEl>
                                          <p:spTgt spid="190"/>
                                        </p:tgtEl>
                                        <p:attrNameLst>
                                          <p:attrName>style.visibility</p:attrName>
                                        </p:attrNameLst>
                                      </p:cBhvr>
                                      <p:to>
                                        <p:strVal val="visible"/>
                                      </p:to>
                                    </p:set>
                                    <p:animEffect transition="in" filter="fade">
                                      <p:cBhvr>
                                        <p:cTn id="16" dur="500"/>
                                        <p:tgtEl>
                                          <p:spTgt spid="190"/>
                                        </p:tgtEl>
                                      </p:cBhvr>
                                    </p:animEffect>
                                  </p:childTnLst>
                                </p:cTn>
                              </p:par>
                              <p:par>
                                <p:cTn id="17" presetID="10" presetClass="entr" presetSubtype="0" fill="hold" nodeType="withEffect">
                                  <p:stCondLst>
                                    <p:cond delay="0"/>
                                  </p:stCondLst>
                                  <p:childTnLst>
                                    <p:set>
                                      <p:cBhvr>
                                        <p:cTn id="18" dur="1" fill="hold">
                                          <p:stCondLst>
                                            <p:cond delay="0"/>
                                          </p:stCondLst>
                                        </p:cTn>
                                        <p:tgtEl>
                                          <p:spTgt spid="191"/>
                                        </p:tgtEl>
                                        <p:attrNameLst>
                                          <p:attrName>style.visibility</p:attrName>
                                        </p:attrNameLst>
                                      </p:cBhvr>
                                      <p:to>
                                        <p:strVal val="visible"/>
                                      </p:to>
                                    </p:set>
                                    <p:animEffect transition="in" filter="fade">
                                      <p:cBhvr>
                                        <p:cTn id="19" dur="500"/>
                                        <p:tgtEl>
                                          <p:spTgt spid="191"/>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84"/>
                                        </p:tgtEl>
                                        <p:attrNameLst>
                                          <p:attrName>style.visibility</p:attrName>
                                        </p:attrNameLst>
                                      </p:cBhvr>
                                      <p:to>
                                        <p:strVal val="visible"/>
                                      </p:to>
                                    </p:set>
                                    <p:animEffect transition="in" filter="fade">
                                      <p:cBhvr>
                                        <p:cTn id="23" dur="500"/>
                                        <p:tgtEl>
                                          <p:spTgt spid="184"/>
                                        </p:tgtEl>
                                      </p:cBhvr>
                                    </p:animEffect>
                                  </p:childTnLst>
                                </p:cTn>
                              </p:par>
                              <p:par>
                                <p:cTn id="24" presetID="10" presetClass="entr" presetSubtype="0" fill="hold" nodeType="withEffect">
                                  <p:stCondLst>
                                    <p:cond delay="0"/>
                                  </p:stCondLst>
                                  <p:childTnLst>
                                    <p:set>
                                      <p:cBhvr>
                                        <p:cTn id="25" dur="1" fill="hold">
                                          <p:stCondLst>
                                            <p:cond delay="0"/>
                                          </p:stCondLst>
                                        </p:cTn>
                                        <p:tgtEl>
                                          <p:spTgt spid="193"/>
                                        </p:tgtEl>
                                        <p:attrNameLst>
                                          <p:attrName>style.visibility</p:attrName>
                                        </p:attrNameLst>
                                      </p:cBhvr>
                                      <p:to>
                                        <p:strVal val="visible"/>
                                      </p:to>
                                    </p:set>
                                    <p:animEffect transition="in" filter="fade">
                                      <p:cBhvr>
                                        <p:cTn id="26" dur="500"/>
                                        <p:tgtEl>
                                          <p:spTgt spid="193"/>
                                        </p:tgtEl>
                                      </p:cBhvr>
                                    </p:animEffect>
                                  </p:childTnLst>
                                </p:cTn>
                              </p:par>
                              <p:par>
                                <p:cTn id="27" presetID="10" presetClass="entr" presetSubtype="0" fill="hold" nodeType="withEffect">
                                  <p:stCondLst>
                                    <p:cond delay="0"/>
                                  </p:stCondLst>
                                  <p:childTnLst>
                                    <p:set>
                                      <p:cBhvr>
                                        <p:cTn id="28" dur="1" fill="hold">
                                          <p:stCondLst>
                                            <p:cond delay="0"/>
                                          </p:stCondLst>
                                        </p:cTn>
                                        <p:tgtEl>
                                          <p:spTgt spid="192"/>
                                        </p:tgtEl>
                                        <p:attrNameLst>
                                          <p:attrName>style.visibility</p:attrName>
                                        </p:attrNameLst>
                                      </p:cBhvr>
                                      <p:to>
                                        <p:strVal val="visible"/>
                                      </p:to>
                                    </p:set>
                                    <p:animEffect transition="in" filter="fade">
                                      <p:cBhvr>
                                        <p:cTn id="29" dur="500"/>
                                        <p:tgtEl>
                                          <p:spTgt spid="192"/>
                                        </p:tgtEl>
                                      </p:cBhvr>
                                    </p:animEffect>
                                  </p:childTnLst>
                                </p:cTn>
                              </p:par>
                              <p:par>
                                <p:cTn id="30" presetID="10" presetClass="entr" presetSubtype="0" fill="hold" nodeType="withEffect">
                                  <p:stCondLst>
                                    <p:cond delay="0"/>
                                  </p:stCondLst>
                                  <p:childTnLst>
                                    <p:set>
                                      <p:cBhvr>
                                        <p:cTn id="31" dur="1" fill="hold">
                                          <p:stCondLst>
                                            <p:cond delay="0"/>
                                          </p:stCondLst>
                                        </p:cTn>
                                        <p:tgtEl>
                                          <p:spTgt spid="186"/>
                                        </p:tgtEl>
                                        <p:attrNameLst>
                                          <p:attrName>style.visibility</p:attrName>
                                        </p:attrNameLst>
                                      </p:cBhvr>
                                      <p:to>
                                        <p:strVal val="visible"/>
                                      </p:to>
                                    </p:set>
                                    <p:animEffect transition="in" filter="fade">
                                      <p:cBhvr>
                                        <p:cTn id="32" dur="500"/>
                                        <p:tgtEl>
                                          <p:spTgt spid="186"/>
                                        </p:tgtEl>
                                      </p:cBhvr>
                                    </p:animEffect>
                                  </p:childTnLst>
                                </p:cTn>
                              </p:par>
                              <p:par>
                                <p:cTn id="33" presetID="10" presetClass="entr" presetSubtype="0" fill="hold" nodeType="withEffect">
                                  <p:stCondLst>
                                    <p:cond delay="0"/>
                                  </p:stCondLst>
                                  <p:childTnLst>
                                    <p:set>
                                      <p:cBhvr>
                                        <p:cTn id="34" dur="1" fill="hold">
                                          <p:stCondLst>
                                            <p:cond delay="0"/>
                                          </p:stCondLst>
                                        </p:cTn>
                                        <p:tgtEl>
                                          <p:spTgt spid="185"/>
                                        </p:tgtEl>
                                        <p:attrNameLst>
                                          <p:attrName>style.visibility</p:attrName>
                                        </p:attrNameLst>
                                      </p:cBhvr>
                                      <p:to>
                                        <p:strVal val="visible"/>
                                      </p:to>
                                    </p:set>
                                    <p:animEffect transition="in" filter="fade">
                                      <p:cBhvr>
                                        <p:cTn id="35" dur="500"/>
                                        <p:tgtEl>
                                          <p:spTgt spid="185"/>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94"/>
                                        </p:tgtEl>
                                        <p:attrNameLst>
                                          <p:attrName>style.visibility</p:attrName>
                                        </p:attrNameLst>
                                      </p:cBhvr>
                                      <p:to>
                                        <p:strVal val="visible"/>
                                      </p:to>
                                    </p:set>
                                    <p:animEffect transition="in" filter="fade">
                                      <p:cBhvr>
                                        <p:cTn id="39" dur="750"/>
                                        <p:tgtEl>
                                          <p:spTgt spid="194"/>
                                        </p:tgtEl>
                                      </p:cBhvr>
                                    </p:animEffect>
                                  </p:childTnLst>
                                </p:cTn>
                              </p:par>
                            </p:childTnLst>
                          </p:cTn>
                        </p:par>
                        <p:par>
                          <p:cTn id="40" fill="hold">
                            <p:stCondLst>
                              <p:cond delay="1750"/>
                            </p:stCondLst>
                            <p:childTnLst>
                              <p:par>
                                <p:cTn id="41" presetID="10" presetClass="entr" presetSubtype="0" fill="hold" nodeType="afterEffect">
                                  <p:stCondLst>
                                    <p:cond delay="0"/>
                                  </p:stCondLst>
                                  <p:childTnLst>
                                    <p:set>
                                      <p:cBhvr>
                                        <p:cTn id="42" dur="1" fill="hold">
                                          <p:stCondLst>
                                            <p:cond delay="0"/>
                                          </p:stCondLst>
                                        </p:cTn>
                                        <p:tgtEl>
                                          <p:spTgt spid="195">
                                            <p:txEl>
                                              <p:pRg st="0" end="0"/>
                                            </p:txEl>
                                          </p:spTgt>
                                        </p:tgtEl>
                                        <p:attrNameLst>
                                          <p:attrName>style.visibility</p:attrName>
                                        </p:attrNameLst>
                                      </p:cBhvr>
                                      <p:to>
                                        <p:strVal val="visible"/>
                                      </p:to>
                                    </p:set>
                                    <p:animEffect transition="in" filter="fade">
                                      <p:cBhvr>
                                        <p:cTn id="43" dur="500"/>
                                        <p:tgtEl>
                                          <p:spTgt spid="195">
                                            <p:txEl>
                                              <p:pRg st="0" end="0"/>
                                            </p:txEl>
                                          </p:spTgt>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195">
                                            <p:txEl>
                                              <p:pRg st="1" end="1"/>
                                            </p:txEl>
                                          </p:spTgt>
                                        </p:tgtEl>
                                        <p:attrNameLst>
                                          <p:attrName>style.visibility</p:attrName>
                                        </p:attrNameLst>
                                      </p:cBhvr>
                                      <p:to>
                                        <p:strVal val="visible"/>
                                      </p:to>
                                    </p:set>
                                    <p:animEffect transition="in" filter="fade">
                                      <p:cBhvr>
                                        <p:cTn id="47" dur="500"/>
                                        <p:tgtEl>
                                          <p:spTgt spid="195">
                                            <p:txEl>
                                              <p:pRg st="1" end="1"/>
                                            </p:txEl>
                                          </p:spTgt>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195">
                                            <p:txEl>
                                              <p:pRg st="2" end="2"/>
                                            </p:txEl>
                                          </p:spTgt>
                                        </p:tgtEl>
                                        <p:attrNameLst>
                                          <p:attrName>style.visibility</p:attrName>
                                        </p:attrNameLst>
                                      </p:cBhvr>
                                      <p:to>
                                        <p:strVal val="visible"/>
                                      </p:to>
                                    </p:set>
                                    <p:animEffect transition="in" filter="fade">
                                      <p:cBhvr>
                                        <p:cTn id="51" dur="500"/>
                                        <p:tgtEl>
                                          <p:spTgt spid="195">
                                            <p:txEl>
                                              <p:pRg st="2" end="2"/>
                                            </p:txEl>
                                          </p:spTgt>
                                        </p:tgtEl>
                                      </p:cBhvr>
                                    </p:animEffect>
                                  </p:childTnLst>
                                </p:cTn>
                              </p:par>
                            </p:childTnLst>
                          </p:cTn>
                        </p:par>
                        <p:par>
                          <p:cTn id="52" fill="hold">
                            <p:stCondLst>
                              <p:cond delay="3250"/>
                            </p:stCondLst>
                            <p:childTnLst>
                              <p:par>
                                <p:cTn id="53" presetID="10" presetClass="entr" presetSubtype="0" fill="hold" nodeType="afterEffect">
                                  <p:stCondLst>
                                    <p:cond delay="0"/>
                                  </p:stCondLst>
                                  <p:childTnLst>
                                    <p:set>
                                      <p:cBhvr>
                                        <p:cTn id="54" dur="1" fill="hold">
                                          <p:stCondLst>
                                            <p:cond delay="0"/>
                                          </p:stCondLst>
                                        </p:cTn>
                                        <p:tgtEl>
                                          <p:spTgt spid="195">
                                            <p:txEl>
                                              <p:pRg st="3" end="3"/>
                                            </p:txEl>
                                          </p:spTgt>
                                        </p:tgtEl>
                                        <p:attrNameLst>
                                          <p:attrName>style.visibility</p:attrName>
                                        </p:attrNameLst>
                                      </p:cBhvr>
                                      <p:to>
                                        <p:strVal val="visible"/>
                                      </p:to>
                                    </p:set>
                                    <p:animEffect transition="in" filter="fade">
                                      <p:cBhvr>
                                        <p:cTn id="55" dur="500"/>
                                        <p:tgtEl>
                                          <p:spTgt spid="195">
                                            <p:txEl>
                                              <p:pRg st="3" end="3"/>
                                            </p:txEl>
                                          </p:spTgt>
                                        </p:tgtEl>
                                      </p:cBhvr>
                                    </p:animEffect>
                                  </p:childTnLst>
                                </p:cTn>
                              </p:par>
                            </p:childTnLst>
                          </p:cTn>
                        </p:par>
                        <p:par>
                          <p:cTn id="56" fill="hold">
                            <p:stCondLst>
                              <p:cond delay="3750"/>
                            </p:stCondLst>
                            <p:childTnLst>
                              <p:par>
                                <p:cTn id="57" presetID="10" presetClass="entr" presetSubtype="0" fill="hold" nodeType="afterEffect">
                                  <p:stCondLst>
                                    <p:cond delay="0"/>
                                  </p:stCondLst>
                                  <p:childTnLst>
                                    <p:set>
                                      <p:cBhvr>
                                        <p:cTn id="58" dur="1" fill="hold">
                                          <p:stCondLst>
                                            <p:cond delay="0"/>
                                          </p:stCondLst>
                                        </p:cTn>
                                        <p:tgtEl>
                                          <p:spTgt spid="195">
                                            <p:txEl>
                                              <p:pRg st="4" end="4"/>
                                            </p:txEl>
                                          </p:spTgt>
                                        </p:tgtEl>
                                        <p:attrNameLst>
                                          <p:attrName>style.visibility</p:attrName>
                                        </p:attrNameLst>
                                      </p:cBhvr>
                                      <p:to>
                                        <p:strVal val="visible"/>
                                      </p:to>
                                    </p:set>
                                    <p:animEffect transition="in" filter="fade">
                                      <p:cBhvr>
                                        <p:cTn id="59" dur="500"/>
                                        <p:tgtEl>
                                          <p:spTgt spid="195">
                                            <p:txEl>
                                              <p:pRg st="4" end="4"/>
                                            </p:txEl>
                                          </p:spTgt>
                                        </p:tgtEl>
                                      </p:cBhvr>
                                    </p:animEffect>
                                  </p:childTnLst>
                                </p:cTn>
                              </p:par>
                            </p:childTnLst>
                          </p:cTn>
                        </p:par>
                        <p:par>
                          <p:cTn id="60" fill="hold">
                            <p:stCondLst>
                              <p:cond delay="4250"/>
                            </p:stCondLst>
                            <p:childTnLst>
                              <p:par>
                                <p:cTn id="61" presetID="10" presetClass="entr" presetSubtype="0" fill="hold" nodeType="afterEffect">
                                  <p:stCondLst>
                                    <p:cond delay="0"/>
                                  </p:stCondLst>
                                  <p:childTnLst>
                                    <p:set>
                                      <p:cBhvr>
                                        <p:cTn id="62" dur="1" fill="hold">
                                          <p:stCondLst>
                                            <p:cond delay="0"/>
                                          </p:stCondLst>
                                        </p:cTn>
                                        <p:tgtEl>
                                          <p:spTgt spid="195">
                                            <p:txEl>
                                              <p:pRg st="5" end="5"/>
                                            </p:txEl>
                                          </p:spTgt>
                                        </p:tgtEl>
                                        <p:attrNameLst>
                                          <p:attrName>style.visibility</p:attrName>
                                        </p:attrNameLst>
                                      </p:cBhvr>
                                      <p:to>
                                        <p:strVal val="visible"/>
                                      </p:to>
                                    </p:set>
                                    <p:animEffect transition="in" filter="fade">
                                      <p:cBhvr>
                                        <p:cTn id="63" dur="500"/>
                                        <p:tgtEl>
                                          <p:spTgt spid="195">
                                            <p:txEl>
                                              <p:pRg st="5" end="5"/>
                                            </p:txEl>
                                          </p:spTgt>
                                        </p:tgtEl>
                                      </p:cBhvr>
                                    </p:animEffect>
                                  </p:childTnLst>
                                </p:cTn>
                              </p:par>
                            </p:childTnLst>
                          </p:cTn>
                        </p:par>
                        <p:par>
                          <p:cTn id="64" fill="hold">
                            <p:stCondLst>
                              <p:cond delay="4750"/>
                            </p:stCondLst>
                            <p:childTnLst>
                              <p:par>
                                <p:cTn id="65" presetID="10" presetClass="entr" presetSubtype="0" fill="hold" nodeType="afterEffect">
                                  <p:stCondLst>
                                    <p:cond delay="0"/>
                                  </p:stCondLst>
                                  <p:childTnLst>
                                    <p:set>
                                      <p:cBhvr>
                                        <p:cTn id="66" dur="1" fill="hold">
                                          <p:stCondLst>
                                            <p:cond delay="0"/>
                                          </p:stCondLst>
                                        </p:cTn>
                                        <p:tgtEl>
                                          <p:spTgt spid="195">
                                            <p:txEl>
                                              <p:pRg st="6" end="6"/>
                                            </p:txEl>
                                          </p:spTgt>
                                        </p:tgtEl>
                                        <p:attrNameLst>
                                          <p:attrName>style.visibility</p:attrName>
                                        </p:attrNameLst>
                                      </p:cBhvr>
                                      <p:to>
                                        <p:strVal val="visible"/>
                                      </p:to>
                                    </p:set>
                                    <p:animEffect transition="in" filter="fade">
                                      <p:cBhvr>
                                        <p:cTn id="67" dur="500"/>
                                        <p:tgtEl>
                                          <p:spTgt spid="195">
                                            <p:txEl>
                                              <p:pRg st="6" end="6"/>
                                            </p:txEl>
                                          </p:spTgt>
                                        </p:tgtEl>
                                      </p:cBhvr>
                                    </p:animEffect>
                                  </p:childTnLst>
                                </p:cTn>
                              </p:par>
                            </p:childTnLst>
                          </p:cTn>
                        </p:par>
                        <p:par>
                          <p:cTn id="68" fill="hold">
                            <p:stCondLst>
                              <p:cond delay="5250"/>
                            </p:stCondLst>
                            <p:childTnLst>
                              <p:par>
                                <p:cTn id="69" presetID="10" presetClass="entr" presetSubtype="0" fill="hold" nodeType="afterEffect">
                                  <p:stCondLst>
                                    <p:cond delay="0"/>
                                  </p:stCondLst>
                                  <p:childTnLst>
                                    <p:set>
                                      <p:cBhvr>
                                        <p:cTn id="70" dur="1" fill="hold">
                                          <p:stCondLst>
                                            <p:cond delay="0"/>
                                          </p:stCondLst>
                                        </p:cTn>
                                        <p:tgtEl>
                                          <p:spTgt spid="195">
                                            <p:txEl>
                                              <p:pRg st="7" end="7"/>
                                            </p:txEl>
                                          </p:spTgt>
                                        </p:tgtEl>
                                        <p:attrNameLst>
                                          <p:attrName>style.visibility</p:attrName>
                                        </p:attrNameLst>
                                      </p:cBhvr>
                                      <p:to>
                                        <p:strVal val="visible"/>
                                      </p:to>
                                    </p:set>
                                    <p:animEffect transition="in" filter="fade">
                                      <p:cBhvr>
                                        <p:cTn id="71" dur="500"/>
                                        <p:tgtEl>
                                          <p:spTgt spid="195">
                                            <p:txEl>
                                              <p:pRg st="7" end="7"/>
                                            </p:txEl>
                                          </p:spTgt>
                                        </p:tgtEl>
                                      </p:cBhvr>
                                    </p:animEffect>
                                  </p:childTnLst>
                                </p:cTn>
                              </p:par>
                            </p:childTnLst>
                          </p:cTn>
                        </p:par>
                        <p:par>
                          <p:cTn id="72" fill="hold">
                            <p:stCondLst>
                              <p:cond delay="5750"/>
                            </p:stCondLst>
                            <p:childTnLst>
                              <p:par>
                                <p:cTn id="73" presetID="10" presetClass="entr" presetSubtype="0" fill="hold" nodeType="afterEffect">
                                  <p:stCondLst>
                                    <p:cond delay="0"/>
                                  </p:stCondLst>
                                  <p:childTnLst>
                                    <p:set>
                                      <p:cBhvr>
                                        <p:cTn id="74" dur="1" fill="hold">
                                          <p:stCondLst>
                                            <p:cond delay="0"/>
                                          </p:stCondLst>
                                        </p:cTn>
                                        <p:tgtEl>
                                          <p:spTgt spid="195">
                                            <p:txEl>
                                              <p:pRg st="8" end="8"/>
                                            </p:txEl>
                                          </p:spTgt>
                                        </p:tgtEl>
                                        <p:attrNameLst>
                                          <p:attrName>style.visibility</p:attrName>
                                        </p:attrNameLst>
                                      </p:cBhvr>
                                      <p:to>
                                        <p:strVal val="visible"/>
                                      </p:to>
                                    </p:set>
                                    <p:animEffect transition="in" filter="fade">
                                      <p:cBhvr>
                                        <p:cTn id="75" dur="500"/>
                                        <p:tgtEl>
                                          <p:spTgt spid="1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Basic Slide Left">
    <p:spTree>
      <p:nvGrpSpPr>
        <p:cNvPr id="1" name="Shape 196"/>
        <p:cNvGrpSpPr/>
        <p:nvPr/>
      </p:nvGrpSpPr>
      <p:grpSpPr>
        <a:xfrm>
          <a:off x="0" y="0"/>
          <a:ext cx="0" cy="0"/>
          <a:chOff x="0" y="0"/>
          <a:chExt cx="0" cy="0"/>
        </a:xfrm>
      </p:grpSpPr>
      <p:sp>
        <p:nvSpPr>
          <p:cNvPr id="197" name="Shape 197"/>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8" name="Shape 198"/>
          <p:cNvSpPr txBox="1">
            <a:spLocks noGrp="1"/>
          </p:cNvSpPr>
          <p:nvPr>
            <p:ph type="body" idx="1"/>
          </p:nvPr>
        </p:nvSpPr>
        <p:spPr>
          <a:xfrm>
            <a:off x="521027" y="971557"/>
            <a:ext cx="6589256" cy="180638"/>
          </a:xfrm>
          <a:prstGeom prst="rect">
            <a:avLst/>
          </a:prstGeom>
          <a:noFill/>
          <a:ln>
            <a:noFill/>
          </a:ln>
        </p:spPr>
        <p:txBody>
          <a:bodyPr lIns="91425" tIns="91425" rIns="91425" bIns="91425" anchor="ctr"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750"/>
                                        <p:tgtEl>
                                          <p:spTgt spid="19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98">
                                            <p:txEl>
                                              <p:pRg st="0" end="0"/>
                                            </p:txEl>
                                          </p:spTgt>
                                        </p:tgtEl>
                                        <p:attrNameLst>
                                          <p:attrName>style.visibility</p:attrName>
                                        </p:attrNameLst>
                                      </p:cBhvr>
                                      <p:to>
                                        <p:strVal val="visible"/>
                                      </p:to>
                                    </p:set>
                                    <p:animEffect transition="in" filter="fade">
                                      <p:cBhvr>
                                        <p:cTn id="11" dur="500"/>
                                        <p:tgtEl>
                                          <p:spTgt spid="198">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198">
                                            <p:txEl>
                                              <p:pRg st="1" end="1"/>
                                            </p:txEl>
                                          </p:spTgt>
                                        </p:tgtEl>
                                        <p:attrNameLst>
                                          <p:attrName>style.visibility</p:attrName>
                                        </p:attrNameLst>
                                      </p:cBhvr>
                                      <p:to>
                                        <p:strVal val="visible"/>
                                      </p:to>
                                    </p:set>
                                    <p:animEffect transition="in" filter="fade">
                                      <p:cBhvr>
                                        <p:cTn id="15" dur="500"/>
                                        <p:tgtEl>
                                          <p:spTgt spid="198">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198">
                                            <p:txEl>
                                              <p:pRg st="2" end="2"/>
                                            </p:txEl>
                                          </p:spTgt>
                                        </p:tgtEl>
                                        <p:attrNameLst>
                                          <p:attrName>style.visibility</p:attrName>
                                        </p:attrNameLst>
                                      </p:cBhvr>
                                      <p:to>
                                        <p:strVal val="visible"/>
                                      </p:to>
                                    </p:set>
                                    <p:animEffect transition="in" filter="fade">
                                      <p:cBhvr>
                                        <p:cTn id="19" dur="500"/>
                                        <p:tgtEl>
                                          <p:spTgt spid="198">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198">
                                            <p:txEl>
                                              <p:pRg st="3" end="3"/>
                                            </p:txEl>
                                          </p:spTgt>
                                        </p:tgtEl>
                                        <p:attrNameLst>
                                          <p:attrName>style.visibility</p:attrName>
                                        </p:attrNameLst>
                                      </p:cBhvr>
                                      <p:to>
                                        <p:strVal val="visible"/>
                                      </p:to>
                                    </p:set>
                                    <p:animEffect transition="in" filter="fade">
                                      <p:cBhvr>
                                        <p:cTn id="23" dur="500"/>
                                        <p:tgtEl>
                                          <p:spTgt spid="198">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198">
                                            <p:txEl>
                                              <p:pRg st="4" end="4"/>
                                            </p:txEl>
                                          </p:spTgt>
                                        </p:tgtEl>
                                        <p:attrNameLst>
                                          <p:attrName>style.visibility</p:attrName>
                                        </p:attrNameLst>
                                      </p:cBhvr>
                                      <p:to>
                                        <p:strVal val="visible"/>
                                      </p:to>
                                    </p:set>
                                    <p:animEffect transition="in" filter="fade">
                                      <p:cBhvr>
                                        <p:cTn id="27" dur="500"/>
                                        <p:tgtEl>
                                          <p:spTgt spid="198">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198">
                                            <p:txEl>
                                              <p:pRg st="5" end="5"/>
                                            </p:txEl>
                                          </p:spTgt>
                                        </p:tgtEl>
                                        <p:attrNameLst>
                                          <p:attrName>style.visibility</p:attrName>
                                        </p:attrNameLst>
                                      </p:cBhvr>
                                      <p:to>
                                        <p:strVal val="visible"/>
                                      </p:to>
                                    </p:set>
                                    <p:animEffect transition="in" filter="fade">
                                      <p:cBhvr>
                                        <p:cTn id="31" dur="500"/>
                                        <p:tgtEl>
                                          <p:spTgt spid="198">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198">
                                            <p:txEl>
                                              <p:pRg st="6" end="6"/>
                                            </p:txEl>
                                          </p:spTgt>
                                        </p:tgtEl>
                                        <p:attrNameLst>
                                          <p:attrName>style.visibility</p:attrName>
                                        </p:attrNameLst>
                                      </p:cBhvr>
                                      <p:to>
                                        <p:strVal val="visible"/>
                                      </p:to>
                                    </p:set>
                                    <p:animEffect transition="in" filter="fade">
                                      <p:cBhvr>
                                        <p:cTn id="35" dur="500"/>
                                        <p:tgtEl>
                                          <p:spTgt spid="198">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198">
                                            <p:txEl>
                                              <p:pRg st="7" end="7"/>
                                            </p:txEl>
                                          </p:spTgt>
                                        </p:tgtEl>
                                        <p:attrNameLst>
                                          <p:attrName>style.visibility</p:attrName>
                                        </p:attrNameLst>
                                      </p:cBhvr>
                                      <p:to>
                                        <p:strVal val="visible"/>
                                      </p:to>
                                    </p:set>
                                    <p:animEffect transition="in" filter="fade">
                                      <p:cBhvr>
                                        <p:cTn id="39" dur="500"/>
                                        <p:tgtEl>
                                          <p:spTgt spid="198">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198">
                                            <p:txEl>
                                              <p:pRg st="8" end="8"/>
                                            </p:txEl>
                                          </p:spTgt>
                                        </p:tgtEl>
                                        <p:attrNameLst>
                                          <p:attrName>style.visibility</p:attrName>
                                        </p:attrNameLst>
                                      </p:cBhvr>
                                      <p:to>
                                        <p:strVal val="visible"/>
                                      </p:to>
                                    </p:set>
                                    <p:animEffect transition="in" filter="fade">
                                      <p:cBhvr>
                                        <p:cTn id="43" dur="500"/>
                                        <p:tgtEl>
                                          <p:spTgt spid="19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asic Slide Right">
    <p:spTree>
      <p:nvGrpSpPr>
        <p:cNvPr id="1" name="Shape 199"/>
        <p:cNvGrpSpPr/>
        <p:nvPr/>
      </p:nvGrpSpPr>
      <p:grpSpPr>
        <a:xfrm>
          <a:off x="0" y="0"/>
          <a:ext cx="0" cy="0"/>
          <a:chOff x="0" y="0"/>
          <a:chExt cx="0" cy="0"/>
        </a:xfrm>
      </p:grpSpPr>
      <p:sp>
        <p:nvSpPr>
          <p:cNvPr id="200" name="Shape 200"/>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1" name="Shape 201"/>
          <p:cNvSpPr txBox="1">
            <a:spLocks noGrp="1"/>
          </p:cNvSpPr>
          <p:nvPr>
            <p:ph type="body" idx="1"/>
          </p:nvPr>
        </p:nvSpPr>
        <p:spPr>
          <a:xfrm>
            <a:off x="2033717" y="971557"/>
            <a:ext cx="6589256" cy="180638"/>
          </a:xfrm>
          <a:prstGeom prst="rect">
            <a:avLst/>
          </a:prstGeom>
          <a:noFill/>
          <a:ln>
            <a:noFill/>
          </a:ln>
        </p:spPr>
        <p:txBody>
          <a:bodyPr lIns="91425" tIns="91425" rIns="91425" bIns="91425" anchor="ctr" anchorCtr="0"/>
          <a:lstStyle>
            <a:lvl1pPr marL="0" marR="0" lvl="0" indent="0" algn="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750"/>
                                        <p:tgtEl>
                                          <p:spTgt spid="200"/>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01">
                                            <p:txEl>
                                              <p:pRg st="0" end="0"/>
                                            </p:txEl>
                                          </p:spTgt>
                                        </p:tgtEl>
                                        <p:attrNameLst>
                                          <p:attrName>style.visibility</p:attrName>
                                        </p:attrNameLst>
                                      </p:cBhvr>
                                      <p:to>
                                        <p:strVal val="visible"/>
                                      </p:to>
                                    </p:set>
                                    <p:animEffect transition="in" filter="fade">
                                      <p:cBhvr>
                                        <p:cTn id="11" dur="500"/>
                                        <p:tgtEl>
                                          <p:spTgt spid="201">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201">
                                            <p:txEl>
                                              <p:pRg st="1" end="1"/>
                                            </p:txEl>
                                          </p:spTgt>
                                        </p:tgtEl>
                                        <p:attrNameLst>
                                          <p:attrName>style.visibility</p:attrName>
                                        </p:attrNameLst>
                                      </p:cBhvr>
                                      <p:to>
                                        <p:strVal val="visible"/>
                                      </p:to>
                                    </p:set>
                                    <p:animEffect transition="in" filter="fade">
                                      <p:cBhvr>
                                        <p:cTn id="15" dur="500"/>
                                        <p:tgtEl>
                                          <p:spTgt spid="201">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201">
                                            <p:txEl>
                                              <p:pRg st="2" end="2"/>
                                            </p:txEl>
                                          </p:spTgt>
                                        </p:tgtEl>
                                        <p:attrNameLst>
                                          <p:attrName>style.visibility</p:attrName>
                                        </p:attrNameLst>
                                      </p:cBhvr>
                                      <p:to>
                                        <p:strVal val="visible"/>
                                      </p:to>
                                    </p:set>
                                    <p:animEffect transition="in" filter="fade">
                                      <p:cBhvr>
                                        <p:cTn id="19" dur="500"/>
                                        <p:tgtEl>
                                          <p:spTgt spid="201">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201">
                                            <p:txEl>
                                              <p:pRg st="3" end="3"/>
                                            </p:txEl>
                                          </p:spTgt>
                                        </p:tgtEl>
                                        <p:attrNameLst>
                                          <p:attrName>style.visibility</p:attrName>
                                        </p:attrNameLst>
                                      </p:cBhvr>
                                      <p:to>
                                        <p:strVal val="visible"/>
                                      </p:to>
                                    </p:set>
                                    <p:animEffect transition="in" filter="fade">
                                      <p:cBhvr>
                                        <p:cTn id="23" dur="500"/>
                                        <p:tgtEl>
                                          <p:spTgt spid="201">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201">
                                            <p:txEl>
                                              <p:pRg st="4" end="4"/>
                                            </p:txEl>
                                          </p:spTgt>
                                        </p:tgtEl>
                                        <p:attrNameLst>
                                          <p:attrName>style.visibility</p:attrName>
                                        </p:attrNameLst>
                                      </p:cBhvr>
                                      <p:to>
                                        <p:strVal val="visible"/>
                                      </p:to>
                                    </p:set>
                                    <p:animEffect transition="in" filter="fade">
                                      <p:cBhvr>
                                        <p:cTn id="27" dur="500"/>
                                        <p:tgtEl>
                                          <p:spTgt spid="201">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201">
                                            <p:txEl>
                                              <p:pRg st="5" end="5"/>
                                            </p:txEl>
                                          </p:spTgt>
                                        </p:tgtEl>
                                        <p:attrNameLst>
                                          <p:attrName>style.visibility</p:attrName>
                                        </p:attrNameLst>
                                      </p:cBhvr>
                                      <p:to>
                                        <p:strVal val="visible"/>
                                      </p:to>
                                    </p:set>
                                    <p:animEffect transition="in" filter="fade">
                                      <p:cBhvr>
                                        <p:cTn id="31" dur="500"/>
                                        <p:tgtEl>
                                          <p:spTgt spid="201">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201">
                                            <p:txEl>
                                              <p:pRg st="6" end="6"/>
                                            </p:txEl>
                                          </p:spTgt>
                                        </p:tgtEl>
                                        <p:attrNameLst>
                                          <p:attrName>style.visibility</p:attrName>
                                        </p:attrNameLst>
                                      </p:cBhvr>
                                      <p:to>
                                        <p:strVal val="visible"/>
                                      </p:to>
                                    </p:set>
                                    <p:animEffect transition="in" filter="fade">
                                      <p:cBhvr>
                                        <p:cTn id="35" dur="500"/>
                                        <p:tgtEl>
                                          <p:spTgt spid="201">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201">
                                            <p:txEl>
                                              <p:pRg st="7" end="7"/>
                                            </p:txEl>
                                          </p:spTgt>
                                        </p:tgtEl>
                                        <p:attrNameLst>
                                          <p:attrName>style.visibility</p:attrName>
                                        </p:attrNameLst>
                                      </p:cBhvr>
                                      <p:to>
                                        <p:strVal val="visible"/>
                                      </p:to>
                                    </p:set>
                                    <p:animEffect transition="in" filter="fade">
                                      <p:cBhvr>
                                        <p:cTn id="39" dur="500"/>
                                        <p:tgtEl>
                                          <p:spTgt spid="201">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201">
                                            <p:txEl>
                                              <p:pRg st="8" end="8"/>
                                            </p:txEl>
                                          </p:spTgt>
                                        </p:tgtEl>
                                        <p:attrNameLst>
                                          <p:attrName>style.visibility</p:attrName>
                                        </p:attrNameLst>
                                      </p:cBhvr>
                                      <p:to>
                                        <p:strVal val="visible"/>
                                      </p:to>
                                    </p:set>
                                    <p:animEffect transition="in" filter="fade">
                                      <p:cBhvr>
                                        <p:cTn id="43" dur="500"/>
                                        <p:tgtEl>
                                          <p:spTgt spid="20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Custom Layout 8">
    <p:spTree>
      <p:nvGrpSpPr>
        <p:cNvPr id="1" name="Shape 202"/>
        <p:cNvGrpSpPr/>
        <p:nvPr/>
      </p:nvGrpSpPr>
      <p:grpSpPr>
        <a:xfrm>
          <a:off x="0" y="0"/>
          <a:ext cx="0" cy="0"/>
          <a:chOff x="0" y="0"/>
          <a:chExt cx="0" cy="0"/>
        </a:xfrm>
      </p:grpSpPr>
      <p:sp>
        <p:nvSpPr>
          <p:cNvPr id="203" name="Shape 203"/>
          <p:cNvSpPr/>
          <p:nvPr/>
        </p:nvSpPr>
        <p:spPr>
          <a:xfrm>
            <a:off x="3" y="2762250"/>
            <a:ext cx="9144000" cy="2381249"/>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204" name="Shape 204"/>
          <p:cNvSpPr>
            <a:spLocks noGrp="1"/>
          </p:cNvSpPr>
          <p:nvPr>
            <p:ph type="pic" idx="2"/>
          </p:nvPr>
        </p:nvSpPr>
        <p:spPr>
          <a:xfrm>
            <a:off x="3578510" y="1634679"/>
            <a:ext cx="1922177" cy="2551558"/>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05" name="Shape 205"/>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6" name="Shape 206"/>
          <p:cNvSpPr txBox="1">
            <a:spLocks noGrp="1"/>
          </p:cNvSpPr>
          <p:nvPr>
            <p:ph type="body" idx="1"/>
          </p:nvPr>
        </p:nvSpPr>
        <p:spPr>
          <a:xfrm>
            <a:off x="1277373" y="971557"/>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07" name="Shape 207"/>
          <p:cNvSpPr/>
          <p:nvPr/>
        </p:nvSpPr>
        <p:spPr>
          <a:xfrm>
            <a:off x="7673277" y="5000992"/>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208" name="Shape 208" descr="RF.LOGO.WHITE.WHITE_151015.ai"/>
          <p:cNvPicPr preferRelativeResize="0"/>
          <p:nvPr/>
        </p:nvPicPr>
        <p:blipFill rotWithShape="1">
          <a:blip r:embed="rId2">
            <a:alphaModFix/>
          </a:blip>
          <a:srcRect/>
          <a:stretch/>
        </p:blipFill>
        <p:spPr>
          <a:xfrm>
            <a:off x="7614318" y="4786312"/>
            <a:ext cx="1421788" cy="1752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3"/>
                                        </p:tgtEl>
                                        <p:attrNameLst>
                                          <p:attrName>style.visibility</p:attrName>
                                        </p:attrNameLst>
                                      </p:cBhvr>
                                      <p:to>
                                        <p:strVal val="visible"/>
                                      </p:to>
                                    </p:set>
                                    <p:anim calcmode="lin" valueType="num">
                                      <p:cBhvr additive="base">
                                        <p:cTn id="7" dur="500"/>
                                        <p:tgtEl>
                                          <p:spTgt spid="203"/>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
                                        </p:tgtEl>
                                        <p:attrNameLst>
                                          <p:attrName>style.visibility</p:attrName>
                                        </p:attrNameLst>
                                      </p:cBhvr>
                                      <p:to>
                                        <p:strVal val="visible"/>
                                      </p:to>
                                    </p:set>
                                    <p:animEffect transition="in" filter="fade">
                                      <p:cBhvr>
                                        <p:cTn id="11" dur="750"/>
                                        <p:tgtEl>
                                          <p:spTgt spid="205"/>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206">
                                            <p:txEl>
                                              <p:pRg st="0" end="0"/>
                                            </p:txEl>
                                          </p:spTgt>
                                        </p:tgtEl>
                                        <p:attrNameLst>
                                          <p:attrName>style.visibility</p:attrName>
                                        </p:attrNameLst>
                                      </p:cBhvr>
                                      <p:to>
                                        <p:strVal val="visible"/>
                                      </p:to>
                                    </p:set>
                                    <p:animEffect transition="in" filter="fade">
                                      <p:cBhvr>
                                        <p:cTn id="15" dur="500"/>
                                        <p:tgtEl>
                                          <p:spTgt spid="206">
                                            <p:txEl>
                                              <p:pRg st="0" end="0"/>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206">
                                            <p:txEl>
                                              <p:pRg st="1" end="1"/>
                                            </p:txEl>
                                          </p:spTgt>
                                        </p:tgtEl>
                                        <p:attrNameLst>
                                          <p:attrName>style.visibility</p:attrName>
                                        </p:attrNameLst>
                                      </p:cBhvr>
                                      <p:to>
                                        <p:strVal val="visible"/>
                                      </p:to>
                                    </p:set>
                                    <p:animEffect transition="in" filter="fade">
                                      <p:cBhvr>
                                        <p:cTn id="19" dur="500"/>
                                        <p:tgtEl>
                                          <p:spTgt spid="206">
                                            <p:txEl>
                                              <p:pRg st="1" end="1"/>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206">
                                            <p:txEl>
                                              <p:pRg st="2" end="2"/>
                                            </p:txEl>
                                          </p:spTgt>
                                        </p:tgtEl>
                                        <p:attrNameLst>
                                          <p:attrName>style.visibility</p:attrName>
                                        </p:attrNameLst>
                                      </p:cBhvr>
                                      <p:to>
                                        <p:strVal val="visible"/>
                                      </p:to>
                                    </p:set>
                                    <p:animEffect transition="in" filter="fade">
                                      <p:cBhvr>
                                        <p:cTn id="23" dur="500"/>
                                        <p:tgtEl>
                                          <p:spTgt spid="206">
                                            <p:txEl>
                                              <p:pRg st="2" end="2"/>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206">
                                            <p:txEl>
                                              <p:pRg st="3" end="3"/>
                                            </p:txEl>
                                          </p:spTgt>
                                        </p:tgtEl>
                                        <p:attrNameLst>
                                          <p:attrName>style.visibility</p:attrName>
                                        </p:attrNameLst>
                                      </p:cBhvr>
                                      <p:to>
                                        <p:strVal val="visible"/>
                                      </p:to>
                                    </p:set>
                                    <p:animEffect transition="in" filter="fade">
                                      <p:cBhvr>
                                        <p:cTn id="27" dur="500"/>
                                        <p:tgtEl>
                                          <p:spTgt spid="206">
                                            <p:txEl>
                                              <p:pRg st="3" end="3"/>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206">
                                            <p:txEl>
                                              <p:pRg st="4" end="4"/>
                                            </p:txEl>
                                          </p:spTgt>
                                        </p:tgtEl>
                                        <p:attrNameLst>
                                          <p:attrName>style.visibility</p:attrName>
                                        </p:attrNameLst>
                                      </p:cBhvr>
                                      <p:to>
                                        <p:strVal val="visible"/>
                                      </p:to>
                                    </p:set>
                                    <p:animEffect transition="in" filter="fade">
                                      <p:cBhvr>
                                        <p:cTn id="31" dur="500"/>
                                        <p:tgtEl>
                                          <p:spTgt spid="206">
                                            <p:txEl>
                                              <p:pRg st="4" end="4"/>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206">
                                            <p:txEl>
                                              <p:pRg st="5" end="5"/>
                                            </p:txEl>
                                          </p:spTgt>
                                        </p:tgtEl>
                                        <p:attrNameLst>
                                          <p:attrName>style.visibility</p:attrName>
                                        </p:attrNameLst>
                                      </p:cBhvr>
                                      <p:to>
                                        <p:strVal val="visible"/>
                                      </p:to>
                                    </p:set>
                                    <p:animEffect transition="in" filter="fade">
                                      <p:cBhvr>
                                        <p:cTn id="35" dur="500"/>
                                        <p:tgtEl>
                                          <p:spTgt spid="206">
                                            <p:txEl>
                                              <p:pRg st="5" end="5"/>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206">
                                            <p:txEl>
                                              <p:pRg st="6" end="6"/>
                                            </p:txEl>
                                          </p:spTgt>
                                        </p:tgtEl>
                                        <p:attrNameLst>
                                          <p:attrName>style.visibility</p:attrName>
                                        </p:attrNameLst>
                                      </p:cBhvr>
                                      <p:to>
                                        <p:strVal val="visible"/>
                                      </p:to>
                                    </p:set>
                                    <p:animEffect transition="in" filter="fade">
                                      <p:cBhvr>
                                        <p:cTn id="39" dur="500"/>
                                        <p:tgtEl>
                                          <p:spTgt spid="206">
                                            <p:txEl>
                                              <p:pRg st="6" end="6"/>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206">
                                            <p:txEl>
                                              <p:pRg st="7" end="7"/>
                                            </p:txEl>
                                          </p:spTgt>
                                        </p:tgtEl>
                                        <p:attrNameLst>
                                          <p:attrName>style.visibility</p:attrName>
                                        </p:attrNameLst>
                                      </p:cBhvr>
                                      <p:to>
                                        <p:strVal val="visible"/>
                                      </p:to>
                                    </p:set>
                                    <p:animEffect transition="in" filter="fade">
                                      <p:cBhvr>
                                        <p:cTn id="43" dur="500"/>
                                        <p:tgtEl>
                                          <p:spTgt spid="206">
                                            <p:txEl>
                                              <p:pRg st="7" end="7"/>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206">
                                            <p:txEl>
                                              <p:pRg st="8" end="8"/>
                                            </p:txEl>
                                          </p:spTgt>
                                        </p:tgtEl>
                                        <p:attrNameLst>
                                          <p:attrName>style.visibility</p:attrName>
                                        </p:attrNameLst>
                                      </p:cBhvr>
                                      <p:to>
                                        <p:strVal val="visible"/>
                                      </p:to>
                                    </p:set>
                                    <p:animEffect transition="in" filter="fade">
                                      <p:cBhvr>
                                        <p:cTn id="47" dur="500"/>
                                        <p:tgtEl>
                                          <p:spTgt spid="20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Custom Layout 8">
    <p:spTree>
      <p:nvGrpSpPr>
        <p:cNvPr id="1" name="Shape 209"/>
        <p:cNvGrpSpPr/>
        <p:nvPr/>
      </p:nvGrpSpPr>
      <p:grpSpPr>
        <a:xfrm>
          <a:off x="0" y="0"/>
          <a:ext cx="0" cy="0"/>
          <a:chOff x="0" y="0"/>
          <a:chExt cx="0" cy="0"/>
        </a:xfrm>
      </p:grpSpPr>
      <p:sp>
        <p:nvSpPr>
          <p:cNvPr id="210" name="Shape 210"/>
          <p:cNvSpPr/>
          <p:nvPr/>
        </p:nvSpPr>
        <p:spPr>
          <a:xfrm>
            <a:off x="3" y="2762250"/>
            <a:ext cx="9144000" cy="2381249"/>
          </a:xfrm>
          <a:prstGeom prst="rect">
            <a:avLst/>
          </a:prstGeom>
          <a:solidFill>
            <a:srgbClr val="145F1F"/>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211" name="Shape 211"/>
          <p:cNvSpPr>
            <a:spLocks noGrp="1"/>
          </p:cNvSpPr>
          <p:nvPr>
            <p:ph type="pic" idx="2"/>
          </p:nvPr>
        </p:nvSpPr>
        <p:spPr>
          <a:xfrm>
            <a:off x="3578510" y="1634679"/>
            <a:ext cx="1922177" cy="2551558"/>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12" name="Shape 212"/>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3" name="Shape 213"/>
          <p:cNvSpPr txBox="1">
            <a:spLocks noGrp="1"/>
          </p:cNvSpPr>
          <p:nvPr>
            <p:ph type="body" idx="1"/>
          </p:nvPr>
        </p:nvSpPr>
        <p:spPr>
          <a:xfrm>
            <a:off x="1277373" y="971557"/>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14" name="Shape 214"/>
          <p:cNvSpPr/>
          <p:nvPr/>
        </p:nvSpPr>
        <p:spPr>
          <a:xfrm>
            <a:off x="7673277" y="5000992"/>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215" name="Shape 215" descr="RF.LOGO.WHITE.WHITE_151015.ai"/>
          <p:cNvPicPr preferRelativeResize="0"/>
          <p:nvPr/>
        </p:nvPicPr>
        <p:blipFill rotWithShape="1">
          <a:blip r:embed="rId2">
            <a:alphaModFix/>
          </a:blip>
          <a:srcRect/>
          <a:stretch/>
        </p:blipFill>
        <p:spPr>
          <a:xfrm>
            <a:off x="7614318" y="4786312"/>
            <a:ext cx="1421788" cy="1752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0"/>
                                        </p:tgtEl>
                                        <p:attrNameLst>
                                          <p:attrName>style.visibility</p:attrName>
                                        </p:attrNameLst>
                                      </p:cBhvr>
                                      <p:to>
                                        <p:strVal val="visible"/>
                                      </p:to>
                                    </p:set>
                                    <p:anim calcmode="lin" valueType="num">
                                      <p:cBhvr additive="base">
                                        <p:cTn id="7" dur="500"/>
                                        <p:tgtEl>
                                          <p:spTgt spid="210"/>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2"/>
                                        </p:tgtEl>
                                        <p:attrNameLst>
                                          <p:attrName>style.visibility</p:attrName>
                                        </p:attrNameLst>
                                      </p:cBhvr>
                                      <p:to>
                                        <p:strVal val="visible"/>
                                      </p:to>
                                    </p:set>
                                    <p:animEffect transition="in" filter="fade">
                                      <p:cBhvr>
                                        <p:cTn id="11" dur="750"/>
                                        <p:tgtEl>
                                          <p:spTgt spid="212"/>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213">
                                            <p:txEl>
                                              <p:pRg st="0" end="0"/>
                                            </p:txEl>
                                          </p:spTgt>
                                        </p:tgtEl>
                                        <p:attrNameLst>
                                          <p:attrName>style.visibility</p:attrName>
                                        </p:attrNameLst>
                                      </p:cBhvr>
                                      <p:to>
                                        <p:strVal val="visible"/>
                                      </p:to>
                                    </p:set>
                                    <p:animEffect transition="in" filter="fade">
                                      <p:cBhvr>
                                        <p:cTn id="15" dur="500"/>
                                        <p:tgtEl>
                                          <p:spTgt spid="213">
                                            <p:txEl>
                                              <p:pRg st="0" end="0"/>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213">
                                            <p:txEl>
                                              <p:pRg st="1" end="1"/>
                                            </p:txEl>
                                          </p:spTgt>
                                        </p:tgtEl>
                                        <p:attrNameLst>
                                          <p:attrName>style.visibility</p:attrName>
                                        </p:attrNameLst>
                                      </p:cBhvr>
                                      <p:to>
                                        <p:strVal val="visible"/>
                                      </p:to>
                                    </p:set>
                                    <p:animEffect transition="in" filter="fade">
                                      <p:cBhvr>
                                        <p:cTn id="19" dur="500"/>
                                        <p:tgtEl>
                                          <p:spTgt spid="213">
                                            <p:txEl>
                                              <p:pRg st="1" end="1"/>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213">
                                            <p:txEl>
                                              <p:pRg st="2" end="2"/>
                                            </p:txEl>
                                          </p:spTgt>
                                        </p:tgtEl>
                                        <p:attrNameLst>
                                          <p:attrName>style.visibility</p:attrName>
                                        </p:attrNameLst>
                                      </p:cBhvr>
                                      <p:to>
                                        <p:strVal val="visible"/>
                                      </p:to>
                                    </p:set>
                                    <p:animEffect transition="in" filter="fade">
                                      <p:cBhvr>
                                        <p:cTn id="23" dur="500"/>
                                        <p:tgtEl>
                                          <p:spTgt spid="213">
                                            <p:txEl>
                                              <p:pRg st="2" end="2"/>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213">
                                            <p:txEl>
                                              <p:pRg st="3" end="3"/>
                                            </p:txEl>
                                          </p:spTgt>
                                        </p:tgtEl>
                                        <p:attrNameLst>
                                          <p:attrName>style.visibility</p:attrName>
                                        </p:attrNameLst>
                                      </p:cBhvr>
                                      <p:to>
                                        <p:strVal val="visible"/>
                                      </p:to>
                                    </p:set>
                                    <p:animEffect transition="in" filter="fade">
                                      <p:cBhvr>
                                        <p:cTn id="27" dur="500"/>
                                        <p:tgtEl>
                                          <p:spTgt spid="213">
                                            <p:txEl>
                                              <p:pRg st="3" end="3"/>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213">
                                            <p:txEl>
                                              <p:pRg st="4" end="4"/>
                                            </p:txEl>
                                          </p:spTgt>
                                        </p:tgtEl>
                                        <p:attrNameLst>
                                          <p:attrName>style.visibility</p:attrName>
                                        </p:attrNameLst>
                                      </p:cBhvr>
                                      <p:to>
                                        <p:strVal val="visible"/>
                                      </p:to>
                                    </p:set>
                                    <p:animEffect transition="in" filter="fade">
                                      <p:cBhvr>
                                        <p:cTn id="31" dur="500"/>
                                        <p:tgtEl>
                                          <p:spTgt spid="213">
                                            <p:txEl>
                                              <p:pRg st="4" end="4"/>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213">
                                            <p:txEl>
                                              <p:pRg st="5" end="5"/>
                                            </p:txEl>
                                          </p:spTgt>
                                        </p:tgtEl>
                                        <p:attrNameLst>
                                          <p:attrName>style.visibility</p:attrName>
                                        </p:attrNameLst>
                                      </p:cBhvr>
                                      <p:to>
                                        <p:strVal val="visible"/>
                                      </p:to>
                                    </p:set>
                                    <p:animEffect transition="in" filter="fade">
                                      <p:cBhvr>
                                        <p:cTn id="35" dur="500"/>
                                        <p:tgtEl>
                                          <p:spTgt spid="213">
                                            <p:txEl>
                                              <p:pRg st="5" end="5"/>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213">
                                            <p:txEl>
                                              <p:pRg st="6" end="6"/>
                                            </p:txEl>
                                          </p:spTgt>
                                        </p:tgtEl>
                                        <p:attrNameLst>
                                          <p:attrName>style.visibility</p:attrName>
                                        </p:attrNameLst>
                                      </p:cBhvr>
                                      <p:to>
                                        <p:strVal val="visible"/>
                                      </p:to>
                                    </p:set>
                                    <p:animEffect transition="in" filter="fade">
                                      <p:cBhvr>
                                        <p:cTn id="39" dur="500"/>
                                        <p:tgtEl>
                                          <p:spTgt spid="213">
                                            <p:txEl>
                                              <p:pRg st="6" end="6"/>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213">
                                            <p:txEl>
                                              <p:pRg st="7" end="7"/>
                                            </p:txEl>
                                          </p:spTgt>
                                        </p:tgtEl>
                                        <p:attrNameLst>
                                          <p:attrName>style.visibility</p:attrName>
                                        </p:attrNameLst>
                                      </p:cBhvr>
                                      <p:to>
                                        <p:strVal val="visible"/>
                                      </p:to>
                                    </p:set>
                                    <p:animEffect transition="in" filter="fade">
                                      <p:cBhvr>
                                        <p:cTn id="43" dur="500"/>
                                        <p:tgtEl>
                                          <p:spTgt spid="213">
                                            <p:txEl>
                                              <p:pRg st="7" end="7"/>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213">
                                            <p:txEl>
                                              <p:pRg st="8" end="8"/>
                                            </p:txEl>
                                          </p:spTgt>
                                        </p:tgtEl>
                                        <p:attrNameLst>
                                          <p:attrName>style.visibility</p:attrName>
                                        </p:attrNameLst>
                                      </p:cBhvr>
                                      <p:to>
                                        <p:strVal val="visible"/>
                                      </p:to>
                                    </p:set>
                                    <p:animEffect transition="in" filter="fade">
                                      <p:cBhvr>
                                        <p:cTn id="47" dur="500"/>
                                        <p:tgtEl>
                                          <p:spTgt spid="2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Custom Layout 9">
    <p:spTree>
      <p:nvGrpSpPr>
        <p:cNvPr id="1" name="Shape 216"/>
        <p:cNvGrpSpPr/>
        <p:nvPr/>
      </p:nvGrpSpPr>
      <p:grpSpPr>
        <a:xfrm>
          <a:off x="0" y="0"/>
          <a:ext cx="0" cy="0"/>
          <a:chOff x="0" y="0"/>
          <a:chExt cx="0" cy="0"/>
        </a:xfrm>
      </p:grpSpPr>
      <p:sp>
        <p:nvSpPr>
          <p:cNvPr id="217" name="Shape 217"/>
          <p:cNvSpPr>
            <a:spLocks noGrp="1"/>
          </p:cNvSpPr>
          <p:nvPr>
            <p:ph type="pic" idx="2"/>
          </p:nvPr>
        </p:nvSpPr>
        <p:spPr>
          <a:xfrm>
            <a:off x="6569363" y="1932334"/>
            <a:ext cx="1620000" cy="1620000"/>
          </a:xfrm>
          <a:prstGeom prst="ellipse">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18" name="Shape 218"/>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9" name="Shape 219"/>
          <p:cNvSpPr txBox="1">
            <a:spLocks noGrp="1"/>
          </p:cNvSpPr>
          <p:nvPr>
            <p:ph type="body" idx="1"/>
          </p:nvPr>
        </p:nvSpPr>
        <p:spPr>
          <a:xfrm>
            <a:off x="1277373" y="971557"/>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500"/>
                                        <p:tgtEl>
                                          <p:spTgt spid="2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8"/>
                                        </p:tgtEl>
                                        <p:attrNameLst>
                                          <p:attrName>style.visibility</p:attrName>
                                        </p:attrNameLst>
                                      </p:cBhvr>
                                      <p:to>
                                        <p:strVal val="visible"/>
                                      </p:to>
                                    </p:set>
                                    <p:animEffect transition="in" filter="fade">
                                      <p:cBhvr>
                                        <p:cTn id="11" dur="750"/>
                                        <p:tgtEl>
                                          <p:spTgt spid="218"/>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219">
                                            <p:txEl>
                                              <p:pRg st="0" end="0"/>
                                            </p:txEl>
                                          </p:spTgt>
                                        </p:tgtEl>
                                        <p:attrNameLst>
                                          <p:attrName>style.visibility</p:attrName>
                                        </p:attrNameLst>
                                      </p:cBhvr>
                                      <p:to>
                                        <p:strVal val="visible"/>
                                      </p:to>
                                    </p:set>
                                    <p:animEffect transition="in" filter="fade">
                                      <p:cBhvr>
                                        <p:cTn id="15" dur="500"/>
                                        <p:tgtEl>
                                          <p:spTgt spid="219">
                                            <p:txEl>
                                              <p:pRg st="0" end="0"/>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219">
                                            <p:txEl>
                                              <p:pRg st="1" end="1"/>
                                            </p:txEl>
                                          </p:spTgt>
                                        </p:tgtEl>
                                        <p:attrNameLst>
                                          <p:attrName>style.visibility</p:attrName>
                                        </p:attrNameLst>
                                      </p:cBhvr>
                                      <p:to>
                                        <p:strVal val="visible"/>
                                      </p:to>
                                    </p:set>
                                    <p:animEffect transition="in" filter="fade">
                                      <p:cBhvr>
                                        <p:cTn id="19" dur="500"/>
                                        <p:tgtEl>
                                          <p:spTgt spid="219">
                                            <p:txEl>
                                              <p:pRg st="1" end="1"/>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219">
                                            <p:txEl>
                                              <p:pRg st="2" end="2"/>
                                            </p:txEl>
                                          </p:spTgt>
                                        </p:tgtEl>
                                        <p:attrNameLst>
                                          <p:attrName>style.visibility</p:attrName>
                                        </p:attrNameLst>
                                      </p:cBhvr>
                                      <p:to>
                                        <p:strVal val="visible"/>
                                      </p:to>
                                    </p:set>
                                    <p:animEffect transition="in" filter="fade">
                                      <p:cBhvr>
                                        <p:cTn id="23" dur="500"/>
                                        <p:tgtEl>
                                          <p:spTgt spid="219">
                                            <p:txEl>
                                              <p:pRg st="2" end="2"/>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219">
                                            <p:txEl>
                                              <p:pRg st="3" end="3"/>
                                            </p:txEl>
                                          </p:spTgt>
                                        </p:tgtEl>
                                        <p:attrNameLst>
                                          <p:attrName>style.visibility</p:attrName>
                                        </p:attrNameLst>
                                      </p:cBhvr>
                                      <p:to>
                                        <p:strVal val="visible"/>
                                      </p:to>
                                    </p:set>
                                    <p:animEffect transition="in" filter="fade">
                                      <p:cBhvr>
                                        <p:cTn id="27" dur="500"/>
                                        <p:tgtEl>
                                          <p:spTgt spid="219">
                                            <p:txEl>
                                              <p:pRg st="3" end="3"/>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219">
                                            <p:txEl>
                                              <p:pRg st="4" end="4"/>
                                            </p:txEl>
                                          </p:spTgt>
                                        </p:tgtEl>
                                        <p:attrNameLst>
                                          <p:attrName>style.visibility</p:attrName>
                                        </p:attrNameLst>
                                      </p:cBhvr>
                                      <p:to>
                                        <p:strVal val="visible"/>
                                      </p:to>
                                    </p:set>
                                    <p:animEffect transition="in" filter="fade">
                                      <p:cBhvr>
                                        <p:cTn id="31" dur="500"/>
                                        <p:tgtEl>
                                          <p:spTgt spid="219">
                                            <p:txEl>
                                              <p:pRg st="4" end="4"/>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219">
                                            <p:txEl>
                                              <p:pRg st="5" end="5"/>
                                            </p:txEl>
                                          </p:spTgt>
                                        </p:tgtEl>
                                        <p:attrNameLst>
                                          <p:attrName>style.visibility</p:attrName>
                                        </p:attrNameLst>
                                      </p:cBhvr>
                                      <p:to>
                                        <p:strVal val="visible"/>
                                      </p:to>
                                    </p:set>
                                    <p:animEffect transition="in" filter="fade">
                                      <p:cBhvr>
                                        <p:cTn id="35" dur="500"/>
                                        <p:tgtEl>
                                          <p:spTgt spid="219">
                                            <p:txEl>
                                              <p:pRg st="5" end="5"/>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219">
                                            <p:txEl>
                                              <p:pRg st="6" end="6"/>
                                            </p:txEl>
                                          </p:spTgt>
                                        </p:tgtEl>
                                        <p:attrNameLst>
                                          <p:attrName>style.visibility</p:attrName>
                                        </p:attrNameLst>
                                      </p:cBhvr>
                                      <p:to>
                                        <p:strVal val="visible"/>
                                      </p:to>
                                    </p:set>
                                    <p:animEffect transition="in" filter="fade">
                                      <p:cBhvr>
                                        <p:cTn id="39" dur="500"/>
                                        <p:tgtEl>
                                          <p:spTgt spid="219">
                                            <p:txEl>
                                              <p:pRg st="6" end="6"/>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219">
                                            <p:txEl>
                                              <p:pRg st="7" end="7"/>
                                            </p:txEl>
                                          </p:spTgt>
                                        </p:tgtEl>
                                        <p:attrNameLst>
                                          <p:attrName>style.visibility</p:attrName>
                                        </p:attrNameLst>
                                      </p:cBhvr>
                                      <p:to>
                                        <p:strVal val="visible"/>
                                      </p:to>
                                    </p:set>
                                    <p:animEffect transition="in" filter="fade">
                                      <p:cBhvr>
                                        <p:cTn id="43" dur="500"/>
                                        <p:tgtEl>
                                          <p:spTgt spid="219">
                                            <p:txEl>
                                              <p:pRg st="7" end="7"/>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219">
                                            <p:txEl>
                                              <p:pRg st="8" end="8"/>
                                            </p:txEl>
                                          </p:spTgt>
                                        </p:tgtEl>
                                        <p:attrNameLst>
                                          <p:attrName>style.visibility</p:attrName>
                                        </p:attrNameLst>
                                      </p:cBhvr>
                                      <p:to>
                                        <p:strVal val="visible"/>
                                      </p:to>
                                    </p:set>
                                    <p:animEffect transition="in" filter="fade">
                                      <p:cBhvr>
                                        <p:cTn id="47" dur="500"/>
                                        <p:tgtEl>
                                          <p:spTgt spid="2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ustom Layout 10">
    <p:spTree>
      <p:nvGrpSpPr>
        <p:cNvPr id="1" name="Shape 220"/>
        <p:cNvGrpSpPr/>
        <p:nvPr/>
      </p:nvGrpSpPr>
      <p:grpSpPr>
        <a:xfrm>
          <a:off x="0" y="0"/>
          <a:ext cx="0" cy="0"/>
          <a:chOff x="0" y="0"/>
          <a:chExt cx="0" cy="0"/>
        </a:xfrm>
      </p:grpSpPr>
      <p:sp>
        <p:nvSpPr>
          <p:cNvPr id="221" name="Shape 221"/>
          <p:cNvSpPr>
            <a:spLocks noGrp="1"/>
          </p:cNvSpPr>
          <p:nvPr>
            <p:ph type="pic" idx="2"/>
          </p:nvPr>
        </p:nvSpPr>
        <p:spPr>
          <a:xfrm>
            <a:off x="749631" y="1542150"/>
            <a:ext cx="3332515" cy="2899222"/>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22" name="Shape 222"/>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3" name="Shape 223"/>
          <p:cNvSpPr txBox="1">
            <a:spLocks noGrp="1"/>
          </p:cNvSpPr>
          <p:nvPr>
            <p:ph type="body" idx="1"/>
          </p:nvPr>
        </p:nvSpPr>
        <p:spPr>
          <a:xfrm>
            <a:off x="1277373" y="971557"/>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500"/>
                                        <p:tgtEl>
                                          <p:spTgt spid="2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2"/>
                                        </p:tgtEl>
                                        <p:attrNameLst>
                                          <p:attrName>style.visibility</p:attrName>
                                        </p:attrNameLst>
                                      </p:cBhvr>
                                      <p:to>
                                        <p:strVal val="visible"/>
                                      </p:to>
                                    </p:set>
                                    <p:animEffect transition="in" filter="fade">
                                      <p:cBhvr>
                                        <p:cTn id="11" dur="750"/>
                                        <p:tgtEl>
                                          <p:spTgt spid="222"/>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223">
                                            <p:txEl>
                                              <p:pRg st="0" end="0"/>
                                            </p:txEl>
                                          </p:spTgt>
                                        </p:tgtEl>
                                        <p:attrNameLst>
                                          <p:attrName>style.visibility</p:attrName>
                                        </p:attrNameLst>
                                      </p:cBhvr>
                                      <p:to>
                                        <p:strVal val="visible"/>
                                      </p:to>
                                    </p:set>
                                    <p:animEffect transition="in" filter="fade">
                                      <p:cBhvr>
                                        <p:cTn id="15" dur="500"/>
                                        <p:tgtEl>
                                          <p:spTgt spid="223">
                                            <p:txEl>
                                              <p:pRg st="0" end="0"/>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223">
                                            <p:txEl>
                                              <p:pRg st="1" end="1"/>
                                            </p:txEl>
                                          </p:spTgt>
                                        </p:tgtEl>
                                        <p:attrNameLst>
                                          <p:attrName>style.visibility</p:attrName>
                                        </p:attrNameLst>
                                      </p:cBhvr>
                                      <p:to>
                                        <p:strVal val="visible"/>
                                      </p:to>
                                    </p:set>
                                    <p:animEffect transition="in" filter="fade">
                                      <p:cBhvr>
                                        <p:cTn id="19" dur="500"/>
                                        <p:tgtEl>
                                          <p:spTgt spid="223">
                                            <p:txEl>
                                              <p:pRg st="1" end="1"/>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223">
                                            <p:txEl>
                                              <p:pRg st="2" end="2"/>
                                            </p:txEl>
                                          </p:spTgt>
                                        </p:tgtEl>
                                        <p:attrNameLst>
                                          <p:attrName>style.visibility</p:attrName>
                                        </p:attrNameLst>
                                      </p:cBhvr>
                                      <p:to>
                                        <p:strVal val="visible"/>
                                      </p:to>
                                    </p:set>
                                    <p:animEffect transition="in" filter="fade">
                                      <p:cBhvr>
                                        <p:cTn id="23" dur="500"/>
                                        <p:tgtEl>
                                          <p:spTgt spid="223">
                                            <p:txEl>
                                              <p:pRg st="2" end="2"/>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223">
                                            <p:txEl>
                                              <p:pRg st="3" end="3"/>
                                            </p:txEl>
                                          </p:spTgt>
                                        </p:tgtEl>
                                        <p:attrNameLst>
                                          <p:attrName>style.visibility</p:attrName>
                                        </p:attrNameLst>
                                      </p:cBhvr>
                                      <p:to>
                                        <p:strVal val="visible"/>
                                      </p:to>
                                    </p:set>
                                    <p:animEffect transition="in" filter="fade">
                                      <p:cBhvr>
                                        <p:cTn id="27" dur="500"/>
                                        <p:tgtEl>
                                          <p:spTgt spid="223">
                                            <p:txEl>
                                              <p:pRg st="3" end="3"/>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223">
                                            <p:txEl>
                                              <p:pRg st="4" end="4"/>
                                            </p:txEl>
                                          </p:spTgt>
                                        </p:tgtEl>
                                        <p:attrNameLst>
                                          <p:attrName>style.visibility</p:attrName>
                                        </p:attrNameLst>
                                      </p:cBhvr>
                                      <p:to>
                                        <p:strVal val="visible"/>
                                      </p:to>
                                    </p:set>
                                    <p:animEffect transition="in" filter="fade">
                                      <p:cBhvr>
                                        <p:cTn id="31" dur="500"/>
                                        <p:tgtEl>
                                          <p:spTgt spid="223">
                                            <p:txEl>
                                              <p:pRg st="4" end="4"/>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223">
                                            <p:txEl>
                                              <p:pRg st="5" end="5"/>
                                            </p:txEl>
                                          </p:spTgt>
                                        </p:tgtEl>
                                        <p:attrNameLst>
                                          <p:attrName>style.visibility</p:attrName>
                                        </p:attrNameLst>
                                      </p:cBhvr>
                                      <p:to>
                                        <p:strVal val="visible"/>
                                      </p:to>
                                    </p:set>
                                    <p:animEffect transition="in" filter="fade">
                                      <p:cBhvr>
                                        <p:cTn id="35" dur="500"/>
                                        <p:tgtEl>
                                          <p:spTgt spid="223">
                                            <p:txEl>
                                              <p:pRg st="5" end="5"/>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223">
                                            <p:txEl>
                                              <p:pRg st="6" end="6"/>
                                            </p:txEl>
                                          </p:spTgt>
                                        </p:tgtEl>
                                        <p:attrNameLst>
                                          <p:attrName>style.visibility</p:attrName>
                                        </p:attrNameLst>
                                      </p:cBhvr>
                                      <p:to>
                                        <p:strVal val="visible"/>
                                      </p:to>
                                    </p:set>
                                    <p:animEffect transition="in" filter="fade">
                                      <p:cBhvr>
                                        <p:cTn id="39" dur="500"/>
                                        <p:tgtEl>
                                          <p:spTgt spid="223">
                                            <p:txEl>
                                              <p:pRg st="6" end="6"/>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223">
                                            <p:txEl>
                                              <p:pRg st="7" end="7"/>
                                            </p:txEl>
                                          </p:spTgt>
                                        </p:tgtEl>
                                        <p:attrNameLst>
                                          <p:attrName>style.visibility</p:attrName>
                                        </p:attrNameLst>
                                      </p:cBhvr>
                                      <p:to>
                                        <p:strVal val="visible"/>
                                      </p:to>
                                    </p:set>
                                    <p:animEffect transition="in" filter="fade">
                                      <p:cBhvr>
                                        <p:cTn id="43" dur="500"/>
                                        <p:tgtEl>
                                          <p:spTgt spid="223">
                                            <p:txEl>
                                              <p:pRg st="7" end="7"/>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223">
                                            <p:txEl>
                                              <p:pRg st="8" end="8"/>
                                            </p:txEl>
                                          </p:spTgt>
                                        </p:tgtEl>
                                        <p:attrNameLst>
                                          <p:attrName>style.visibility</p:attrName>
                                        </p:attrNameLst>
                                      </p:cBhvr>
                                      <p:to>
                                        <p:strVal val="visible"/>
                                      </p:to>
                                    </p:set>
                                    <p:animEffect transition="in" filter="fade">
                                      <p:cBhvr>
                                        <p:cTn id="47" dur="500"/>
                                        <p:tgtEl>
                                          <p:spTgt spid="2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ustom Layout 11">
    <p:spTree>
      <p:nvGrpSpPr>
        <p:cNvPr id="1" name="Shape 224"/>
        <p:cNvGrpSpPr/>
        <p:nvPr/>
      </p:nvGrpSpPr>
      <p:grpSpPr>
        <a:xfrm>
          <a:off x="0" y="0"/>
          <a:ext cx="0" cy="0"/>
          <a:chOff x="0" y="0"/>
          <a:chExt cx="0" cy="0"/>
        </a:xfrm>
      </p:grpSpPr>
      <p:sp>
        <p:nvSpPr>
          <p:cNvPr id="225" name="Shape 225"/>
          <p:cNvSpPr>
            <a:spLocks noGrp="1"/>
          </p:cNvSpPr>
          <p:nvPr>
            <p:ph type="pic" idx="2"/>
          </p:nvPr>
        </p:nvSpPr>
        <p:spPr>
          <a:xfrm>
            <a:off x="806097" y="1856366"/>
            <a:ext cx="3089627" cy="1953633"/>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26" name="Shape 226"/>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7" name="Shape 227"/>
          <p:cNvSpPr txBox="1">
            <a:spLocks noGrp="1"/>
          </p:cNvSpPr>
          <p:nvPr>
            <p:ph type="body" idx="1"/>
          </p:nvPr>
        </p:nvSpPr>
        <p:spPr>
          <a:xfrm>
            <a:off x="1277373" y="971557"/>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750"/>
                                        <p:tgtEl>
                                          <p:spTgt spid="22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27">
                                            <p:txEl>
                                              <p:pRg st="0" end="0"/>
                                            </p:txEl>
                                          </p:spTgt>
                                        </p:tgtEl>
                                        <p:attrNameLst>
                                          <p:attrName>style.visibility</p:attrName>
                                        </p:attrNameLst>
                                      </p:cBhvr>
                                      <p:to>
                                        <p:strVal val="visible"/>
                                      </p:to>
                                    </p:set>
                                    <p:animEffect transition="in" filter="fade">
                                      <p:cBhvr>
                                        <p:cTn id="11" dur="500"/>
                                        <p:tgtEl>
                                          <p:spTgt spid="227">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227">
                                            <p:txEl>
                                              <p:pRg st="1" end="1"/>
                                            </p:txEl>
                                          </p:spTgt>
                                        </p:tgtEl>
                                        <p:attrNameLst>
                                          <p:attrName>style.visibility</p:attrName>
                                        </p:attrNameLst>
                                      </p:cBhvr>
                                      <p:to>
                                        <p:strVal val="visible"/>
                                      </p:to>
                                    </p:set>
                                    <p:animEffect transition="in" filter="fade">
                                      <p:cBhvr>
                                        <p:cTn id="15" dur="500"/>
                                        <p:tgtEl>
                                          <p:spTgt spid="227">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227">
                                            <p:txEl>
                                              <p:pRg st="2" end="2"/>
                                            </p:txEl>
                                          </p:spTgt>
                                        </p:tgtEl>
                                        <p:attrNameLst>
                                          <p:attrName>style.visibility</p:attrName>
                                        </p:attrNameLst>
                                      </p:cBhvr>
                                      <p:to>
                                        <p:strVal val="visible"/>
                                      </p:to>
                                    </p:set>
                                    <p:animEffect transition="in" filter="fade">
                                      <p:cBhvr>
                                        <p:cTn id="19" dur="500"/>
                                        <p:tgtEl>
                                          <p:spTgt spid="227">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227">
                                            <p:txEl>
                                              <p:pRg st="3" end="3"/>
                                            </p:txEl>
                                          </p:spTgt>
                                        </p:tgtEl>
                                        <p:attrNameLst>
                                          <p:attrName>style.visibility</p:attrName>
                                        </p:attrNameLst>
                                      </p:cBhvr>
                                      <p:to>
                                        <p:strVal val="visible"/>
                                      </p:to>
                                    </p:set>
                                    <p:animEffect transition="in" filter="fade">
                                      <p:cBhvr>
                                        <p:cTn id="23" dur="500"/>
                                        <p:tgtEl>
                                          <p:spTgt spid="227">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227">
                                            <p:txEl>
                                              <p:pRg st="4" end="4"/>
                                            </p:txEl>
                                          </p:spTgt>
                                        </p:tgtEl>
                                        <p:attrNameLst>
                                          <p:attrName>style.visibility</p:attrName>
                                        </p:attrNameLst>
                                      </p:cBhvr>
                                      <p:to>
                                        <p:strVal val="visible"/>
                                      </p:to>
                                    </p:set>
                                    <p:animEffect transition="in" filter="fade">
                                      <p:cBhvr>
                                        <p:cTn id="27" dur="500"/>
                                        <p:tgtEl>
                                          <p:spTgt spid="227">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227">
                                            <p:txEl>
                                              <p:pRg st="5" end="5"/>
                                            </p:txEl>
                                          </p:spTgt>
                                        </p:tgtEl>
                                        <p:attrNameLst>
                                          <p:attrName>style.visibility</p:attrName>
                                        </p:attrNameLst>
                                      </p:cBhvr>
                                      <p:to>
                                        <p:strVal val="visible"/>
                                      </p:to>
                                    </p:set>
                                    <p:animEffect transition="in" filter="fade">
                                      <p:cBhvr>
                                        <p:cTn id="31" dur="500"/>
                                        <p:tgtEl>
                                          <p:spTgt spid="227">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227">
                                            <p:txEl>
                                              <p:pRg st="6" end="6"/>
                                            </p:txEl>
                                          </p:spTgt>
                                        </p:tgtEl>
                                        <p:attrNameLst>
                                          <p:attrName>style.visibility</p:attrName>
                                        </p:attrNameLst>
                                      </p:cBhvr>
                                      <p:to>
                                        <p:strVal val="visible"/>
                                      </p:to>
                                    </p:set>
                                    <p:animEffect transition="in" filter="fade">
                                      <p:cBhvr>
                                        <p:cTn id="35" dur="500"/>
                                        <p:tgtEl>
                                          <p:spTgt spid="227">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227">
                                            <p:txEl>
                                              <p:pRg st="7" end="7"/>
                                            </p:txEl>
                                          </p:spTgt>
                                        </p:tgtEl>
                                        <p:attrNameLst>
                                          <p:attrName>style.visibility</p:attrName>
                                        </p:attrNameLst>
                                      </p:cBhvr>
                                      <p:to>
                                        <p:strVal val="visible"/>
                                      </p:to>
                                    </p:set>
                                    <p:animEffect transition="in" filter="fade">
                                      <p:cBhvr>
                                        <p:cTn id="39" dur="500"/>
                                        <p:tgtEl>
                                          <p:spTgt spid="227">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227">
                                            <p:txEl>
                                              <p:pRg st="8" end="8"/>
                                            </p:txEl>
                                          </p:spTgt>
                                        </p:tgtEl>
                                        <p:attrNameLst>
                                          <p:attrName>style.visibility</p:attrName>
                                        </p:attrNameLst>
                                      </p:cBhvr>
                                      <p:to>
                                        <p:strVal val="visible"/>
                                      </p:to>
                                    </p:set>
                                    <p:animEffect transition="in" filter="fade">
                                      <p:cBhvr>
                                        <p:cTn id="43" dur="500"/>
                                        <p:tgtEl>
                                          <p:spTgt spid="22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Custom Layout 5">
    <p:spTree>
      <p:nvGrpSpPr>
        <p:cNvPr id="1" name="Shape 26"/>
        <p:cNvGrpSpPr/>
        <p:nvPr/>
      </p:nvGrpSpPr>
      <p:grpSpPr>
        <a:xfrm>
          <a:off x="0" y="0"/>
          <a:ext cx="0" cy="0"/>
          <a:chOff x="0" y="0"/>
          <a:chExt cx="0" cy="0"/>
        </a:xfrm>
      </p:grpSpPr>
      <p:sp>
        <p:nvSpPr>
          <p:cNvPr id="27" name="Shape 27"/>
          <p:cNvSpPr/>
          <p:nvPr/>
        </p:nvSpPr>
        <p:spPr>
          <a:xfrm>
            <a:off x="0" y="0"/>
            <a:ext cx="4857750" cy="5143499"/>
          </a:xfrm>
          <a:custGeom>
            <a:avLst/>
            <a:gdLst/>
            <a:ahLst/>
            <a:cxnLst/>
            <a:rect l="0" t="0" r="0" b="0"/>
            <a:pathLst>
              <a:path w="120000" h="120000" extrusionOk="0">
                <a:moveTo>
                  <a:pt x="0" y="0"/>
                </a:moveTo>
                <a:lnTo>
                  <a:pt x="112941" y="0"/>
                </a:lnTo>
                <a:lnTo>
                  <a:pt x="112941" y="55840"/>
                </a:lnTo>
                <a:lnTo>
                  <a:pt x="120000" y="60000"/>
                </a:lnTo>
                <a:lnTo>
                  <a:pt x="112941" y="64159"/>
                </a:lnTo>
                <a:lnTo>
                  <a:pt x="112941" y="120000"/>
                </a:lnTo>
                <a:lnTo>
                  <a:pt x="0" y="120000"/>
                </a:lnTo>
                <a:close/>
              </a:path>
            </a:pathLst>
          </a:cu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400" b="0" i="0" u="none" strike="noStrike" cap="none">
              <a:solidFill>
                <a:schemeClr val="lt1"/>
              </a:solidFill>
              <a:latin typeface="Century Gothic"/>
              <a:ea typeface="Century Gothic"/>
              <a:cs typeface="Century Gothic"/>
              <a:sym typeface="Century Gothic"/>
            </a:endParaRPr>
          </a:p>
        </p:txBody>
      </p:sp>
      <p:sp>
        <p:nvSpPr>
          <p:cNvPr id="28" name="Shape 28"/>
          <p:cNvSpPr>
            <a:spLocks noGrp="1"/>
          </p:cNvSpPr>
          <p:nvPr>
            <p:ph type="pic" idx="2"/>
          </p:nvPr>
        </p:nvSpPr>
        <p:spPr>
          <a:xfrm>
            <a:off x="1477886" y="1025298"/>
            <a:ext cx="1618707" cy="1618707"/>
          </a:xfrm>
          <a:prstGeom prst="ellipse">
            <a:avLst/>
          </a:prstGeom>
          <a:noFill/>
          <a:ln w="76200" cap="flat" cmpd="sng">
            <a:solidFill>
              <a:schemeClr val="lt1"/>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ustom Layout 12">
    <p:spTree>
      <p:nvGrpSpPr>
        <p:cNvPr id="1" name="Shape 228"/>
        <p:cNvGrpSpPr/>
        <p:nvPr/>
      </p:nvGrpSpPr>
      <p:grpSpPr>
        <a:xfrm>
          <a:off x="0" y="0"/>
          <a:ext cx="0" cy="0"/>
          <a:chOff x="0" y="0"/>
          <a:chExt cx="0" cy="0"/>
        </a:xfrm>
      </p:grpSpPr>
      <p:sp>
        <p:nvSpPr>
          <p:cNvPr id="229" name="Shape 229"/>
          <p:cNvSpPr>
            <a:spLocks noGrp="1"/>
          </p:cNvSpPr>
          <p:nvPr>
            <p:ph type="pic" idx="2"/>
          </p:nvPr>
        </p:nvSpPr>
        <p:spPr>
          <a:xfrm>
            <a:off x="4774973" y="1654968"/>
            <a:ext cx="3321958" cy="2690813"/>
          </a:xfrm>
          <a:prstGeom prst="rect">
            <a:avLst/>
          </a:prstGeom>
          <a:noFill/>
          <a:ln w="38100" cap="flat" cmpd="sng">
            <a:solidFill>
              <a:schemeClr val="accent1"/>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30" name="Shape 230"/>
          <p:cNvSpPr>
            <a:spLocks noGrp="1"/>
          </p:cNvSpPr>
          <p:nvPr>
            <p:ph type="pic" idx="3"/>
          </p:nvPr>
        </p:nvSpPr>
        <p:spPr>
          <a:xfrm>
            <a:off x="1035733" y="1654968"/>
            <a:ext cx="3321958" cy="2690813"/>
          </a:xfrm>
          <a:prstGeom prst="rect">
            <a:avLst/>
          </a:prstGeom>
          <a:noFill/>
          <a:ln w="38100" cap="flat" cmpd="sng">
            <a:solidFill>
              <a:schemeClr val="accent5"/>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31" name="Shape 231"/>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2" name="Shape 232"/>
          <p:cNvSpPr txBox="1">
            <a:spLocks noGrp="1"/>
          </p:cNvSpPr>
          <p:nvPr>
            <p:ph type="body" idx="1"/>
          </p:nvPr>
        </p:nvSpPr>
        <p:spPr>
          <a:xfrm>
            <a:off x="1277373" y="971557"/>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750"/>
                                        <p:tgtEl>
                                          <p:spTgt spid="23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32">
                                            <p:txEl>
                                              <p:pRg st="0" end="0"/>
                                            </p:txEl>
                                          </p:spTgt>
                                        </p:tgtEl>
                                        <p:attrNameLst>
                                          <p:attrName>style.visibility</p:attrName>
                                        </p:attrNameLst>
                                      </p:cBhvr>
                                      <p:to>
                                        <p:strVal val="visible"/>
                                      </p:to>
                                    </p:set>
                                    <p:animEffect transition="in" filter="fade">
                                      <p:cBhvr>
                                        <p:cTn id="11" dur="500"/>
                                        <p:tgtEl>
                                          <p:spTgt spid="232">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232">
                                            <p:txEl>
                                              <p:pRg st="1" end="1"/>
                                            </p:txEl>
                                          </p:spTgt>
                                        </p:tgtEl>
                                        <p:attrNameLst>
                                          <p:attrName>style.visibility</p:attrName>
                                        </p:attrNameLst>
                                      </p:cBhvr>
                                      <p:to>
                                        <p:strVal val="visible"/>
                                      </p:to>
                                    </p:set>
                                    <p:animEffect transition="in" filter="fade">
                                      <p:cBhvr>
                                        <p:cTn id="15" dur="500"/>
                                        <p:tgtEl>
                                          <p:spTgt spid="232">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232">
                                            <p:txEl>
                                              <p:pRg st="2" end="2"/>
                                            </p:txEl>
                                          </p:spTgt>
                                        </p:tgtEl>
                                        <p:attrNameLst>
                                          <p:attrName>style.visibility</p:attrName>
                                        </p:attrNameLst>
                                      </p:cBhvr>
                                      <p:to>
                                        <p:strVal val="visible"/>
                                      </p:to>
                                    </p:set>
                                    <p:animEffect transition="in" filter="fade">
                                      <p:cBhvr>
                                        <p:cTn id="19" dur="500"/>
                                        <p:tgtEl>
                                          <p:spTgt spid="232">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232">
                                            <p:txEl>
                                              <p:pRg st="3" end="3"/>
                                            </p:txEl>
                                          </p:spTgt>
                                        </p:tgtEl>
                                        <p:attrNameLst>
                                          <p:attrName>style.visibility</p:attrName>
                                        </p:attrNameLst>
                                      </p:cBhvr>
                                      <p:to>
                                        <p:strVal val="visible"/>
                                      </p:to>
                                    </p:set>
                                    <p:animEffect transition="in" filter="fade">
                                      <p:cBhvr>
                                        <p:cTn id="23" dur="500"/>
                                        <p:tgtEl>
                                          <p:spTgt spid="232">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232">
                                            <p:txEl>
                                              <p:pRg st="4" end="4"/>
                                            </p:txEl>
                                          </p:spTgt>
                                        </p:tgtEl>
                                        <p:attrNameLst>
                                          <p:attrName>style.visibility</p:attrName>
                                        </p:attrNameLst>
                                      </p:cBhvr>
                                      <p:to>
                                        <p:strVal val="visible"/>
                                      </p:to>
                                    </p:set>
                                    <p:animEffect transition="in" filter="fade">
                                      <p:cBhvr>
                                        <p:cTn id="27" dur="500"/>
                                        <p:tgtEl>
                                          <p:spTgt spid="232">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232">
                                            <p:txEl>
                                              <p:pRg st="5" end="5"/>
                                            </p:txEl>
                                          </p:spTgt>
                                        </p:tgtEl>
                                        <p:attrNameLst>
                                          <p:attrName>style.visibility</p:attrName>
                                        </p:attrNameLst>
                                      </p:cBhvr>
                                      <p:to>
                                        <p:strVal val="visible"/>
                                      </p:to>
                                    </p:set>
                                    <p:animEffect transition="in" filter="fade">
                                      <p:cBhvr>
                                        <p:cTn id="31" dur="500"/>
                                        <p:tgtEl>
                                          <p:spTgt spid="232">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232">
                                            <p:txEl>
                                              <p:pRg st="6" end="6"/>
                                            </p:txEl>
                                          </p:spTgt>
                                        </p:tgtEl>
                                        <p:attrNameLst>
                                          <p:attrName>style.visibility</p:attrName>
                                        </p:attrNameLst>
                                      </p:cBhvr>
                                      <p:to>
                                        <p:strVal val="visible"/>
                                      </p:to>
                                    </p:set>
                                    <p:animEffect transition="in" filter="fade">
                                      <p:cBhvr>
                                        <p:cTn id="35" dur="500"/>
                                        <p:tgtEl>
                                          <p:spTgt spid="232">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232">
                                            <p:txEl>
                                              <p:pRg st="7" end="7"/>
                                            </p:txEl>
                                          </p:spTgt>
                                        </p:tgtEl>
                                        <p:attrNameLst>
                                          <p:attrName>style.visibility</p:attrName>
                                        </p:attrNameLst>
                                      </p:cBhvr>
                                      <p:to>
                                        <p:strVal val="visible"/>
                                      </p:to>
                                    </p:set>
                                    <p:animEffect transition="in" filter="fade">
                                      <p:cBhvr>
                                        <p:cTn id="39" dur="500"/>
                                        <p:tgtEl>
                                          <p:spTgt spid="232">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232">
                                            <p:txEl>
                                              <p:pRg st="8" end="8"/>
                                            </p:txEl>
                                          </p:spTgt>
                                        </p:tgtEl>
                                        <p:attrNameLst>
                                          <p:attrName>style.visibility</p:attrName>
                                        </p:attrNameLst>
                                      </p:cBhvr>
                                      <p:to>
                                        <p:strVal val="visible"/>
                                      </p:to>
                                    </p:set>
                                    <p:animEffect transition="in" filter="fade">
                                      <p:cBhvr>
                                        <p:cTn id="43" dur="500"/>
                                        <p:tgtEl>
                                          <p:spTgt spid="23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3_Title Slide">
    <p:spTree>
      <p:nvGrpSpPr>
        <p:cNvPr id="1" name="Shape 233"/>
        <p:cNvGrpSpPr/>
        <p:nvPr/>
      </p:nvGrpSpPr>
      <p:grpSpPr>
        <a:xfrm>
          <a:off x="0" y="0"/>
          <a:ext cx="0" cy="0"/>
          <a:chOff x="0" y="0"/>
          <a:chExt cx="0" cy="0"/>
        </a:xfrm>
      </p:grpSpPr>
      <p:sp>
        <p:nvSpPr>
          <p:cNvPr id="234" name="Shape 234"/>
          <p:cNvSpPr/>
          <p:nvPr/>
        </p:nvSpPr>
        <p:spPr>
          <a:xfrm>
            <a:off x="3" y="0"/>
            <a:ext cx="9144000" cy="5143499"/>
          </a:xfrm>
          <a:prstGeom prst="rect">
            <a:avLst/>
          </a:prstGeom>
          <a:solidFill>
            <a:schemeClr val="dk1"/>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235" name="Shape 235"/>
          <p:cNvSpPr/>
          <p:nvPr/>
        </p:nvSpPr>
        <p:spPr>
          <a:xfrm>
            <a:off x="3" y="0"/>
            <a:ext cx="9144000" cy="5143499"/>
          </a:xfrm>
          <a:prstGeom prst="rect">
            <a:avLst/>
          </a:prstGeom>
          <a:solidFill>
            <a:schemeClr val="dk1"/>
          </a:solidFill>
          <a:ln>
            <a:noFill/>
          </a:ln>
        </p:spPr>
        <p:txBody>
          <a:bodyPr lIns="68575" tIns="34275" rIns="68575" bIns="34275" anchor="ctr" anchorCtr="0">
            <a:noAutofit/>
          </a:bodyPr>
          <a:lstStyle/>
          <a:p>
            <a:pPr marL="0" marR="0" lvl="0" indent="0" algn="ctr" rtl="0">
              <a:spcBef>
                <a:spcPts val="0"/>
              </a:spcBef>
              <a:buNone/>
            </a:pPr>
            <a:endParaRPr sz="1400">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Blank layout">
    <p:spTree>
      <p:nvGrpSpPr>
        <p:cNvPr id="1" name="Shape 236"/>
        <p:cNvGrpSpPr/>
        <p:nvPr/>
      </p:nvGrpSpPr>
      <p:grpSpPr>
        <a:xfrm>
          <a:off x="0" y="0"/>
          <a:ext cx="0" cy="0"/>
          <a:chOff x="0" y="0"/>
          <a:chExt cx="0" cy="0"/>
        </a:xfrm>
      </p:grpSpPr>
      <p:sp>
        <p:nvSpPr>
          <p:cNvPr id="237" name="Shape 237"/>
          <p:cNvSpPr txBox="1">
            <a:spLocks noGrp="1"/>
          </p:cNvSpPr>
          <p:nvPr>
            <p:ph type="dt" idx="10"/>
          </p:nvPr>
        </p:nvSpPr>
        <p:spPr>
          <a:xfrm>
            <a:off x="457200" y="4767273"/>
            <a:ext cx="2133599" cy="273843"/>
          </a:xfrm>
          <a:prstGeom prst="rect">
            <a:avLst/>
          </a:prstGeom>
          <a:noFill/>
          <a:ln>
            <a:noFill/>
          </a:ln>
        </p:spPr>
        <p:txBody>
          <a:bodyPr lIns="91425" tIns="91425" rIns="91425" bIns="91425" anchor="t" anchorCtr="0"/>
          <a:lstStyle>
            <a:lvl1pPr marL="0" marR="0" lvl="0" indent="0" algn="l" rtl="0">
              <a:spcBef>
                <a:spcPts val="0"/>
              </a:spcBef>
              <a:buNone/>
              <a:defRPr sz="1400">
                <a:solidFill>
                  <a:schemeClr val="dk1"/>
                </a:solidFill>
                <a:latin typeface="Century Gothic"/>
                <a:ea typeface="Century Gothic"/>
                <a:cs typeface="Century Gothic"/>
                <a:sym typeface="Century Gothic"/>
              </a:defRPr>
            </a:lvl1pPr>
            <a:lvl2pPr marL="342900" marR="0" lvl="1" indent="0" algn="l" rtl="0">
              <a:spcBef>
                <a:spcPts val="0"/>
              </a:spcBef>
              <a:buNone/>
              <a:defRPr sz="1400" b="0" i="0" u="none" strike="noStrike" cap="none">
                <a:solidFill>
                  <a:schemeClr val="dk1"/>
                </a:solidFill>
                <a:latin typeface="Century Gothic"/>
                <a:ea typeface="Century Gothic"/>
                <a:cs typeface="Century Gothic"/>
                <a:sym typeface="Century Gothic"/>
              </a:defRPr>
            </a:lvl2pPr>
            <a:lvl3pPr marL="685800" marR="0" lvl="2" indent="0" algn="l" rtl="0">
              <a:spcBef>
                <a:spcPts val="0"/>
              </a:spcBef>
              <a:buNone/>
              <a:defRPr sz="1400" b="0" i="0" u="none" strike="noStrike" cap="none">
                <a:solidFill>
                  <a:schemeClr val="dk1"/>
                </a:solidFill>
                <a:latin typeface="Century Gothic"/>
                <a:ea typeface="Century Gothic"/>
                <a:cs typeface="Century Gothic"/>
                <a:sym typeface="Century Gothic"/>
              </a:defRPr>
            </a:lvl3pPr>
            <a:lvl4pPr marL="1028700" marR="0" lvl="3" indent="0" algn="l" rtl="0">
              <a:spcBef>
                <a:spcPts val="0"/>
              </a:spcBef>
              <a:buNone/>
              <a:defRPr sz="1400" b="0" i="0" u="none" strike="noStrike" cap="none">
                <a:solidFill>
                  <a:schemeClr val="dk1"/>
                </a:solidFill>
                <a:latin typeface="Century Gothic"/>
                <a:ea typeface="Century Gothic"/>
                <a:cs typeface="Century Gothic"/>
                <a:sym typeface="Century Gothic"/>
              </a:defRPr>
            </a:lvl4pPr>
            <a:lvl5pPr marL="1371600" marR="0" lvl="4" indent="0" algn="l" rtl="0">
              <a:spcBef>
                <a:spcPts val="0"/>
              </a:spcBef>
              <a:buNone/>
              <a:defRPr sz="1400" b="0" i="0" u="none" strike="noStrike" cap="none">
                <a:solidFill>
                  <a:schemeClr val="dk1"/>
                </a:solidFill>
                <a:latin typeface="Century Gothic"/>
                <a:ea typeface="Century Gothic"/>
                <a:cs typeface="Century Gothic"/>
                <a:sym typeface="Century Gothic"/>
              </a:defRPr>
            </a:lvl5pPr>
            <a:lvl6pPr marL="1714500" marR="0" lvl="5" indent="0" algn="l" rtl="0">
              <a:spcBef>
                <a:spcPts val="0"/>
              </a:spcBef>
              <a:buNone/>
              <a:defRPr sz="1400" b="0" i="0" u="none" strike="noStrike" cap="none">
                <a:solidFill>
                  <a:schemeClr val="dk1"/>
                </a:solidFill>
                <a:latin typeface="Century Gothic"/>
                <a:ea typeface="Century Gothic"/>
                <a:cs typeface="Century Gothic"/>
                <a:sym typeface="Century Gothic"/>
              </a:defRPr>
            </a:lvl6pPr>
            <a:lvl7pPr marL="2057400" marR="0" lvl="6" indent="0" algn="l" rtl="0">
              <a:spcBef>
                <a:spcPts val="0"/>
              </a:spcBef>
              <a:buNone/>
              <a:defRPr sz="1400" b="0" i="0" u="none" strike="noStrike" cap="none">
                <a:solidFill>
                  <a:schemeClr val="dk1"/>
                </a:solidFill>
                <a:latin typeface="Century Gothic"/>
                <a:ea typeface="Century Gothic"/>
                <a:cs typeface="Century Gothic"/>
                <a:sym typeface="Century Gothic"/>
              </a:defRPr>
            </a:lvl7pPr>
            <a:lvl8pPr marL="2400300" marR="0" lvl="7" indent="0" algn="l" rtl="0">
              <a:spcBef>
                <a:spcPts val="0"/>
              </a:spcBef>
              <a:buNone/>
              <a:defRPr sz="1400" b="0" i="0" u="none" strike="noStrike" cap="none">
                <a:solidFill>
                  <a:schemeClr val="dk1"/>
                </a:solidFill>
                <a:latin typeface="Century Gothic"/>
                <a:ea typeface="Century Gothic"/>
                <a:cs typeface="Century Gothic"/>
                <a:sym typeface="Century Gothic"/>
              </a:defRPr>
            </a:lvl8pPr>
            <a:lvl9pPr marL="2743200" marR="0" lvl="8" indent="0" algn="l" rtl="0">
              <a:spcBef>
                <a:spcPts val="0"/>
              </a:spcBef>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38" name="Shape 238"/>
          <p:cNvSpPr txBox="1">
            <a:spLocks noGrp="1"/>
          </p:cNvSpPr>
          <p:nvPr>
            <p:ph type="ftr" idx="11"/>
          </p:nvPr>
        </p:nvSpPr>
        <p:spPr>
          <a:xfrm>
            <a:off x="3124203" y="4767273"/>
            <a:ext cx="2895600" cy="273843"/>
          </a:xfrm>
          <a:prstGeom prst="rect">
            <a:avLst/>
          </a:prstGeom>
          <a:noFill/>
          <a:ln>
            <a:noFill/>
          </a:ln>
        </p:spPr>
        <p:txBody>
          <a:bodyPr lIns="91425" tIns="91425" rIns="91425" bIns="91425" anchor="t" anchorCtr="0"/>
          <a:lstStyle>
            <a:lvl1pPr marL="0" marR="0" lvl="0" indent="0" algn="l" rtl="0">
              <a:spcBef>
                <a:spcPts val="0"/>
              </a:spcBef>
              <a:buNone/>
              <a:defRPr sz="1400">
                <a:solidFill>
                  <a:schemeClr val="dk1"/>
                </a:solidFill>
                <a:latin typeface="Century Gothic"/>
                <a:ea typeface="Century Gothic"/>
                <a:cs typeface="Century Gothic"/>
                <a:sym typeface="Century Gothic"/>
              </a:defRPr>
            </a:lvl1pPr>
            <a:lvl2pPr marL="342900" marR="0" lvl="1" indent="0" algn="l" rtl="0">
              <a:spcBef>
                <a:spcPts val="0"/>
              </a:spcBef>
              <a:buNone/>
              <a:defRPr sz="1400" b="0" i="0" u="none" strike="noStrike" cap="none">
                <a:solidFill>
                  <a:schemeClr val="dk1"/>
                </a:solidFill>
                <a:latin typeface="Century Gothic"/>
                <a:ea typeface="Century Gothic"/>
                <a:cs typeface="Century Gothic"/>
                <a:sym typeface="Century Gothic"/>
              </a:defRPr>
            </a:lvl2pPr>
            <a:lvl3pPr marL="685800" marR="0" lvl="2" indent="0" algn="l" rtl="0">
              <a:spcBef>
                <a:spcPts val="0"/>
              </a:spcBef>
              <a:buNone/>
              <a:defRPr sz="1400" b="0" i="0" u="none" strike="noStrike" cap="none">
                <a:solidFill>
                  <a:schemeClr val="dk1"/>
                </a:solidFill>
                <a:latin typeface="Century Gothic"/>
                <a:ea typeface="Century Gothic"/>
                <a:cs typeface="Century Gothic"/>
                <a:sym typeface="Century Gothic"/>
              </a:defRPr>
            </a:lvl3pPr>
            <a:lvl4pPr marL="1028700" marR="0" lvl="3" indent="0" algn="l" rtl="0">
              <a:spcBef>
                <a:spcPts val="0"/>
              </a:spcBef>
              <a:buNone/>
              <a:defRPr sz="1400" b="0" i="0" u="none" strike="noStrike" cap="none">
                <a:solidFill>
                  <a:schemeClr val="dk1"/>
                </a:solidFill>
                <a:latin typeface="Century Gothic"/>
                <a:ea typeface="Century Gothic"/>
                <a:cs typeface="Century Gothic"/>
                <a:sym typeface="Century Gothic"/>
              </a:defRPr>
            </a:lvl4pPr>
            <a:lvl5pPr marL="1371600" marR="0" lvl="4" indent="0" algn="l" rtl="0">
              <a:spcBef>
                <a:spcPts val="0"/>
              </a:spcBef>
              <a:buNone/>
              <a:defRPr sz="1400" b="0" i="0" u="none" strike="noStrike" cap="none">
                <a:solidFill>
                  <a:schemeClr val="dk1"/>
                </a:solidFill>
                <a:latin typeface="Century Gothic"/>
                <a:ea typeface="Century Gothic"/>
                <a:cs typeface="Century Gothic"/>
                <a:sym typeface="Century Gothic"/>
              </a:defRPr>
            </a:lvl5pPr>
            <a:lvl6pPr marL="1714500" marR="0" lvl="5" indent="0" algn="l" rtl="0">
              <a:spcBef>
                <a:spcPts val="0"/>
              </a:spcBef>
              <a:buNone/>
              <a:defRPr sz="1400" b="0" i="0" u="none" strike="noStrike" cap="none">
                <a:solidFill>
                  <a:schemeClr val="dk1"/>
                </a:solidFill>
                <a:latin typeface="Century Gothic"/>
                <a:ea typeface="Century Gothic"/>
                <a:cs typeface="Century Gothic"/>
                <a:sym typeface="Century Gothic"/>
              </a:defRPr>
            </a:lvl6pPr>
            <a:lvl7pPr marL="2057400" marR="0" lvl="6" indent="0" algn="l" rtl="0">
              <a:spcBef>
                <a:spcPts val="0"/>
              </a:spcBef>
              <a:buNone/>
              <a:defRPr sz="1400" b="0" i="0" u="none" strike="noStrike" cap="none">
                <a:solidFill>
                  <a:schemeClr val="dk1"/>
                </a:solidFill>
                <a:latin typeface="Century Gothic"/>
                <a:ea typeface="Century Gothic"/>
                <a:cs typeface="Century Gothic"/>
                <a:sym typeface="Century Gothic"/>
              </a:defRPr>
            </a:lvl7pPr>
            <a:lvl8pPr marL="2400300" marR="0" lvl="7" indent="0" algn="l" rtl="0">
              <a:spcBef>
                <a:spcPts val="0"/>
              </a:spcBef>
              <a:buNone/>
              <a:defRPr sz="1400" b="0" i="0" u="none" strike="noStrike" cap="none">
                <a:solidFill>
                  <a:schemeClr val="dk1"/>
                </a:solidFill>
                <a:latin typeface="Century Gothic"/>
                <a:ea typeface="Century Gothic"/>
                <a:cs typeface="Century Gothic"/>
                <a:sym typeface="Century Gothic"/>
              </a:defRPr>
            </a:lvl8pPr>
            <a:lvl9pPr marL="2743200" marR="0" lvl="8" indent="0" algn="l" rtl="0">
              <a:spcBef>
                <a:spcPts val="0"/>
              </a:spcBef>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39" name="Shape 239"/>
          <p:cNvSpPr txBox="1">
            <a:spLocks noGrp="1"/>
          </p:cNvSpPr>
          <p:nvPr>
            <p:ph type="sldNum" idx="12"/>
          </p:nvPr>
        </p:nvSpPr>
        <p:spPr>
          <a:xfrm>
            <a:off x="6553203" y="4767273"/>
            <a:ext cx="2133599" cy="273843"/>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fld id="{00000000-1234-1234-1234-123412341234}" type="slidenum">
              <a:rPr lang="en-US" sz="1400">
                <a:solidFill>
                  <a:srgbClr val="888888"/>
                </a:solidFill>
                <a:latin typeface="Century Gothic"/>
                <a:ea typeface="Century Gothic"/>
                <a:cs typeface="Century Gothic"/>
                <a:sym typeface="Century Gothic"/>
              </a:rPr>
              <a:t>‹#›</a:t>
            </a:fld>
            <a:endParaRPr lang="en-US" sz="1400">
              <a:solidFill>
                <a:srgbClr val="888888"/>
              </a:solidFill>
              <a:latin typeface="Century Gothic"/>
              <a:ea typeface="Century Gothic"/>
              <a:cs typeface="Century Gothic"/>
              <a:sym typeface="Century Gothic"/>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7_Title Slide">
    <p:spTree>
      <p:nvGrpSpPr>
        <p:cNvPr id="1" name="Shape 240"/>
        <p:cNvGrpSpPr/>
        <p:nvPr/>
      </p:nvGrpSpPr>
      <p:grpSpPr>
        <a:xfrm>
          <a:off x="0" y="0"/>
          <a:ext cx="0" cy="0"/>
          <a:chOff x="0" y="0"/>
          <a:chExt cx="0" cy="0"/>
        </a:xfrm>
      </p:grpSpPr>
      <p:sp>
        <p:nvSpPr>
          <p:cNvPr id="241" name="Shape 241"/>
          <p:cNvSpPr/>
          <p:nvPr/>
        </p:nvSpPr>
        <p:spPr>
          <a:xfrm>
            <a:off x="10" y="0"/>
            <a:ext cx="9144000" cy="5143499"/>
          </a:xfrm>
          <a:prstGeom prst="rect">
            <a:avLst/>
          </a:prstGeom>
          <a:solidFill>
            <a:schemeClr val="lt1"/>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Shape 242"/>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itle Only layout">
    <p:spTree>
      <p:nvGrpSpPr>
        <p:cNvPr id="1" name="Shape 243"/>
        <p:cNvGrpSpPr/>
        <p:nvPr/>
      </p:nvGrpSpPr>
      <p:grpSpPr>
        <a:xfrm>
          <a:off x="0" y="0"/>
          <a:ext cx="0" cy="0"/>
          <a:chOff x="0" y="0"/>
          <a:chExt cx="0" cy="0"/>
        </a:xfrm>
      </p:grpSpPr>
      <p:sp>
        <p:nvSpPr>
          <p:cNvPr id="244" name="Shape 244"/>
          <p:cNvSpPr txBox="1">
            <a:spLocks noGrp="1"/>
          </p:cNvSpPr>
          <p:nvPr>
            <p:ph type="dt" idx="10"/>
          </p:nvPr>
        </p:nvSpPr>
        <p:spPr>
          <a:xfrm>
            <a:off x="457200" y="4767285"/>
            <a:ext cx="2133599" cy="273843"/>
          </a:xfrm>
          <a:prstGeom prst="rect">
            <a:avLst/>
          </a:prstGeom>
          <a:noFill/>
          <a:ln>
            <a:noFill/>
          </a:ln>
        </p:spPr>
        <p:txBody>
          <a:bodyPr lIns="91425" tIns="91425" rIns="91425" bIns="91425" anchor="t" anchorCtr="0"/>
          <a:lstStyle>
            <a:lvl1pPr marL="0" marR="0" lvl="0" indent="0" algn="l" rtl="0">
              <a:spcBef>
                <a:spcPts val="0"/>
              </a:spcBef>
              <a:buNone/>
              <a:defRPr sz="1400">
                <a:solidFill>
                  <a:schemeClr val="dk1"/>
                </a:solidFill>
                <a:latin typeface="Century Gothic"/>
                <a:ea typeface="Century Gothic"/>
                <a:cs typeface="Century Gothic"/>
                <a:sym typeface="Century Gothic"/>
              </a:defRPr>
            </a:lvl1pPr>
            <a:lvl2pPr marL="342900" marR="0" lvl="1" indent="0" algn="l" rtl="0">
              <a:spcBef>
                <a:spcPts val="0"/>
              </a:spcBef>
              <a:buNone/>
              <a:defRPr sz="1400" b="0" i="0" u="none" strike="noStrike" cap="none">
                <a:solidFill>
                  <a:schemeClr val="dk1"/>
                </a:solidFill>
                <a:latin typeface="Century Gothic"/>
                <a:ea typeface="Century Gothic"/>
                <a:cs typeface="Century Gothic"/>
                <a:sym typeface="Century Gothic"/>
              </a:defRPr>
            </a:lvl2pPr>
            <a:lvl3pPr marL="685800" marR="0" lvl="2" indent="0" algn="l" rtl="0">
              <a:spcBef>
                <a:spcPts val="0"/>
              </a:spcBef>
              <a:buNone/>
              <a:defRPr sz="1400" b="0" i="0" u="none" strike="noStrike" cap="none">
                <a:solidFill>
                  <a:schemeClr val="dk1"/>
                </a:solidFill>
                <a:latin typeface="Century Gothic"/>
                <a:ea typeface="Century Gothic"/>
                <a:cs typeface="Century Gothic"/>
                <a:sym typeface="Century Gothic"/>
              </a:defRPr>
            </a:lvl3pPr>
            <a:lvl4pPr marL="1028700" marR="0" lvl="3" indent="0" algn="l" rtl="0">
              <a:spcBef>
                <a:spcPts val="0"/>
              </a:spcBef>
              <a:buNone/>
              <a:defRPr sz="1400" b="0" i="0" u="none" strike="noStrike" cap="none">
                <a:solidFill>
                  <a:schemeClr val="dk1"/>
                </a:solidFill>
                <a:latin typeface="Century Gothic"/>
                <a:ea typeface="Century Gothic"/>
                <a:cs typeface="Century Gothic"/>
                <a:sym typeface="Century Gothic"/>
              </a:defRPr>
            </a:lvl4pPr>
            <a:lvl5pPr marL="1371600" marR="0" lvl="4" indent="0" algn="l" rtl="0">
              <a:spcBef>
                <a:spcPts val="0"/>
              </a:spcBef>
              <a:buNone/>
              <a:defRPr sz="1400" b="0" i="0" u="none" strike="noStrike" cap="none">
                <a:solidFill>
                  <a:schemeClr val="dk1"/>
                </a:solidFill>
                <a:latin typeface="Century Gothic"/>
                <a:ea typeface="Century Gothic"/>
                <a:cs typeface="Century Gothic"/>
                <a:sym typeface="Century Gothic"/>
              </a:defRPr>
            </a:lvl5pPr>
            <a:lvl6pPr marL="1714500" marR="0" lvl="5" indent="0" algn="l" rtl="0">
              <a:spcBef>
                <a:spcPts val="0"/>
              </a:spcBef>
              <a:buNone/>
              <a:defRPr sz="1400" b="0" i="0" u="none" strike="noStrike" cap="none">
                <a:solidFill>
                  <a:schemeClr val="dk1"/>
                </a:solidFill>
                <a:latin typeface="Century Gothic"/>
                <a:ea typeface="Century Gothic"/>
                <a:cs typeface="Century Gothic"/>
                <a:sym typeface="Century Gothic"/>
              </a:defRPr>
            </a:lvl6pPr>
            <a:lvl7pPr marL="2057400" marR="0" lvl="6" indent="0" algn="l" rtl="0">
              <a:spcBef>
                <a:spcPts val="0"/>
              </a:spcBef>
              <a:buNone/>
              <a:defRPr sz="1400" b="0" i="0" u="none" strike="noStrike" cap="none">
                <a:solidFill>
                  <a:schemeClr val="dk1"/>
                </a:solidFill>
                <a:latin typeface="Century Gothic"/>
                <a:ea typeface="Century Gothic"/>
                <a:cs typeface="Century Gothic"/>
                <a:sym typeface="Century Gothic"/>
              </a:defRPr>
            </a:lvl7pPr>
            <a:lvl8pPr marL="2400300" marR="0" lvl="7" indent="0" algn="l" rtl="0">
              <a:spcBef>
                <a:spcPts val="0"/>
              </a:spcBef>
              <a:buNone/>
              <a:defRPr sz="1400" b="0" i="0" u="none" strike="noStrike" cap="none">
                <a:solidFill>
                  <a:schemeClr val="dk1"/>
                </a:solidFill>
                <a:latin typeface="Century Gothic"/>
                <a:ea typeface="Century Gothic"/>
                <a:cs typeface="Century Gothic"/>
                <a:sym typeface="Century Gothic"/>
              </a:defRPr>
            </a:lvl8pPr>
            <a:lvl9pPr marL="2743200" marR="0" lvl="8" indent="0" algn="l" rtl="0">
              <a:spcBef>
                <a:spcPts val="0"/>
              </a:spcBef>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45" name="Shape 245"/>
          <p:cNvSpPr txBox="1">
            <a:spLocks noGrp="1"/>
          </p:cNvSpPr>
          <p:nvPr>
            <p:ph type="ftr" idx="11"/>
          </p:nvPr>
        </p:nvSpPr>
        <p:spPr>
          <a:xfrm>
            <a:off x="3124209" y="4767285"/>
            <a:ext cx="2895600" cy="273843"/>
          </a:xfrm>
          <a:prstGeom prst="rect">
            <a:avLst/>
          </a:prstGeom>
          <a:noFill/>
          <a:ln>
            <a:noFill/>
          </a:ln>
        </p:spPr>
        <p:txBody>
          <a:bodyPr lIns="91425" tIns="91425" rIns="91425" bIns="91425" anchor="t" anchorCtr="0"/>
          <a:lstStyle>
            <a:lvl1pPr marL="0" marR="0" lvl="0" indent="0" algn="l" rtl="0">
              <a:spcBef>
                <a:spcPts val="0"/>
              </a:spcBef>
              <a:buNone/>
              <a:defRPr sz="1400">
                <a:solidFill>
                  <a:schemeClr val="dk1"/>
                </a:solidFill>
                <a:latin typeface="Century Gothic"/>
                <a:ea typeface="Century Gothic"/>
                <a:cs typeface="Century Gothic"/>
                <a:sym typeface="Century Gothic"/>
              </a:defRPr>
            </a:lvl1pPr>
            <a:lvl2pPr marL="342900" marR="0" lvl="1" indent="0" algn="l" rtl="0">
              <a:spcBef>
                <a:spcPts val="0"/>
              </a:spcBef>
              <a:buNone/>
              <a:defRPr sz="1400" b="0" i="0" u="none" strike="noStrike" cap="none">
                <a:solidFill>
                  <a:schemeClr val="dk1"/>
                </a:solidFill>
                <a:latin typeface="Century Gothic"/>
                <a:ea typeface="Century Gothic"/>
                <a:cs typeface="Century Gothic"/>
                <a:sym typeface="Century Gothic"/>
              </a:defRPr>
            </a:lvl2pPr>
            <a:lvl3pPr marL="685800" marR="0" lvl="2" indent="0" algn="l" rtl="0">
              <a:spcBef>
                <a:spcPts val="0"/>
              </a:spcBef>
              <a:buNone/>
              <a:defRPr sz="1400" b="0" i="0" u="none" strike="noStrike" cap="none">
                <a:solidFill>
                  <a:schemeClr val="dk1"/>
                </a:solidFill>
                <a:latin typeface="Century Gothic"/>
                <a:ea typeface="Century Gothic"/>
                <a:cs typeface="Century Gothic"/>
                <a:sym typeface="Century Gothic"/>
              </a:defRPr>
            </a:lvl3pPr>
            <a:lvl4pPr marL="1028700" marR="0" lvl="3" indent="0" algn="l" rtl="0">
              <a:spcBef>
                <a:spcPts val="0"/>
              </a:spcBef>
              <a:buNone/>
              <a:defRPr sz="1400" b="0" i="0" u="none" strike="noStrike" cap="none">
                <a:solidFill>
                  <a:schemeClr val="dk1"/>
                </a:solidFill>
                <a:latin typeface="Century Gothic"/>
                <a:ea typeface="Century Gothic"/>
                <a:cs typeface="Century Gothic"/>
                <a:sym typeface="Century Gothic"/>
              </a:defRPr>
            </a:lvl4pPr>
            <a:lvl5pPr marL="1371600" marR="0" lvl="4" indent="0" algn="l" rtl="0">
              <a:spcBef>
                <a:spcPts val="0"/>
              </a:spcBef>
              <a:buNone/>
              <a:defRPr sz="1400" b="0" i="0" u="none" strike="noStrike" cap="none">
                <a:solidFill>
                  <a:schemeClr val="dk1"/>
                </a:solidFill>
                <a:latin typeface="Century Gothic"/>
                <a:ea typeface="Century Gothic"/>
                <a:cs typeface="Century Gothic"/>
                <a:sym typeface="Century Gothic"/>
              </a:defRPr>
            </a:lvl5pPr>
            <a:lvl6pPr marL="1714500" marR="0" lvl="5" indent="0" algn="l" rtl="0">
              <a:spcBef>
                <a:spcPts val="0"/>
              </a:spcBef>
              <a:buNone/>
              <a:defRPr sz="1400" b="0" i="0" u="none" strike="noStrike" cap="none">
                <a:solidFill>
                  <a:schemeClr val="dk1"/>
                </a:solidFill>
                <a:latin typeface="Century Gothic"/>
                <a:ea typeface="Century Gothic"/>
                <a:cs typeface="Century Gothic"/>
                <a:sym typeface="Century Gothic"/>
              </a:defRPr>
            </a:lvl6pPr>
            <a:lvl7pPr marL="2057400" marR="0" lvl="6" indent="0" algn="l" rtl="0">
              <a:spcBef>
                <a:spcPts val="0"/>
              </a:spcBef>
              <a:buNone/>
              <a:defRPr sz="1400" b="0" i="0" u="none" strike="noStrike" cap="none">
                <a:solidFill>
                  <a:schemeClr val="dk1"/>
                </a:solidFill>
                <a:latin typeface="Century Gothic"/>
                <a:ea typeface="Century Gothic"/>
                <a:cs typeface="Century Gothic"/>
                <a:sym typeface="Century Gothic"/>
              </a:defRPr>
            </a:lvl7pPr>
            <a:lvl8pPr marL="2400300" marR="0" lvl="7" indent="0" algn="l" rtl="0">
              <a:spcBef>
                <a:spcPts val="0"/>
              </a:spcBef>
              <a:buNone/>
              <a:defRPr sz="1400" b="0" i="0" u="none" strike="noStrike" cap="none">
                <a:solidFill>
                  <a:schemeClr val="dk1"/>
                </a:solidFill>
                <a:latin typeface="Century Gothic"/>
                <a:ea typeface="Century Gothic"/>
                <a:cs typeface="Century Gothic"/>
                <a:sym typeface="Century Gothic"/>
              </a:defRPr>
            </a:lvl8pPr>
            <a:lvl9pPr marL="2743200" marR="0" lvl="8" indent="0" algn="l" rtl="0">
              <a:spcBef>
                <a:spcPts val="0"/>
              </a:spcBef>
              <a:buNone/>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246" name="Shape 246"/>
          <p:cNvSpPr txBox="1">
            <a:spLocks noGrp="1"/>
          </p:cNvSpPr>
          <p:nvPr>
            <p:ph type="sldNum" idx="12"/>
          </p:nvPr>
        </p:nvSpPr>
        <p:spPr>
          <a:xfrm>
            <a:off x="6553210" y="4767285"/>
            <a:ext cx="2133599" cy="273843"/>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fld id="{00000000-1234-1234-1234-123412341234}" type="slidenum">
              <a:rPr lang="en-US" sz="1400">
                <a:solidFill>
                  <a:srgbClr val="888888"/>
                </a:solidFill>
                <a:latin typeface="Century Gothic"/>
                <a:ea typeface="Century Gothic"/>
                <a:cs typeface="Century Gothic"/>
                <a:sym typeface="Century Gothic"/>
              </a:rPr>
              <a:t>‹#›</a:t>
            </a:fld>
            <a:endParaRPr lang="en-US" sz="1400">
              <a:solidFill>
                <a:srgbClr val="888888"/>
              </a:solidFill>
              <a:latin typeface="Century Gothic"/>
              <a:ea typeface="Century Gothic"/>
              <a:cs typeface="Century Gothic"/>
              <a:sym typeface="Century Gothic"/>
            </a:endParaRPr>
          </a:p>
        </p:txBody>
      </p:sp>
      <p:sp>
        <p:nvSpPr>
          <p:cNvPr id="247" name="Shape 247"/>
          <p:cNvSpPr txBox="1">
            <a:spLocks noGrp="1"/>
          </p:cNvSpPr>
          <p:nvPr>
            <p:ph type="title"/>
          </p:nvPr>
        </p:nvSpPr>
        <p:spPr>
          <a:xfrm>
            <a:off x="457208" y="209550"/>
            <a:ext cx="8229600" cy="85725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595959"/>
              </a:buClr>
              <a:buFont typeface="Trebuchet MS"/>
              <a:buNone/>
              <a:defRPr sz="2700">
                <a:solidFill>
                  <a:srgbClr val="595959"/>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8_Custom Layout">
    <p:spTree>
      <p:nvGrpSpPr>
        <p:cNvPr id="1" name="Shape 248"/>
        <p:cNvGrpSpPr/>
        <p:nvPr/>
      </p:nvGrpSpPr>
      <p:grpSpPr>
        <a:xfrm>
          <a:off x="0" y="0"/>
          <a:ext cx="0" cy="0"/>
          <a:chOff x="0" y="0"/>
          <a:chExt cx="0" cy="0"/>
        </a:xfrm>
      </p:grpSpPr>
      <p:grpSp>
        <p:nvGrpSpPr>
          <p:cNvPr id="249" name="Shape 249"/>
          <p:cNvGrpSpPr/>
          <p:nvPr/>
        </p:nvGrpSpPr>
        <p:grpSpPr>
          <a:xfrm>
            <a:off x="4421862" y="4798241"/>
            <a:ext cx="300279" cy="345280"/>
            <a:chOff x="5859462" y="6357885"/>
            <a:chExt cx="465137" cy="500114"/>
          </a:xfrm>
        </p:grpSpPr>
        <p:sp>
          <p:nvSpPr>
            <p:cNvPr id="250" name="Shape 250"/>
            <p:cNvSpPr/>
            <p:nvPr/>
          </p:nvSpPr>
          <p:spPr>
            <a:xfrm>
              <a:off x="5859462" y="6572250"/>
              <a:ext cx="465137" cy="28575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251" name="Shape 251"/>
            <p:cNvSpPr/>
            <p:nvPr/>
          </p:nvSpPr>
          <p:spPr>
            <a:xfrm>
              <a:off x="5859462" y="6357885"/>
              <a:ext cx="465137" cy="212248"/>
            </a:xfrm>
            <a:prstGeom prst="triangle">
              <a:avLst>
                <a:gd name="adj" fmla="val 50000"/>
              </a:avLst>
            </a:prstGeom>
            <a:solidFill>
              <a:srgbClr val="006D9C"/>
            </a:solidFill>
            <a:ln>
              <a:noFill/>
            </a:ln>
          </p:spPr>
          <p:txBody>
            <a:bodyPr lIns="91425" tIns="45700" rIns="91425" bIns="45700"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grpSp>
      <p:sp>
        <p:nvSpPr>
          <p:cNvPr id="252" name="Shape 252"/>
          <p:cNvSpPr txBox="1"/>
          <p:nvPr/>
        </p:nvSpPr>
        <p:spPr>
          <a:xfrm>
            <a:off x="4358878" y="4934094"/>
            <a:ext cx="420291" cy="207749"/>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fld id="{00000000-1234-1234-1234-123412341234}" type="slidenum">
              <a:rPr lang="en-US" sz="900">
                <a:solidFill>
                  <a:srgbClr val="FFFFFF"/>
                </a:solidFill>
                <a:latin typeface="Century Gothic"/>
                <a:ea typeface="Century Gothic"/>
                <a:cs typeface="Century Gothic"/>
                <a:sym typeface="Century Gothic"/>
              </a:rPr>
              <a:t>‹#›</a:t>
            </a:fld>
            <a:endParaRPr lang="en-US" sz="900">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2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26_Custom Layout">
    <p:spTree>
      <p:nvGrpSpPr>
        <p:cNvPr id="1" name="Shape 253"/>
        <p:cNvGrpSpPr/>
        <p:nvPr/>
      </p:nvGrpSpPr>
      <p:grpSpPr>
        <a:xfrm>
          <a:off x="0" y="0"/>
          <a:ext cx="0" cy="0"/>
          <a:chOff x="0" y="0"/>
          <a:chExt cx="0" cy="0"/>
        </a:xfrm>
      </p:grpSpPr>
      <p:sp>
        <p:nvSpPr>
          <p:cNvPr id="254" name="Shape 254"/>
          <p:cNvSpPr/>
          <p:nvPr/>
        </p:nvSpPr>
        <p:spPr>
          <a:xfrm>
            <a:off x="867341" y="2971019"/>
            <a:ext cx="1819141" cy="1718041"/>
          </a:xfrm>
          <a:prstGeom prst="rect">
            <a:avLst/>
          </a:prstGeom>
          <a:solidFill>
            <a:srgbClr val="5EB8EC"/>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255" name="Shape 255"/>
          <p:cNvSpPr/>
          <p:nvPr/>
        </p:nvSpPr>
        <p:spPr>
          <a:xfrm>
            <a:off x="867330" y="1260208"/>
            <a:ext cx="1819148" cy="1728561"/>
          </a:xfrm>
          <a:prstGeom prst="rect">
            <a:avLst/>
          </a:pr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256" name="Shape 256"/>
          <p:cNvSpPr/>
          <p:nvPr/>
        </p:nvSpPr>
        <p:spPr>
          <a:xfrm>
            <a:off x="4563875" y="2975998"/>
            <a:ext cx="1828963" cy="1718041"/>
          </a:xfrm>
          <a:prstGeom prst="rect">
            <a:avLst/>
          </a:prstGeom>
          <a:solidFill>
            <a:srgbClr val="262626"/>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257" name="Shape 257"/>
          <p:cNvSpPr/>
          <p:nvPr/>
        </p:nvSpPr>
        <p:spPr>
          <a:xfrm>
            <a:off x="4563875" y="1260208"/>
            <a:ext cx="1819148" cy="1728561"/>
          </a:xfrm>
          <a:prstGeom prst="rect">
            <a:avLst/>
          </a:prstGeom>
          <a:solidFill>
            <a:srgbClr val="13B4F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258" name="Shape 258"/>
          <p:cNvSpPr/>
          <p:nvPr/>
        </p:nvSpPr>
        <p:spPr>
          <a:xfrm>
            <a:off x="6383030" y="2988771"/>
            <a:ext cx="1866591" cy="1700290"/>
          </a:xfrm>
          <a:prstGeom prst="rect">
            <a:avLst/>
          </a:prstGeom>
          <a:solidFill>
            <a:srgbClr val="BF9900"/>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259" name="Shape 259"/>
          <p:cNvSpPr/>
          <p:nvPr/>
        </p:nvSpPr>
        <p:spPr>
          <a:xfrm>
            <a:off x="2686482" y="1260208"/>
            <a:ext cx="1877400" cy="1728561"/>
          </a:xfrm>
          <a:prstGeom prst="rect">
            <a:avLst/>
          </a:prstGeom>
          <a:solidFill>
            <a:srgbClr val="004968"/>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260" name="Shape 260"/>
          <p:cNvSpPr/>
          <p:nvPr/>
        </p:nvSpPr>
        <p:spPr>
          <a:xfrm>
            <a:off x="2686472" y="2983509"/>
            <a:ext cx="1877403" cy="1705550"/>
          </a:xfrm>
          <a:prstGeom prst="rect">
            <a:avLst/>
          </a:prstGeom>
          <a:solidFill>
            <a:schemeClr val="accent6"/>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261" name="Shape 261"/>
          <p:cNvSpPr txBox="1">
            <a:spLocks noGrp="1"/>
          </p:cNvSpPr>
          <p:nvPr>
            <p:ph type="ctrTitle"/>
          </p:nvPr>
        </p:nvSpPr>
        <p:spPr>
          <a:xfrm>
            <a:off x="52103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chemeClr val="lt1"/>
              </a:buClr>
              <a:buFont typeface="Century Gothic"/>
              <a:buNone/>
              <a:defRPr sz="2600" b="0" i="0">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262" name="Shape 262"/>
          <p:cNvGrpSpPr/>
          <p:nvPr/>
        </p:nvGrpSpPr>
        <p:grpSpPr>
          <a:xfrm>
            <a:off x="4421862" y="4798241"/>
            <a:ext cx="300279" cy="345280"/>
            <a:chOff x="5859462" y="6357885"/>
            <a:chExt cx="465137" cy="500114"/>
          </a:xfrm>
        </p:grpSpPr>
        <p:sp>
          <p:nvSpPr>
            <p:cNvPr id="263" name="Shape 263"/>
            <p:cNvSpPr/>
            <p:nvPr/>
          </p:nvSpPr>
          <p:spPr>
            <a:xfrm>
              <a:off x="5859462" y="6572250"/>
              <a:ext cx="465137" cy="28575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264" name="Shape 264"/>
            <p:cNvSpPr/>
            <p:nvPr/>
          </p:nvSpPr>
          <p:spPr>
            <a:xfrm>
              <a:off x="5859462" y="6357885"/>
              <a:ext cx="465137" cy="212248"/>
            </a:xfrm>
            <a:prstGeom prst="triangle">
              <a:avLst>
                <a:gd name="adj" fmla="val 50000"/>
              </a:avLst>
            </a:prstGeom>
            <a:solidFill>
              <a:srgbClr val="006D9C"/>
            </a:solidFill>
            <a:ln>
              <a:noFill/>
            </a:ln>
          </p:spPr>
          <p:txBody>
            <a:bodyPr lIns="91425" tIns="45700" rIns="91425" bIns="45700"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grpSp>
      <p:sp>
        <p:nvSpPr>
          <p:cNvPr id="265" name="Shape 265"/>
          <p:cNvSpPr txBox="1"/>
          <p:nvPr/>
        </p:nvSpPr>
        <p:spPr>
          <a:xfrm>
            <a:off x="4358878" y="4934094"/>
            <a:ext cx="420291" cy="207749"/>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fld id="{00000000-1234-1234-1234-123412341234}" type="slidenum">
              <a:rPr lang="en-US" sz="900">
                <a:solidFill>
                  <a:srgbClr val="FFFFFF"/>
                </a:solidFill>
                <a:latin typeface="Century Gothic"/>
                <a:ea typeface="Century Gothic"/>
                <a:cs typeface="Century Gothic"/>
                <a:sym typeface="Century Gothic"/>
              </a:rPr>
              <a:t>‹#›</a:t>
            </a:fld>
            <a:endParaRPr lang="en-US" sz="900">
              <a:solidFill>
                <a:srgbClr val="FFFFFF"/>
              </a:solidFill>
              <a:latin typeface="Century Gothic"/>
              <a:ea typeface="Century Gothic"/>
              <a:cs typeface="Century Gothic"/>
              <a:sym typeface="Century Gothic"/>
            </a:endParaRPr>
          </a:p>
        </p:txBody>
      </p:sp>
      <p:sp>
        <p:nvSpPr>
          <p:cNvPr id="266" name="Shape 266"/>
          <p:cNvSpPr/>
          <p:nvPr/>
        </p:nvSpPr>
        <p:spPr>
          <a:xfrm>
            <a:off x="6383030" y="1260208"/>
            <a:ext cx="1866591" cy="1728561"/>
          </a:xfrm>
          <a:prstGeom prst="rect">
            <a:avLst/>
          </a:prstGeom>
          <a:solidFill>
            <a:schemeClr val="accent5"/>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500"/>
                                        <p:tgtEl>
                                          <p:spTgt spid="254"/>
                                        </p:tgtEl>
                                      </p:cBhvr>
                                    </p:animEffect>
                                  </p:childTnLst>
                                </p:cTn>
                              </p:par>
                              <p:par>
                                <p:cTn id="8" presetID="10" presetClass="entr" presetSubtype="0" fill="hold" nodeType="withEffect">
                                  <p:stCondLst>
                                    <p:cond delay="0"/>
                                  </p:stCondLst>
                                  <p:childTnLst>
                                    <p:set>
                                      <p:cBhvr>
                                        <p:cTn id="9" dur="1" fill="hold">
                                          <p:stCondLst>
                                            <p:cond delay="0"/>
                                          </p:stCondLst>
                                        </p:cTn>
                                        <p:tgtEl>
                                          <p:spTgt spid="255"/>
                                        </p:tgtEl>
                                        <p:attrNameLst>
                                          <p:attrName>style.visibility</p:attrName>
                                        </p:attrNameLst>
                                      </p:cBhvr>
                                      <p:to>
                                        <p:strVal val="visible"/>
                                      </p:to>
                                    </p:set>
                                    <p:animEffect transition="in" filter="fade">
                                      <p:cBhvr>
                                        <p:cTn id="10" dur="500"/>
                                        <p:tgtEl>
                                          <p:spTgt spid="255"/>
                                        </p:tgtEl>
                                      </p:cBhvr>
                                    </p:animEffect>
                                  </p:childTnLst>
                                </p:cTn>
                              </p:par>
                              <p:par>
                                <p:cTn id="11" presetID="10" presetClass="entr" presetSubtype="0" fill="hold" nodeType="withEffect">
                                  <p:stCondLst>
                                    <p:cond delay="0"/>
                                  </p:stCondLst>
                                  <p:childTnLst>
                                    <p:set>
                                      <p:cBhvr>
                                        <p:cTn id="12" dur="1" fill="hold">
                                          <p:stCondLst>
                                            <p:cond delay="0"/>
                                          </p:stCondLst>
                                        </p:cTn>
                                        <p:tgtEl>
                                          <p:spTgt spid="256"/>
                                        </p:tgtEl>
                                        <p:attrNameLst>
                                          <p:attrName>style.visibility</p:attrName>
                                        </p:attrNameLst>
                                      </p:cBhvr>
                                      <p:to>
                                        <p:strVal val="visible"/>
                                      </p:to>
                                    </p:set>
                                    <p:animEffect transition="in" filter="fade">
                                      <p:cBhvr>
                                        <p:cTn id="13" dur="500"/>
                                        <p:tgtEl>
                                          <p:spTgt spid="256"/>
                                        </p:tgtEl>
                                      </p:cBhvr>
                                    </p:animEffect>
                                  </p:childTnLst>
                                </p:cTn>
                              </p:par>
                              <p:par>
                                <p:cTn id="14" presetID="10" presetClass="entr" presetSubtype="0" fill="hold" nodeType="withEffect">
                                  <p:stCondLst>
                                    <p:cond delay="0"/>
                                  </p:stCondLst>
                                  <p:childTnLst>
                                    <p:set>
                                      <p:cBhvr>
                                        <p:cTn id="15" dur="1" fill="hold">
                                          <p:stCondLst>
                                            <p:cond delay="0"/>
                                          </p:stCondLst>
                                        </p:cTn>
                                        <p:tgtEl>
                                          <p:spTgt spid="257"/>
                                        </p:tgtEl>
                                        <p:attrNameLst>
                                          <p:attrName>style.visibility</p:attrName>
                                        </p:attrNameLst>
                                      </p:cBhvr>
                                      <p:to>
                                        <p:strVal val="visible"/>
                                      </p:to>
                                    </p:set>
                                    <p:animEffect transition="in" filter="fade">
                                      <p:cBhvr>
                                        <p:cTn id="16" dur="500"/>
                                        <p:tgtEl>
                                          <p:spTgt spid="257"/>
                                        </p:tgtEl>
                                      </p:cBhvr>
                                    </p:animEffect>
                                  </p:childTnLst>
                                </p:cTn>
                              </p:par>
                              <p:par>
                                <p:cTn id="17" presetID="10" presetClass="entr" presetSubtype="0" fill="hold" nodeType="withEffect">
                                  <p:stCondLst>
                                    <p:cond delay="0"/>
                                  </p:stCondLst>
                                  <p:childTnLst>
                                    <p:set>
                                      <p:cBhvr>
                                        <p:cTn id="18" dur="1" fill="hold">
                                          <p:stCondLst>
                                            <p:cond delay="0"/>
                                          </p:stCondLst>
                                        </p:cTn>
                                        <p:tgtEl>
                                          <p:spTgt spid="258"/>
                                        </p:tgtEl>
                                        <p:attrNameLst>
                                          <p:attrName>style.visibility</p:attrName>
                                        </p:attrNameLst>
                                      </p:cBhvr>
                                      <p:to>
                                        <p:strVal val="visible"/>
                                      </p:to>
                                    </p:set>
                                    <p:animEffect transition="in" filter="fade">
                                      <p:cBhvr>
                                        <p:cTn id="19" dur="500"/>
                                        <p:tgtEl>
                                          <p:spTgt spid="258"/>
                                        </p:tgtEl>
                                      </p:cBhvr>
                                    </p:animEffect>
                                  </p:childTnLst>
                                </p:cTn>
                              </p:par>
                              <p:par>
                                <p:cTn id="20" presetID="10" presetClass="entr" presetSubtype="0" fill="hold" nodeType="withEffect">
                                  <p:stCondLst>
                                    <p:cond delay="0"/>
                                  </p:stCondLst>
                                  <p:childTnLst>
                                    <p:set>
                                      <p:cBhvr>
                                        <p:cTn id="21" dur="1" fill="hold">
                                          <p:stCondLst>
                                            <p:cond delay="0"/>
                                          </p:stCondLst>
                                        </p:cTn>
                                        <p:tgtEl>
                                          <p:spTgt spid="260"/>
                                        </p:tgtEl>
                                        <p:attrNameLst>
                                          <p:attrName>style.visibility</p:attrName>
                                        </p:attrNameLst>
                                      </p:cBhvr>
                                      <p:to>
                                        <p:strVal val="visible"/>
                                      </p:to>
                                    </p:set>
                                    <p:animEffect transition="in" filter="fade">
                                      <p:cBhvr>
                                        <p:cTn id="22" dur="500"/>
                                        <p:tgtEl>
                                          <p:spTgt spid="260"/>
                                        </p:tgtEl>
                                      </p:cBhvr>
                                    </p:animEffect>
                                  </p:childTnLst>
                                </p:cTn>
                              </p:par>
                              <p:par>
                                <p:cTn id="23" presetID="10" presetClass="entr" presetSubtype="0" fill="hold" nodeType="withEffect">
                                  <p:stCondLst>
                                    <p:cond delay="0"/>
                                  </p:stCondLst>
                                  <p:childTnLst>
                                    <p:set>
                                      <p:cBhvr>
                                        <p:cTn id="24" dur="1" fill="hold">
                                          <p:stCondLst>
                                            <p:cond delay="0"/>
                                          </p:stCondLst>
                                        </p:cTn>
                                        <p:tgtEl>
                                          <p:spTgt spid="259"/>
                                        </p:tgtEl>
                                        <p:attrNameLst>
                                          <p:attrName>style.visibility</p:attrName>
                                        </p:attrNameLst>
                                      </p:cBhvr>
                                      <p:to>
                                        <p:strVal val="visible"/>
                                      </p:to>
                                    </p:set>
                                    <p:animEffect transition="in" filter="fade">
                                      <p:cBhvr>
                                        <p:cTn id="25" dur="500"/>
                                        <p:tgtEl>
                                          <p:spTgt spid="259"/>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61"/>
                                        </p:tgtEl>
                                        <p:attrNameLst>
                                          <p:attrName>style.visibility</p:attrName>
                                        </p:attrNameLst>
                                      </p:cBhvr>
                                      <p:to>
                                        <p:strVal val="visible"/>
                                      </p:to>
                                    </p:set>
                                    <p:animEffect transition="in" filter="fade">
                                      <p:cBhvr>
                                        <p:cTn id="29" dur="750"/>
                                        <p:tgtEl>
                                          <p:spTgt spid="261"/>
                                        </p:tgtEl>
                                      </p:cBhvr>
                                    </p:animEffect>
                                  </p:childTnLst>
                                </p:cTn>
                              </p:par>
                              <p:par>
                                <p:cTn id="30" presetID="10" presetClass="entr" presetSubtype="0" fill="hold" nodeType="withEffect">
                                  <p:stCondLst>
                                    <p:cond delay="0"/>
                                  </p:stCondLst>
                                  <p:childTnLst>
                                    <p:set>
                                      <p:cBhvr>
                                        <p:cTn id="31" dur="1" fill="hold">
                                          <p:stCondLst>
                                            <p:cond delay="0"/>
                                          </p:stCondLst>
                                        </p:cTn>
                                        <p:tgtEl>
                                          <p:spTgt spid="262"/>
                                        </p:tgtEl>
                                        <p:attrNameLst>
                                          <p:attrName>style.visibility</p:attrName>
                                        </p:attrNameLst>
                                      </p:cBhvr>
                                      <p:to>
                                        <p:strVal val="visible"/>
                                      </p:to>
                                    </p:set>
                                    <p:animEffect transition="in" filter="fade">
                                      <p:cBhvr>
                                        <p:cTn id="32" dur="200"/>
                                        <p:tgtEl>
                                          <p:spTgt spid="262"/>
                                        </p:tgtEl>
                                      </p:cBhvr>
                                    </p:animEffect>
                                  </p:childTnLst>
                                </p:cTn>
                              </p:par>
                              <p:par>
                                <p:cTn id="33" presetID="10" presetClass="entr" presetSubtype="0" fill="hold" nodeType="withEffect">
                                  <p:stCondLst>
                                    <p:cond delay="0"/>
                                  </p:stCondLst>
                                  <p:childTnLst>
                                    <p:set>
                                      <p:cBhvr>
                                        <p:cTn id="34" dur="1" fill="hold">
                                          <p:stCondLst>
                                            <p:cond delay="0"/>
                                          </p:stCondLst>
                                        </p:cTn>
                                        <p:tgtEl>
                                          <p:spTgt spid="265"/>
                                        </p:tgtEl>
                                        <p:attrNameLst>
                                          <p:attrName>style.visibility</p:attrName>
                                        </p:attrNameLst>
                                      </p:cBhvr>
                                      <p:to>
                                        <p:strVal val="visible"/>
                                      </p:to>
                                    </p:set>
                                    <p:animEffect transition="in" filter="fade">
                                      <p:cBhvr>
                                        <p:cTn id="35" dur="200"/>
                                        <p:tgtEl>
                                          <p:spTgt spid="265"/>
                                        </p:tgtEl>
                                      </p:cBhvr>
                                    </p:animEffect>
                                  </p:childTnLst>
                                </p:cTn>
                              </p:par>
                              <p:par>
                                <p:cTn id="36" presetID="10" presetClass="entr" presetSubtype="0" fill="hold" nodeType="withEffect">
                                  <p:stCondLst>
                                    <p:cond delay="0"/>
                                  </p:stCondLst>
                                  <p:childTnLst>
                                    <p:set>
                                      <p:cBhvr>
                                        <p:cTn id="37" dur="1" fill="hold">
                                          <p:stCondLst>
                                            <p:cond delay="0"/>
                                          </p:stCondLst>
                                        </p:cTn>
                                        <p:tgtEl>
                                          <p:spTgt spid="266"/>
                                        </p:tgtEl>
                                        <p:attrNameLst>
                                          <p:attrName>style.visibility</p:attrName>
                                        </p:attrNameLst>
                                      </p:cBhvr>
                                      <p:to>
                                        <p:strVal val="visible"/>
                                      </p:to>
                                    </p:set>
                                    <p:animEffect transition="in" filter="fade">
                                      <p:cBhvr>
                                        <p:cTn id="38" dur="5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27_Custom Layout">
    <p:spTree>
      <p:nvGrpSpPr>
        <p:cNvPr id="1" name="Shape 267"/>
        <p:cNvGrpSpPr/>
        <p:nvPr/>
      </p:nvGrpSpPr>
      <p:grpSpPr>
        <a:xfrm>
          <a:off x="0" y="0"/>
          <a:ext cx="0" cy="0"/>
          <a:chOff x="0" y="0"/>
          <a:chExt cx="0" cy="0"/>
        </a:xfrm>
      </p:grpSpPr>
      <p:sp>
        <p:nvSpPr>
          <p:cNvPr id="268" name="Shape 268"/>
          <p:cNvSpPr/>
          <p:nvPr/>
        </p:nvSpPr>
        <p:spPr>
          <a:xfrm>
            <a:off x="950029" y="3049091"/>
            <a:ext cx="1653764" cy="1561856"/>
          </a:xfrm>
          <a:prstGeom prst="rect">
            <a:avLst/>
          </a:prstGeom>
          <a:noFill/>
          <a:ln w="28575" cap="flat" cmpd="sng">
            <a:solidFill>
              <a:schemeClr val="lt2"/>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269" name="Shape 269"/>
          <p:cNvSpPr/>
          <p:nvPr/>
        </p:nvSpPr>
        <p:spPr>
          <a:xfrm>
            <a:off x="950026" y="1338758"/>
            <a:ext cx="1653769" cy="1571420"/>
          </a:xfrm>
          <a:prstGeom prst="rect">
            <a:avLst/>
          </a:prstGeom>
          <a:noFill/>
          <a:ln w="28575" cap="flat" cmpd="sng">
            <a:solidFill>
              <a:schemeClr val="accent3"/>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270" name="Shape 270"/>
          <p:cNvSpPr/>
          <p:nvPr/>
        </p:nvSpPr>
        <p:spPr>
          <a:xfrm>
            <a:off x="4647017" y="3054069"/>
            <a:ext cx="1662694" cy="1561856"/>
          </a:xfrm>
          <a:prstGeom prst="rect">
            <a:avLst/>
          </a:prstGeom>
          <a:noFill/>
          <a:ln w="28575" cap="flat" cmpd="sng">
            <a:solidFill>
              <a:srgbClr val="7F7F7F"/>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271" name="Shape 271"/>
          <p:cNvSpPr/>
          <p:nvPr/>
        </p:nvSpPr>
        <p:spPr>
          <a:xfrm>
            <a:off x="4646571" y="1338758"/>
            <a:ext cx="1653769" cy="1571420"/>
          </a:xfrm>
          <a:prstGeom prst="rect">
            <a:avLst/>
          </a:prstGeom>
          <a:noFill/>
          <a:ln w="28575" cap="flat" cmpd="sng">
            <a:solidFill>
              <a:schemeClr val="accent1"/>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272" name="Shape 272"/>
          <p:cNvSpPr/>
          <p:nvPr/>
        </p:nvSpPr>
        <p:spPr>
          <a:xfrm>
            <a:off x="6467871" y="3066057"/>
            <a:ext cx="1696900" cy="1545718"/>
          </a:xfrm>
          <a:prstGeom prst="rect">
            <a:avLst/>
          </a:prstGeom>
          <a:noFill/>
          <a:ln w="28575" cap="flat" cmpd="sng">
            <a:solidFill>
              <a:schemeClr val="accent4"/>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273" name="Shape 273"/>
          <p:cNvSpPr/>
          <p:nvPr/>
        </p:nvSpPr>
        <p:spPr>
          <a:xfrm>
            <a:off x="2771815" y="1338758"/>
            <a:ext cx="1706728" cy="1571420"/>
          </a:xfrm>
          <a:prstGeom prst="rect">
            <a:avLst/>
          </a:prstGeom>
          <a:noFill/>
          <a:ln w="28575" cap="flat" cmpd="sng">
            <a:solidFill>
              <a:srgbClr val="003A56"/>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274" name="Shape 274"/>
          <p:cNvSpPr/>
          <p:nvPr/>
        </p:nvSpPr>
        <p:spPr>
          <a:xfrm>
            <a:off x="2771816" y="3061014"/>
            <a:ext cx="1706730" cy="1550500"/>
          </a:xfrm>
          <a:prstGeom prst="rect">
            <a:avLst/>
          </a:prstGeom>
          <a:noFill/>
          <a:ln w="28575" cap="flat" cmpd="sng">
            <a:solidFill>
              <a:schemeClr val="accent6"/>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275" name="Shape 275"/>
          <p:cNvSpPr txBox="1">
            <a:spLocks noGrp="1"/>
          </p:cNvSpPr>
          <p:nvPr>
            <p:ph type="ctrTitle"/>
          </p:nvPr>
        </p:nvSpPr>
        <p:spPr>
          <a:xfrm>
            <a:off x="52103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chemeClr val="lt1"/>
              </a:buClr>
              <a:buFont typeface="Century Gothic"/>
              <a:buNone/>
              <a:defRPr sz="2600" b="0" i="0">
                <a:solidFill>
                  <a:schemeClr val="lt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276" name="Shape 276"/>
          <p:cNvGrpSpPr/>
          <p:nvPr/>
        </p:nvGrpSpPr>
        <p:grpSpPr>
          <a:xfrm>
            <a:off x="4421862" y="4798241"/>
            <a:ext cx="300279" cy="345280"/>
            <a:chOff x="5859462" y="6357885"/>
            <a:chExt cx="465137" cy="500114"/>
          </a:xfrm>
        </p:grpSpPr>
        <p:sp>
          <p:nvSpPr>
            <p:cNvPr id="277" name="Shape 277"/>
            <p:cNvSpPr/>
            <p:nvPr/>
          </p:nvSpPr>
          <p:spPr>
            <a:xfrm>
              <a:off x="5859462" y="6572250"/>
              <a:ext cx="465137" cy="28575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278" name="Shape 278"/>
            <p:cNvSpPr/>
            <p:nvPr/>
          </p:nvSpPr>
          <p:spPr>
            <a:xfrm>
              <a:off x="5859462" y="6357885"/>
              <a:ext cx="465137" cy="212248"/>
            </a:xfrm>
            <a:prstGeom prst="triangle">
              <a:avLst>
                <a:gd name="adj" fmla="val 50000"/>
              </a:avLst>
            </a:prstGeom>
            <a:solidFill>
              <a:srgbClr val="006D9C"/>
            </a:solidFill>
            <a:ln>
              <a:noFill/>
            </a:ln>
          </p:spPr>
          <p:txBody>
            <a:bodyPr lIns="91425" tIns="45700" rIns="91425" bIns="45700"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grpSp>
      <p:sp>
        <p:nvSpPr>
          <p:cNvPr id="279" name="Shape 279"/>
          <p:cNvSpPr txBox="1"/>
          <p:nvPr/>
        </p:nvSpPr>
        <p:spPr>
          <a:xfrm>
            <a:off x="4358878" y="4934094"/>
            <a:ext cx="420291" cy="207749"/>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fld id="{00000000-1234-1234-1234-123412341234}" type="slidenum">
              <a:rPr lang="en-US" sz="900">
                <a:solidFill>
                  <a:srgbClr val="FFFFFF"/>
                </a:solidFill>
                <a:latin typeface="Century Gothic"/>
                <a:ea typeface="Century Gothic"/>
                <a:cs typeface="Century Gothic"/>
                <a:sym typeface="Century Gothic"/>
              </a:rPr>
              <a:t>‹#›</a:t>
            </a:fld>
            <a:endParaRPr lang="en-US" sz="900">
              <a:solidFill>
                <a:srgbClr val="FFFFFF"/>
              </a:solidFill>
              <a:latin typeface="Century Gothic"/>
              <a:ea typeface="Century Gothic"/>
              <a:cs typeface="Century Gothic"/>
              <a:sym typeface="Century Gothic"/>
            </a:endParaRPr>
          </a:p>
        </p:txBody>
      </p:sp>
      <p:sp>
        <p:nvSpPr>
          <p:cNvPr id="280" name="Shape 280"/>
          <p:cNvSpPr/>
          <p:nvPr/>
        </p:nvSpPr>
        <p:spPr>
          <a:xfrm>
            <a:off x="6467871" y="1338758"/>
            <a:ext cx="1696900" cy="1571420"/>
          </a:xfrm>
          <a:prstGeom prst="rect">
            <a:avLst/>
          </a:prstGeom>
          <a:noFill/>
          <a:ln w="28575" cap="flat" cmpd="sng">
            <a:solidFill>
              <a:schemeClr val="accent5"/>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5"/>
                                        </p:tgtEl>
                                        <p:attrNameLst>
                                          <p:attrName>style.visibility</p:attrName>
                                        </p:attrNameLst>
                                      </p:cBhvr>
                                      <p:to>
                                        <p:strVal val="visible"/>
                                      </p:to>
                                    </p:set>
                                    <p:animEffect transition="in" filter="fade">
                                      <p:cBhvr>
                                        <p:cTn id="7" dur="750"/>
                                        <p:tgtEl>
                                          <p:spTgt spid="27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68"/>
                                        </p:tgtEl>
                                        <p:attrNameLst>
                                          <p:attrName>style.visibility</p:attrName>
                                        </p:attrNameLst>
                                      </p:cBhvr>
                                      <p:to>
                                        <p:strVal val="visible"/>
                                      </p:to>
                                    </p:set>
                                    <p:animEffect transition="in" filter="fade">
                                      <p:cBhvr>
                                        <p:cTn id="11" dur="500"/>
                                        <p:tgtEl>
                                          <p:spTgt spid="268"/>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269"/>
                                        </p:tgtEl>
                                        <p:attrNameLst>
                                          <p:attrName>style.visibility</p:attrName>
                                        </p:attrNameLst>
                                      </p:cBhvr>
                                      <p:to>
                                        <p:strVal val="visible"/>
                                      </p:to>
                                    </p:set>
                                    <p:animEffect transition="in" filter="fade">
                                      <p:cBhvr>
                                        <p:cTn id="15" dur="500"/>
                                        <p:tgtEl>
                                          <p:spTgt spid="269"/>
                                        </p:tgtEl>
                                      </p:cBhvr>
                                    </p:animEffect>
                                  </p:childTnLst>
                                </p:cTn>
                              </p:par>
                              <p:par>
                                <p:cTn id="16" presetID="10" presetClass="entr" presetSubtype="0" fill="hold" nodeType="withEffect">
                                  <p:stCondLst>
                                    <p:cond delay="0"/>
                                  </p:stCondLst>
                                  <p:childTnLst>
                                    <p:set>
                                      <p:cBhvr>
                                        <p:cTn id="17" dur="1" fill="hold">
                                          <p:stCondLst>
                                            <p:cond delay="0"/>
                                          </p:stCondLst>
                                        </p:cTn>
                                        <p:tgtEl>
                                          <p:spTgt spid="270"/>
                                        </p:tgtEl>
                                        <p:attrNameLst>
                                          <p:attrName>style.visibility</p:attrName>
                                        </p:attrNameLst>
                                      </p:cBhvr>
                                      <p:to>
                                        <p:strVal val="visible"/>
                                      </p:to>
                                    </p:set>
                                    <p:animEffect transition="in" filter="fade">
                                      <p:cBhvr>
                                        <p:cTn id="18" dur="500"/>
                                        <p:tgtEl>
                                          <p:spTgt spid="270"/>
                                        </p:tgtEl>
                                      </p:cBhvr>
                                    </p:animEffect>
                                  </p:childTnLst>
                                </p:cTn>
                              </p:par>
                            </p:childTnLst>
                          </p:cTn>
                        </p:par>
                        <p:par>
                          <p:cTn id="19" fill="hold">
                            <p:stCondLst>
                              <p:cond delay="1750"/>
                            </p:stCondLst>
                            <p:childTnLst>
                              <p:par>
                                <p:cTn id="20" presetID="10" presetClass="entr" presetSubtype="0" fill="hold" nodeType="afterEffect">
                                  <p:stCondLst>
                                    <p:cond delay="0"/>
                                  </p:stCondLst>
                                  <p:childTnLst>
                                    <p:set>
                                      <p:cBhvr>
                                        <p:cTn id="21" dur="1" fill="hold">
                                          <p:stCondLst>
                                            <p:cond delay="0"/>
                                          </p:stCondLst>
                                        </p:cTn>
                                        <p:tgtEl>
                                          <p:spTgt spid="271"/>
                                        </p:tgtEl>
                                        <p:attrNameLst>
                                          <p:attrName>style.visibility</p:attrName>
                                        </p:attrNameLst>
                                      </p:cBhvr>
                                      <p:to>
                                        <p:strVal val="visible"/>
                                      </p:to>
                                    </p:set>
                                    <p:animEffect transition="in" filter="fade">
                                      <p:cBhvr>
                                        <p:cTn id="22" dur="500"/>
                                        <p:tgtEl>
                                          <p:spTgt spid="271"/>
                                        </p:tgtEl>
                                      </p:cBhvr>
                                    </p:animEffect>
                                  </p:childTnLst>
                                </p:cTn>
                              </p:par>
                              <p:par>
                                <p:cTn id="23" presetID="10" presetClass="entr" presetSubtype="0" fill="hold" nodeType="withEffect">
                                  <p:stCondLst>
                                    <p:cond delay="0"/>
                                  </p:stCondLst>
                                  <p:childTnLst>
                                    <p:set>
                                      <p:cBhvr>
                                        <p:cTn id="24" dur="1" fill="hold">
                                          <p:stCondLst>
                                            <p:cond delay="0"/>
                                          </p:stCondLst>
                                        </p:cTn>
                                        <p:tgtEl>
                                          <p:spTgt spid="272"/>
                                        </p:tgtEl>
                                        <p:attrNameLst>
                                          <p:attrName>style.visibility</p:attrName>
                                        </p:attrNameLst>
                                      </p:cBhvr>
                                      <p:to>
                                        <p:strVal val="visible"/>
                                      </p:to>
                                    </p:set>
                                    <p:animEffect transition="in" filter="fade">
                                      <p:cBhvr>
                                        <p:cTn id="25" dur="500"/>
                                        <p:tgtEl>
                                          <p:spTgt spid="272"/>
                                        </p:tgtEl>
                                      </p:cBhvr>
                                    </p:animEffect>
                                  </p:childTnLst>
                                </p:cTn>
                              </p:par>
                              <p:par>
                                <p:cTn id="26" presetID="10" presetClass="entr" presetSubtype="0" fill="hold" nodeType="withEffect">
                                  <p:stCondLst>
                                    <p:cond delay="0"/>
                                  </p:stCondLst>
                                  <p:childTnLst>
                                    <p:set>
                                      <p:cBhvr>
                                        <p:cTn id="27" dur="1" fill="hold">
                                          <p:stCondLst>
                                            <p:cond delay="0"/>
                                          </p:stCondLst>
                                        </p:cTn>
                                        <p:tgtEl>
                                          <p:spTgt spid="274"/>
                                        </p:tgtEl>
                                        <p:attrNameLst>
                                          <p:attrName>style.visibility</p:attrName>
                                        </p:attrNameLst>
                                      </p:cBhvr>
                                      <p:to>
                                        <p:strVal val="visible"/>
                                      </p:to>
                                    </p:set>
                                    <p:animEffect transition="in" filter="fade">
                                      <p:cBhvr>
                                        <p:cTn id="28" dur="500"/>
                                        <p:tgtEl>
                                          <p:spTgt spid="274"/>
                                        </p:tgtEl>
                                      </p:cBhvr>
                                    </p:animEffect>
                                  </p:childTnLst>
                                </p:cTn>
                              </p:par>
                            </p:childTnLst>
                          </p:cTn>
                        </p:par>
                        <p:par>
                          <p:cTn id="29" fill="hold">
                            <p:stCondLst>
                              <p:cond delay="2250"/>
                            </p:stCondLst>
                            <p:childTnLst>
                              <p:par>
                                <p:cTn id="30" presetID="10" presetClass="entr" presetSubtype="0" fill="hold" nodeType="afterEffect">
                                  <p:stCondLst>
                                    <p:cond delay="0"/>
                                  </p:stCondLst>
                                  <p:childTnLst>
                                    <p:set>
                                      <p:cBhvr>
                                        <p:cTn id="31" dur="1" fill="hold">
                                          <p:stCondLst>
                                            <p:cond delay="0"/>
                                          </p:stCondLst>
                                        </p:cTn>
                                        <p:tgtEl>
                                          <p:spTgt spid="273"/>
                                        </p:tgtEl>
                                        <p:attrNameLst>
                                          <p:attrName>style.visibility</p:attrName>
                                        </p:attrNameLst>
                                      </p:cBhvr>
                                      <p:to>
                                        <p:strVal val="visible"/>
                                      </p:to>
                                    </p:set>
                                    <p:animEffect transition="in" filter="fade">
                                      <p:cBhvr>
                                        <p:cTn id="32" dur="500"/>
                                        <p:tgtEl>
                                          <p:spTgt spid="273"/>
                                        </p:tgtEl>
                                      </p:cBhvr>
                                    </p:animEffect>
                                  </p:childTnLst>
                                </p:cTn>
                              </p:par>
                              <p:par>
                                <p:cTn id="33" presetID="10" presetClass="entr" presetSubtype="0" fill="hold" nodeType="withEffect">
                                  <p:stCondLst>
                                    <p:cond delay="0"/>
                                  </p:stCondLst>
                                  <p:childTnLst>
                                    <p:set>
                                      <p:cBhvr>
                                        <p:cTn id="34" dur="1" fill="hold">
                                          <p:stCondLst>
                                            <p:cond delay="0"/>
                                          </p:stCondLst>
                                        </p:cTn>
                                        <p:tgtEl>
                                          <p:spTgt spid="276"/>
                                        </p:tgtEl>
                                        <p:attrNameLst>
                                          <p:attrName>style.visibility</p:attrName>
                                        </p:attrNameLst>
                                      </p:cBhvr>
                                      <p:to>
                                        <p:strVal val="visible"/>
                                      </p:to>
                                    </p:set>
                                    <p:animEffect transition="in" filter="fade">
                                      <p:cBhvr>
                                        <p:cTn id="35" dur="200"/>
                                        <p:tgtEl>
                                          <p:spTgt spid="276"/>
                                        </p:tgtEl>
                                      </p:cBhvr>
                                    </p:animEffect>
                                  </p:childTnLst>
                                </p:cTn>
                              </p:par>
                              <p:par>
                                <p:cTn id="36" presetID="10" presetClass="entr" presetSubtype="0" fill="hold" nodeType="withEffect">
                                  <p:stCondLst>
                                    <p:cond delay="0"/>
                                  </p:stCondLst>
                                  <p:childTnLst>
                                    <p:set>
                                      <p:cBhvr>
                                        <p:cTn id="37" dur="1" fill="hold">
                                          <p:stCondLst>
                                            <p:cond delay="0"/>
                                          </p:stCondLst>
                                        </p:cTn>
                                        <p:tgtEl>
                                          <p:spTgt spid="279"/>
                                        </p:tgtEl>
                                        <p:attrNameLst>
                                          <p:attrName>style.visibility</p:attrName>
                                        </p:attrNameLst>
                                      </p:cBhvr>
                                      <p:to>
                                        <p:strVal val="visible"/>
                                      </p:to>
                                    </p:set>
                                    <p:animEffect transition="in" filter="fade">
                                      <p:cBhvr>
                                        <p:cTn id="38" dur="200"/>
                                        <p:tgtEl>
                                          <p:spTgt spid="279"/>
                                        </p:tgtEl>
                                      </p:cBhvr>
                                    </p:animEffect>
                                  </p:childTnLst>
                                </p:cTn>
                              </p:par>
                            </p:childTnLst>
                          </p:cTn>
                        </p:par>
                        <p:par>
                          <p:cTn id="39" fill="hold">
                            <p:stCondLst>
                              <p:cond delay="2750"/>
                            </p:stCondLst>
                            <p:childTnLst>
                              <p:par>
                                <p:cTn id="40" presetID="10" presetClass="entr" presetSubtype="0" fill="hold" nodeType="afterEffect">
                                  <p:stCondLst>
                                    <p:cond delay="0"/>
                                  </p:stCondLst>
                                  <p:childTnLst>
                                    <p:set>
                                      <p:cBhvr>
                                        <p:cTn id="41" dur="1" fill="hold">
                                          <p:stCondLst>
                                            <p:cond delay="0"/>
                                          </p:stCondLst>
                                        </p:cTn>
                                        <p:tgtEl>
                                          <p:spTgt spid="280"/>
                                        </p:tgtEl>
                                        <p:attrNameLst>
                                          <p:attrName>style.visibility</p:attrName>
                                        </p:attrNameLst>
                                      </p:cBhvr>
                                      <p:to>
                                        <p:strVal val="visible"/>
                                      </p:to>
                                    </p:set>
                                    <p:animEffect transition="in" filter="fade">
                                      <p:cBhvr>
                                        <p:cTn id="42" dur="5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2_Custom Layout Logos">
    <p:spTree>
      <p:nvGrpSpPr>
        <p:cNvPr id="1" name="Shape 281"/>
        <p:cNvGrpSpPr/>
        <p:nvPr/>
      </p:nvGrpSpPr>
      <p:grpSpPr>
        <a:xfrm>
          <a:off x="0" y="0"/>
          <a:ext cx="0" cy="0"/>
          <a:chOff x="0" y="0"/>
          <a:chExt cx="0" cy="0"/>
        </a:xfrm>
      </p:grpSpPr>
      <p:sp>
        <p:nvSpPr>
          <p:cNvPr id="282" name="Shape 282"/>
          <p:cNvSpPr/>
          <p:nvPr/>
        </p:nvSpPr>
        <p:spPr>
          <a:xfrm flipH="1">
            <a:off x="5655479" y="0"/>
            <a:ext cx="3488531" cy="5143499"/>
          </a:xfrm>
          <a:prstGeom prst="rect">
            <a:avLst/>
          </a:prstGeom>
          <a:solidFill>
            <a:srgbClr val="D9D9D9"/>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283" name="Shape 283"/>
          <p:cNvSpPr/>
          <p:nvPr/>
        </p:nvSpPr>
        <p:spPr>
          <a:xfrm>
            <a:off x="7673282" y="5008942"/>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284" name="Shape 284"/>
          <p:cNvPicPr preferRelativeResize="0"/>
          <p:nvPr/>
        </p:nvPicPr>
        <p:blipFill rotWithShape="1">
          <a:blip r:embed="rId2">
            <a:alphaModFix/>
          </a:blip>
          <a:srcRect/>
          <a:stretch/>
        </p:blipFill>
        <p:spPr>
          <a:xfrm>
            <a:off x="7623828" y="4797757"/>
            <a:ext cx="1382546" cy="148495"/>
          </a:xfrm>
          <a:prstGeom prst="rect">
            <a:avLst/>
          </a:prstGeom>
          <a:noFill/>
          <a:ln>
            <a:noFill/>
          </a:ln>
        </p:spPr>
      </p:pic>
      <p:sp>
        <p:nvSpPr>
          <p:cNvPr id="285" name="Shape 285"/>
          <p:cNvSpPr/>
          <p:nvPr/>
        </p:nvSpPr>
        <p:spPr>
          <a:xfrm>
            <a:off x="4745148" y="669"/>
            <a:ext cx="1421331" cy="5142160"/>
          </a:xfrm>
          <a:prstGeom prst="rect">
            <a:avLst/>
          </a:prstGeom>
          <a:solidFill>
            <a:srgbClr val="D8D8D8"/>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576264" y="551637"/>
            <a:ext cx="7953376" cy="379014"/>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424D6C"/>
              </a:buClr>
              <a:buFont typeface="Gill Sans"/>
              <a:buNone/>
              <a:defRPr sz="2200" b="1" i="0" u="none" strike="noStrike" cap="none">
                <a:solidFill>
                  <a:srgbClr val="424D6C"/>
                </a:solidFill>
                <a:latin typeface="Gill Sans"/>
                <a:ea typeface="Gill Sans"/>
                <a:cs typeface="Gill Sans"/>
                <a:sym typeface="Gill San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576262" y="914216"/>
            <a:ext cx="7953374" cy="196207"/>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8C90AF"/>
              </a:buClr>
              <a:buFont typeface="Arial"/>
              <a:buNone/>
              <a:defRPr sz="900" b="0" i="0" u="none" strike="noStrike" cap="none">
                <a:solidFill>
                  <a:srgbClr val="8C90AF"/>
                </a:solidFill>
                <a:latin typeface="Lato"/>
                <a:ea typeface="Lato"/>
                <a:cs typeface="Lato"/>
                <a:sym typeface="Lato"/>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2" name="Shape 32"/>
          <p:cNvSpPr/>
          <p:nvPr/>
        </p:nvSpPr>
        <p:spPr>
          <a:xfrm>
            <a:off x="596504" y="477779"/>
            <a:ext cx="904875" cy="28576"/>
          </a:xfrm>
          <a:prstGeom prst="rect">
            <a:avLst/>
          </a:prstGeom>
          <a:solidFill>
            <a:srgbClr val="4FB3A1"/>
          </a:solidFill>
          <a:ln>
            <a:noFill/>
          </a:ln>
        </p:spPr>
        <p:txBody>
          <a:bodyPr lIns="19050" tIns="19050" rIns="19050" bIns="19050" anchor="ctr" anchorCtr="0">
            <a:noAutofit/>
          </a:bodyPr>
          <a:lstStyle/>
          <a:p>
            <a:pPr marL="0" marR="0" lvl="0" indent="0" algn="l" rtl="0">
              <a:spcBef>
                <a:spcPts val="0"/>
              </a:spcBef>
              <a:buNone/>
            </a:pPr>
            <a:endParaRPr sz="1200">
              <a:solidFill>
                <a:schemeClr val="dk1"/>
              </a:solidFill>
              <a:latin typeface="Century Gothic"/>
              <a:ea typeface="Century Gothic"/>
              <a:cs typeface="Century Gothic"/>
              <a:sym typeface="Century Gothic"/>
            </a:endParaRPr>
          </a:p>
        </p:txBody>
      </p:sp>
      <p:sp>
        <p:nvSpPr>
          <p:cNvPr id="33" name="Shape 33"/>
          <p:cNvSpPr txBox="1">
            <a:spLocks noGrp="1"/>
          </p:cNvSpPr>
          <p:nvPr>
            <p:ph type="sldNum" idx="12"/>
          </p:nvPr>
        </p:nvSpPr>
        <p:spPr>
          <a:xfrm>
            <a:off x="8001557" y="4710407"/>
            <a:ext cx="213200" cy="218008"/>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fld id="{00000000-1234-1234-1234-123412341234}" type="slidenum">
              <a:rPr lang="en-US" sz="800">
                <a:solidFill>
                  <a:srgbClr val="8C90AF"/>
                </a:solidFill>
                <a:latin typeface="Lato"/>
                <a:ea typeface="Lato"/>
                <a:cs typeface="Lato"/>
                <a:sym typeface="Lato"/>
              </a:rPr>
              <a:t>‹#›</a:t>
            </a:fld>
            <a:endParaRPr lang="en-US" sz="800">
              <a:solidFill>
                <a:srgbClr val="8C90AF"/>
              </a:solidFill>
              <a:latin typeface="Lato"/>
              <a:ea typeface="Lato"/>
              <a:cs typeface="Lato"/>
              <a:sym typeface="Lato"/>
            </a:endParaRPr>
          </a:p>
        </p:txBody>
      </p:sp>
      <p:sp>
        <p:nvSpPr>
          <p:cNvPr id="34" name="Shape 34"/>
          <p:cNvSpPr/>
          <p:nvPr/>
        </p:nvSpPr>
        <p:spPr>
          <a:xfrm>
            <a:off x="8407428" y="4713316"/>
            <a:ext cx="141260" cy="141260"/>
          </a:xfrm>
          <a:custGeom>
            <a:avLst/>
            <a:gdLst/>
            <a:ahLst/>
            <a:cxnLst/>
            <a:rect l="0" t="0" r="0" b="0"/>
            <a:pathLst>
              <a:path w="120000" h="120000" extrusionOk="0">
                <a:moveTo>
                  <a:pt x="45088" y="34672"/>
                </a:moveTo>
                <a:cubicBezTo>
                  <a:pt x="68322" y="60000"/>
                  <a:pt x="68322" y="60000"/>
                  <a:pt x="68322" y="60000"/>
                </a:cubicBezTo>
                <a:cubicBezTo>
                  <a:pt x="45088" y="85327"/>
                  <a:pt x="45088" y="85327"/>
                  <a:pt x="45088" y="85327"/>
                </a:cubicBezTo>
                <a:cubicBezTo>
                  <a:pt x="43100" y="87316"/>
                  <a:pt x="43100" y="90588"/>
                  <a:pt x="45088" y="92577"/>
                </a:cubicBezTo>
                <a:cubicBezTo>
                  <a:pt x="47083" y="94572"/>
                  <a:pt x="50300" y="94572"/>
                  <a:pt x="52238" y="92577"/>
                </a:cubicBezTo>
                <a:cubicBezTo>
                  <a:pt x="80627" y="63627"/>
                  <a:pt x="80627" y="63627"/>
                  <a:pt x="80627" y="63627"/>
                </a:cubicBezTo>
                <a:cubicBezTo>
                  <a:pt x="82622" y="61633"/>
                  <a:pt x="82622" y="58366"/>
                  <a:pt x="80627" y="56372"/>
                </a:cubicBezTo>
                <a:cubicBezTo>
                  <a:pt x="52238" y="27422"/>
                  <a:pt x="52238" y="27422"/>
                  <a:pt x="52238" y="27422"/>
                </a:cubicBezTo>
                <a:cubicBezTo>
                  <a:pt x="50300" y="25427"/>
                  <a:pt x="47083" y="25427"/>
                  <a:pt x="45088" y="27422"/>
                </a:cubicBezTo>
                <a:cubicBezTo>
                  <a:pt x="43100" y="29411"/>
                  <a:pt x="43100" y="32683"/>
                  <a:pt x="45088" y="34672"/>
                </a:cubicBezTo>
                <a:close/>
                <a:moveTo>
                  <a:pt x="0" y="60000"/>
                </a:moveTo>
                <a:cubicBezTo>
                  <a:pt x="0" y="93138"/>
                  <a:pt x="26861" y="120000"/>
                  <a:pt x="60000" y="120000"/>
                </a:cubicBezTo>
                <a:cubicBezTo>
                  <a:pt x="93138" y="120000"/>
                  <a:pt x="120000" y="93138"/>
                  <a:pt x="120000" y="60000"/>
                </a:cubicBezTo>
                <a:cubicBezTo>
                  <a:pt x="120000" y="26861"/>
                  <a:pt x="93138" y="0"/>
                  <a:pt x="60000" y="0"/>
                </a:cubicBezTo>
                <a:cubicBezTo>
                  <a:pt x="26861" y="0"/>
                  <a:pt x="0" y="26861"/>
                  <a:pt x="0" y="60000"/>
                </a:cubicBezTo>
                <a:close/>
                <a:moveTo>
                  <a:pt x="112238" y="60000"/>
                </a:moveTo>
                <a:cubicBezTo>
                  <a:pt x="112238" y="88850"/>
                  <a:pt x="88850" y="112238"/>
                  <a:pt x="60000" y="112238"/>
                </a:cubicBezTo>
                <a:cubicBezTo>
                  <a:pt x="31150" y="112238"/>
                  <a:pt x="7761" y="88850"/>
                  <a:pt x="7761" y="60000"/>
                </a:cubicBezTo>
                <a:cubicBezTo>
                  <a:pt x="7761" y="31150"/>
                  <a:pt x="31150" y="7761"/>
                  <a:pt x="60000" y="7761"/>
                </a:cubicBezTo>
                <a:cubicBezTo>
                  <a:pt x="88850" y="7761"/>
                  <a:pt x="112238" y="31150"/>
                  <a:pt x="112238" y="60000"/>
                </a:cubicBezTo>
                <a:close/>
              </a:path>
            </a:pathLst>
          </a:custGeom>
          <a:solidFill>
            <a:srgbClr val="B7CBCB"/>
          </a:solidFill>
          <a:ln>
            <a:noFill/>
          </a:ln>
        </p:spPr>
        <p:txBody>
          <a:bodyPr lIns="45700" tIns="45700" rIns="45700" bIns="45700" anchor="t" anchorCtr="0">
            <a:noAutofit/>
          </a:bodyPr>
          <a:lstStyle/>
          <a:p>
            <a:pPr marL="0" marR="0" lvl="0" indent="0" algn="l" rtl="0">
              <a:spcBef>
                <a:spcPts val="0"/>
              </a:spcBef>
              <a:buNone/>
            </a:pPr>
            <a:endParaRPr sz="1300">
              <a:solidFill>
                <a:schemeClr val="dk1"/>
              </a:solidFill>
              <a:latin typeface="Century Gothic"/>
              <a:ea typeface="Century Gothic"/>
              <a:cs typeface="Century Gothic"/>
              <a:sym typeface="Century Gothic"/>
            </a:endParaRPr>
          </a:p>
        </p:txBody>
      </p:sp>
      <p:sp>
        <p:nvSpPr>
          <p:cNvPr id="35" name="Shape 35"/>
          <p:cNvSpPr/>
          <p:nvPr/>
        </p:nvSpPr>
        <p:spPr>
          <a:xfrm>
            <a:off x="8244096" y="4713316"/>
            <a:ext cx="141260" cy="141260"/>
          </a:xfrm>
          <a:custGeom>
            <a:avLst/>
            <a:gdLst/>
            <a:ahLst/>
            <a:cxnLst/>
            <a:rect l="0" t="0" r="0" b="0"/>
            <a:pathLst>
              <a:path w="120000" h="120000" extrusionOk="0">
                <a:moveTo>
                  <a:pt x="74911" y="85327"/>
                </a:moveTo>
                <a:cubicBezTo>
                  <a:pt x="51677" y="60000"/>
                  <a:pt x="51677" y="60000"/>
                  <a:pt x="51677" y="60000"/>
                </a:cubicBezTo>
                <a:cubicBezTo>
                  <a:pt x="74911" y="34672"/>
                  <a:pt x="74911" y="34672"/>
                  <a:pt x="74911" y="34672"/>
                </a:cubicBezTo>
                <a:cubicBezTo>
                  <a:pt x="76900" y="32683"/>
                  <a:pt x="76900" y="29411"/>
                  <a:pt x="74911" y="27422"/>
                </a:cubicBezTo>
                <a:cubicBezTo>
                  <a:pt x="72916" y="25427"/>
                  <a:pt x="69700" y="25427"/>
                  <a:pt x="67761" y="27422"/>
                </a:cubicBezTo>
                <a:cubicBezTo>
                  <a:pt x="39372" y="56372"/>
                  <a:pt x="39372" y="56372"/>
                  <a:pt x="39372" y="56372"/>
                </a:cubicBezTo>
                <a:cubicBezTo>
                  <a:pt x="37377" y="58366"/>
                  <a:pt x="37377" y="61633"/>
                  <a:pt x="39372" y="63627"/>
                </a:cubicBezTo>
                <a:cubicBezTo>
                  <a:pt x="67761" y="92577"/>
                  <a:pt x="67761" y="92577"/>
                  <a:pt x="67761" y="92577"/>
                </a:cubicBezTo>
                <a:cubicBezTo>
                  <a:pt x="69700" y="94572"/>
                  <a:pt x="72916" y="94572"/>
                  <a:pt x="74911" y="92577"/>
                </a:cubicBezTo>
                <a:cubicBezTo>
                  <a:pt x="76900" y="90588"/>
                  <a:pt x="76900" y="87316"/>
                  <a:pt x="74911" y="85327"/>
                </a:cubicBezTo>
                <a:close/>
                <a:moveTo>
                  <a:pt x="120000" y="60000"/>
                </a:moveTo>
                <a:cubicBezTo>
                  <a:pt x="120000" y="26861"/>
                  <a:pt x="93138" y="0"/>
                  <a:pt x="60000" y="0"/>
                </a:cubicBezTo>
                <a:cubicBezTo>
                  <a:pt x="26861" y="0"/>
                  <a:pt x="0" y="26861"/>
                  <a:pt x="0" y="60000"/>
                </a:cubicBezTo>
                <a:cubicBezTo>
                  <a:pt x="0" y="93138"/>
                  <a:pt x="26861" y="120000"/>
                  <a:pt x="60000" y="120000"/>
                </a:cubicBezTo>
                <a:cubicBezTo>
                  <a:pt x="93138" y="120000"/>
                  <a:pt x="120000" y="93138"/>
                  <a:pt x="120000" y="60000"/>
                </a:cubicBezTo>
                <a:close/>
                <a:moveTo>
                  <a:pt x="7761" y="60000"/>
                </a:moveTo>
                <a:cubicBezTo>
                  <a:pt x="7761" y="31150"/>
                  <a:pt x="31150" y="7761"/>
                  <a:pt x="60000" y="7761"/>
                </a:cubicBezTo>
                <a:cubicBezTo>
                  <a:pt x="88850" y="7761"/>
                  <a:pt x="112238" y="31150"/>
                  <a:pt x="112238" y="60000"/>
                </a:cubicBezTo>
                <a:cubicBezTo>
                  <a:pt x="112238" y="88850"/>
                  <a:pt x="88850" y="112238"/>
                  <a:pt x="60000" y="112238"/>
                </a:cubicBezTo>
                <a:cubicBezTo>
                  <a:pt x="31150" y="112238"/>
                  <a:pt x="7761" y="88850"/>
                  <a:pt x="7761" y="60000"/>
                </a:cubicBezTo>
                <a:close/>
              </a:path>
            </a:pathLst>
          </a:custGeom>
          <a:solidFill>
            <a:srgbClr val="B7CBCB"/>
          </a:solidFill>
          <a:ln>
            <a:noFill/>
          </a:ln>
        </p:spPr>
        <p:txBody>
          <a:bodyPr lIns="45700" tIns="45700" rIns="45700" bIns="45700" anchor="t" anchorCtr="0">
            <a:noAutofit/>
          </a:bodyPr>
          <a:lstStyle/>
          <a:p>
            <a:pPr marL="0" marR="0" lvl="0" indent="0" algn="l" rtl="0">
              <a:spcBef>
                <a:spcPts val="0"/>
              </a:spcBef>
              <a:buNone/>
            </a:pPr>
            <a:endParaRPr sz="1300">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Shape 286"/>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4_Title Slide">
    <p:spTree>
      <p:nvGrpSpPr>
        <p:cNvPr id="1" name="Shape 287"/>
        <p:cNvGrpSpPr/>
        <p:nvPr/>
      </p:nvGrpSpPr>
      <p:grpSpPr>
        <a:xfrm>
          <a:off x="0" y="0"/>
          <a:ext cx="0" cy="0"/>
          <a:chOff x="0" y="0"/>
          <a:chExt cx="0" cy="0"/>
        </a:xfrm>
      </p:grpSpPr>
      <p:sp>
        <p:nvSpPr>
          <p:cNvPr id="288" name="Shape 288"/>
          <p:cNvSpPr/>
          <p:nvPr/>
        </p:nvSpPr>
        <p:spPr>
          <a:xfrm>
            <a:off x="10" y="0"/>
            <a:ext cx="9144000" cy="5143499"/>
          </a:xfrm>
          <a:prstGeom prst="rect">
            <a:avLst/>
          </a:prstGeom>
          <a:solidFill>
            <a:srgbClr val="FFFFF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289"/>
        <p:cNvGrpSpPr/>
        <p:nvPr/>
      </p:nvGrpSpPr>
      <p:grpSpPr>
        <a:xfrm>
          <a:off x="0" y="0"/>
          <a:ext cx="0" cy="0"/>
          <a:chOff x="0" y="0"/>
          <a:chExt cx="0" cy="0"/>
        </a:xfrm>
      </p:grpSpPr>
      <p:sp>
        <p:nvSpPr>
          <p:cNvPr id="290" name="Shape 290"/>
          <p:cNvSpPr/>
          <p:nvPr/>
        </p:nvSpPr>
        <p:spPr>
          <a:xfrm>
            <a:off x="10" y="0"/>
            <a:ext cx="9144000" cy="5143499"/>
          </a:xfrm>
          <a:prstGeom prst="rect">
            <a:avLst/>
          </a:prstGeom>
          <a:solidFill>
            <a:srgbClr val="FFFFF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pic>
        <p:nvPicPr>
          <p:cNvPr id="291" name="Shape 291" descr=":STRIP-06.png"/>
          <p:cNvPicPr preferRelativeResize="0"/>
          <p:nvPr/>
        </p:nvPicPr>
        <p:blipFill rotWithShape="1">
          <a:blip r:embed="rId2">
            <a:alphaModFix/>
          </a:blip>
          <a:srcRect/>
          <a:stretch/>
        </p:blipFill>
        <p:spPr>
          <a:xfrm rot="-5400000" flipH="1">
            <a:off x="4437530" y="437038"/>
            <a:ext cx="268941" cy="9144001"/>
          </a:xfrm>
          <a:prstGeom prst="rect">
            <a:avLst/>
          </a:prstGeom>
          <a:noFill/>
          <a:ln>
            <a:noFill/>
          </a:ln>
        </p:spPr>
      </p:pic>
      <p:sp>
        <p:nvSpPr>
          <p:cNvPr id="292" name="Shape 292"/>
          <p:cNvSpPr/>
          <p:nvPr/>
        </p:nvSpPr>
        <p:spPr>
          <a:xfrm>
            <a:off x="7341660" y="4945219"/>
            <a:ext cx="1771859"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FFFFFF"/>
                </a:solidFill>
                <a:latin typeface="Century Gothic"/>
                <a:ea typeface="Century Gothic"/>
                <a:cs typeface="Century Gothic"/>
                <a:sym typeface="Century Gothic"/>
              </a:rPr>
              <a:t>ROCKET FUEL | PROPRIETARY &amp; CONFIDENTIAL. COPYRIGHT © 2015</a:t>
            </a:r>
          </a:p>
        </p:txBody>
      </p:sp>
      <p:pic>
        <p:nvPicPr>
          <p:cNvPr id="293" name="Shape 293"/>
          <p:cNvPicPr preferRelativeResize="0"/>
          <p:nvPr/>
        </p:nvPicPr>
        <p:blipFill rotWithShape="1">
          <a:blip r:embed="rId3">
            <a:alphaModFix/>
          </a:blip>
          <a:srcRect/>
          <a:stretch/>
        </p:blipFill>
        <p:spPr>
          <a:xfrm>
            <a:off x="6426208" y="4139926"/>
            <a:ext cx="2514599" cy="698793"/>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Basic Slide">
    <p:spTree>
      <p:nvGrpSpPr>
        <p:cNvPr id="1" name="Shape 294"/>
        <p:cNvGrpSpPr/>
        <p:nvPr/>
      </p:nvGrpSpPr>
      <p:grpSpPr>
        <a:xfrm>
          <a:off x="0" y="0"/>
          <a:ext cx="0" cy="0"/>
          <a:chOff x="0" y="0"/>
          <a:chExt cx="0" cy="0"/>
        </a:xfrm>
      </p:grpSpPr>
      <p:sp>
        <p:nvSpPr>
          <p:cNvPr id="295" name="Shape 295"/>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6" name="Shape 296"/>
          <p:cNvSpPr txBox="1">
            <a:spLocks noGrp="1"/>
          </p:cNvSpPr>
          <p:nvPr>
            <p:ph type="body" idx="1"/>
          </p:nvPr>
        </p:nvSpPr>
        <p:spPr>
          <a:xfrm>
            <a:off x="1277373" y="97156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750"/>
                                        <p:tgtEl>
                                          <p:spTgt spid="29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96">
                                            <p:txEl>
                                              <p:pRg st="0" end="0"/>
                                            </p:txEl>
                                          </p:spTgt>
                                        </p:tgtEl>
                                        <p:attrNameLst>
                                          <p:attrName>style.visibility</p:attrName>
                                        </p:attrNameLst>
                                      </p:cBhvr>
                                      <p:to>
                                        <p:strVal val="visible"/>
                                      </p:to>
                                    </p:set>
                                    <p:animEffect transition="in" filter="fade">
                                      <p:cBhvr>
                                        <p:cTn id="11" dur="500"/>
                                        <p:tgtEl>
                                          <p:spTgt spid="296">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296">
                                            <p:txEl>
                                              <p:pRg st="1" end="1"/>
                                            </p:txEl>
                                          </p:spTgt>
                                        </p:tgtEl>
                                        <p:attrNameLst>
                                          <p:attrName>style.visibility</p:attrName>
                                        </p:attrNameLst>
                                      </p:cBhvr>
                                      <p:to>
                                        <p:strVal val="visible"/>
                                      </p:to>
                                    </p:set>
                                    <p:animEffect transition="in" filter="fade">
                                      <p:cBhvr>
                                        <p:cTn id="15" dur="500"/>
                                        <p:tgtEl>
                                          <p:spTgt spid="296">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296">
                                            <p:txEl>
                                              <p:pRg st="2" end="2"/>
                                            </p:txEl>
                                          </p:spTgt>
                                        </p:tgtEl>
                                        <p:attrNameLst>
                                          <p:attrName>style.visibility</p:attrName>
                                        </p:attrNameLst>
                                      </p:cBhvr>
                                      <p:to>
                                        <p:strVal val="visible"/>
                                      </p:to>
                                    </p:set>
                                    <p:animEffect transition="in" filter="fade">
                                      <p:cBhvr>
                                        <p:cTn id="19" dur="500"/>
                                        <p:tgtEl>
                                          <p:spTgt spid="296">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296">
                                            <p:txEl>
                                              <p:pRg st="3" end="3"/>
                                            </p:txEl>
                                          </p:spTgt>
                                        </p:tgtEl>
                                        <p:attrNameLst>
                                          <p:attrName>style.visibility</p:attrName>
                                        </p:attrNameLst>
                                      </p:cBhvr>
                                      <p:to>
                                        <p:strVal val="visible"/>
                                      </p:to>
                                    </p:set>
                                    <p:animEffect transition="in" filter="fade">
                                      <p:cBhvr>
                                        <p:cTn id="23" dur="500"/>
                                        <p:tgtEl>
                                          <p:spTgt spid="296">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296">
                                            <p:txEl>
                                              <p:pRg st="4" end="4"/>
                                            </p:txEl>
                                          </p:spTgt>
                                        </p:tgtEl>
                                        <p:attrNameLst>
                                          <p:attrName>style.visibility</p:attrName>
                                        </p:attrNameLst>
                                      </p:cBhvr>
                                      <p:to>
                                        <p:strVal val="visible"/>
                                      </p:to>
                                    </p:set>
                                    <p:animEffect transition="in" filter="fade">
                                      <p:cBhvr>
                                        <p:cTn id="27" dur="500"/>
                                        <p:tgtEl>
                                          <p:spTgt spid="296">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296">
                                            <p:txEl>
                                              <p:pRg st="5" end="5"/>
                                            </p:txEl>
                                          </p:spTgt>
                                        </p:tgtEl>
                                        <p:attrNameLst>
                                          <p:attrName>style.visibility</p:attrName>
                                        </p:attrNameLst>
                                      </p:cBhvr>
                                      <p:to>
                                        <p:strVal val="visible"/>
                                      </p:to>
                                    </p:set>
                                    <p:animEffect transition="in" filter="fade">
                                      <p:cBhvr>
                                        <p:cTn id="31" dur="500"/>
                                        <p:tgtEl>
                                          <p:spTgt spid="296">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296">
                                            <p:txEl>
                                              <p:pRg st="6" end="6"/>
                                            </p:txEl>
                                          </p:spTgt>
                                        </p:tgtEl>
                                        <p:attrNameLst>
                                          <p:attrName>style.visibility</p:attrName>
                                        </p:attrNameLst>
                                      </p:cBhvr>
                                      <p:to>
                                        <p:strVal val="visible"/>
                                      </p:to>
                                    </p:set>
                                    <p:animEffect transition="in" filter="fade">
                                      <p:cBhvr>
                                        <p:cTn id="35" dur="500"/>
                                        <p:tgtEl>
                                          <p:spTgt spid="296">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296">
                                            <p:txEl>
                                              <p:pRg st="7" end="7"/>
                                            </p:txEl>
                                          </p:spTgt>
                                        </p:tgtEl>
                                        <p:attrNameLst>
                                          <p:attrName>style.visibility</p:attrName>
                                        </p:attrNameLst>
                                      </p:cBhvr>
                                      <p:to>
                                        <p:strVal val="visible"/>
                                      </p:to>
                                    </p:set>
                                    <p:animEffect transition="in" filter="fade">
                                      <p:cBhvr>
                                        <p:cTn id="39" dur="500"/>
                                        <p:tgtEl>
                                          <p:spTgt spid="296">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296">
                                            <p:txEl>
                                              <p:pRg st="8" end="8"/>
                                            </p:txEl>
                                          </p:spTgt>
                                        </p:tgtEl>
                                        <p:attrNameLst>
                                          <p:attrName>style.visibility</p:attrName>
                                        </p:attrNameLst>
                                      </p:cBhvr>
                                      <p:to>
                                        <p:strVal val="visible"/>
                                      </p:to>
                                    </p:set>
                                    <p:animEffect transition="in" filter="fade">
                                      <p:cBhvr>
                                        <p:cTn id="43" dur="500"/>
                                        <p:tgtEl>
                                          <p:spTgt spid="29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_Blank Slide with Footer No #">
    <p:spTree>
      <p:nvGrpSpPr>
        <p:cNvPr id="1" name="Shape 297"/>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_Moment Scoring Slide">
    <p:spTree>
      <p:nvGrpSpPr>
        <p:cNvPr id="1" name="Shape 298"/>
        <p:cNvGrpSpPr/>
        <p:nvPr/>
      </p:nvGrpSpPr>
      <p:grpSpPr>
        <a:xfrm>
          <a:off x="0" y="0"/>
          <a:ext cx="0" cy="0"/>
          <a:chOff x="0" y="0"/>
          <a:chExt cx="0" cy="0"/>
        </a:xfrm>
      </p:grpSpPr>
      <p:sp>
        <p:nvSpPr>
          <p:cNvPr id="299" name="Shape 299"/>
          <p:cNvSpPr/>
          <p:nvPr/>
        </p:nvSpPr>
        <p:spPr>
          <a:xfrm>
            <a:off x="10" y="0"/>
            <a:ext cx="9144000" cy="5143499"/>
          </a:xfrm>
          <a:prstGeom prst="rect">
            <a:avLst/>
          </a:prstGeom>
          <a:solidFill>
            <a:srgbClr val="FFFFF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pic>
        <p:nvPicPr>
          <p:cNvPr id="300" name="Shape 300" descr=":STRIP-06.png"/>
          <p:cNvPicPr preferRelativeResize="0"/>
          <p:nvPr/>
        </p:nvPicPr>
        <p:blipFill rotWithShape="1">
          <a:blip r:embed="rId2">
            <a:alphaModFix/>
          </a:blip>
          <a:srcRect/>
          <a:stretch/>
        </p:blipFill>
        <p:spPr>
          <a:xfrm rot="-5400000" flipH="1">
            <a:off x="4437530" y="437038"/>
            <a:ext cx="268941" cy="9144001"/>
          </a:xfrm>
          <a:prstGeom prst="rect">
            <a:avLst/>
          </a:prstGeom>
          <a:noFill/>
          <a:ln>
            <a:noFill/>
          </a:ln>
        </p:spPr>
      </p:pic>
      <p:sp>
        <p:nvSpPr>
          <p:cNvPr id="301" name="Shape 301"/>
          <p:cNvSpPr/>
          <p:nvPr/>
        </p:nvSpPr>
        <p:spPr>
          <a:xfrm>
            <a:off x="7341660" y="4945219"/>
            <a:ext cx="1771859"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FFFFFF"/>
                </a:solidFill>
                <a:latin typeface="Century Gothic"/>
                <a:ea typeface="Century Gothic"/>
                <a:cs typeface="Century Gothic"/>
                <a:sym typeface="Century Gothic"/>
              </a:rPr>
              <a:t>ROCKET FUEL | PROPRIETARY &amp; CONFIDENTIAL. COPYRIGHT © 2015</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3_Moment Scoring Slide">
    <p:spTree>
      <p:nvGrpSpPr>
        <p:cNvPr id="1" name="Shape 302"/>
        <p:cNvGrpSpPr/>
        <p:nvPr/>
      </p:nvGrpSpPr>
      <p:grpSpPr>
        <a:xfrm>
          <a:off x="0" y="0"/>
          <a:ext cx="0" cy="0"/>
          <a:chOff x="0" y="0"/>
          <a:chExt cx="0" cy="0"/>
        </a:xfrm>
      </p:grpSpPr>
      <p:sp>
        <p:nvSpPr>
          <p:cNvPr id="303" name="Shape 303"/>
          <p:cNvSpPr/>
          <p:nvPr/>
        </p:nvSpPr>
        <p:spPr>
          <a:xfrm>
            <a:off x="10" y="0"/>
            <a:ext cx="9144000" cy="5143499"/>
          </a:xfrm>
          <a:prstGeom prst="rect">
            <a:avLst/>
          </a:prstGeom>
          <a:solidFill>
            <a:srgbClr val="FFFFF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pic>
        <p:nvPicPr>
          <p:cNvPr id="304" name="Shape 304" descr=":STRIP-06.png"/>
          <p:cNvPicPr preferRelativeResize="0"/>
          <p:nvPr/>
        </p:nvPicPr>
        <p:blipFill rotWithShape="1">
          <a:blip r:embed="rId2">
            <a:alphaModFix/>
          </a:blip>
          <a:srcRect/>
          <a:stretch/>
        </p:blipFill>
        <p:spPr>
          <a:xfrm rot="-5400000" flipH="1">
            <a:off x="4437530" y="437038"/>
            <a:ext cx="268941" cy="9144001"/>
          </a:xfrm>
          <a:prstGeom prst="rect">
            <a:avLst/>
          </a:prstGeom>
          <a:noFill/>
          <a:ln>
            <a:noFill/>
          </a:ln>
        </p:spPr>
      </p:pic>
      <p:sp>
        <p:nvSpPr>
          <p:cNvPr id="305" name="Shape 305"/>
          <p:cNvSpPr txBox="1">
            <a:spLocks noGrp="1"/>
          </p:cNvSpPr>
          <p:nvPr>
            <p:ph type="body" idx="1"/>
          </p:nvPr>
        </p:nvSpPr>
        <p:spPr>
          <a:xfrm>
            <a:off x="10" y="2"/>
            <a:ext cx="9144000" cy="2821780"/>
          </a:xfrm>
          <a:prstGeom prst="rect">
            <a:avLst/>
          </a:prstGeom>
          <a:noFill/>
          <a:ln>
            <a:noFill/>
          </a:ln>
        </p:spPr>
        <p:txBody>
          <a:bodyPr lIns="91425" tIns="91425" rIns="91425" bIns="91425" anchor="t" anchorCtr="0"/>
          <a:lstStyle>
            <a:lvl1pPr marL="171450" marR="0" lvl="0" indent="-101600" algn="l" rtl="0">
              <a:lnSpc>
                <a:spcPct val="90000"/>
              </a:lnSpc>
              <a:spcBef>
                <a:spcPts val="750"/>
              </a:spcBef>
              <a:buClr>
                <a:schemeClr val="dk1"/>
              </a:buClr>
              <a:buSzPct val="100000"/>
              <a:buFont typeface="Arial"/>
              <a:buChar char="•"/>
              <a:defRPr sz="1100" b="0" i="0" u="none" strike="noStrike" cap="none">
                <a:solidFill>
                  <a:schemeClr val="dk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06" name="Shape 306"/>
          <p:cNvSpPr/>
          <p:nvPr/>
        </p:nvSpPr>
        <p:spPr>
          <a:xfrm>
            <a:off x="7341660" y="4945219"/>
            <a:ext cx="1771859"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FFFFFF"/>
                </a:solidFill>
                <a:latin typeface="Century Gothic"/>
                <a:ea typeface="Century Gothic"/>
                <a:cs typeface="Century Gothic"/>
                <a:sym typeface="Century Gothic"/>
              </a:rPr>
              <a:t>ROCKET FUEL | PROPRIETARY &amp; CONFIDENTIAL. COPYRIGHT © 2015</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1_Basic Slide One Column">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1277371" y="1499211"/>
            <a:ext cx="6634727"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09" name="Shape 309"/>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0" name="Shape 310"/>
          <p:cNvSpPr txBox="1">
            <a:spLocks noGrp="1"/>
          </p:cNvSpPr>
          <p:nvPr>
            <p:ph type="body" idx="2"/>
          </p:nvPr>
        </p:nvSpPr>
        <p:spPr>
          <a:xfrm>
            <a:off x="1277373" y="97156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9"/>
                                        </p:tgtEl>
                                        <p:attrNameLst>
                                          <p:attrName>style.visibility</p:attrName>
                                        </p:attrNameLst>
                                      </p:cBhvr>
                                      <p:to>
                                        <p:strVal val="visible"/>
                                      </p:to>
                                    </p:set>
                                    <p:animEffect transition="in" filter="fade">
                                      <p:cBhvr>
                                        <p:cTn id="7" dur="750"/>
                                        <p:tgtEl>
                                          <p:spTgt spid="309"/>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0">
                                            <p:txEl>
                                              <p:pRg st="0" end="0"/>
                                            </p:txEl>
                                          </p:spTgt>
                                        </p:tgtEl>
                                        <p:attrNameLst>
                                          <p:attrName>style.visibility</p:attrName>
                                        </p:attrNameLst>
                                      </p:cBhvr>
                                      <p:to>
                                        <p:strVal val="visible"/>
                                      </p:to>
                                    </p:set>
                                    <p:animEffect transition="in" filter="fade">
                                      <p:cBhvr>
                                        <p:cTn id="11" dur="500"/>
                                        <p:tgtEl>
                                          <p:spTgt spid="310">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10">
                                            <p:txEl>
                                              <p:pRg st="1" end="1"/>
                                            </p:txEl>
                                          </p:spTgt>
                                        </p:tgtEl>
                                        <p:attrNameLst>
                                          <p:attrName>style.visibility</p:attrName>
                                        </p:attrNameLst>
                                      </p:cBhvr>
                                      <p:to>
                                        <p:strVal val="visible"/>
                                      </p:to>
                                    </p:set>
                                    <p:animEffect transition="in" filter="fade">
                                      <p:cBhvr>
                                        <p:cTn id="15" dur="500"/>
                                        <p:tgtEl>
                                          <p:spTgt spid="310">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310">
                                            <p:txEl>
                                              <p:pRg st="2" end="2"/>
                                            </p:txEl>
                                          </p:spTgt>
                                        </p:tgtEl>
                                        <p:attrNameLst>
                                          <p:attrName>style.visibility</p:attrName>
                                        </p:attrNameLst>
                                      </p:cBhvr>
                                      <p:to>
                                        <p:strVal val="visible"/>
                                      </p:to>
                                    </p:set>
                                    <p:animEffect transition="in" filter="fade">
                                      <p:cBhvr>
                                        <p:cTn id="19" dur="500"/>
                                        <p:tgtEl>
                                          <p:spTgt spid="310">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310">
                                            <p:txEl>
                                              <p:pRg st="3" end="3"/>
                                            </p:txEl>
                                          </p:spTgt>
                                        </p:tgtEl>
                                        <p:attrNameLst>
                                          <p:attrName>style.visibility</p:attrName>
                                        </p:attrNameLst>
                                      </p:cBhvr>
                                      <p:to>
                                        <p:strVal val="visible"/>
                                      </p:to>
                                    </p:set>
                                    <p:animEffect transition="in" filter="fade">
                                      <p:cBhvr>
                                        <p:cTn id="23" dur="500"/>
                                        <p:tgtEl>
                                          <p:spTgt spid="310">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310">
                                            <p:txEl>
                                              <p:pRg st="4" end="4"/>
                                            </p:txEl>
                                          </p:spTgt>
                                        </p:tgtEl>
                                        <p:attrNameLst>
                                          <p:attrName>style.visibility</p:attrName>
                                        </p:attrNameLst>
                                      </p:cBhvr>
                                      <p:to>
                                        <p:strVal val="visible"/>
                                      </p:to>
                                    </p:set>
                                    <p:animEffect transition="in" filter="fade">
                                      <p:cBhvr>
                                        <p:cTn id="27" dur="500"/>
                                        <p:tgtEl>
                                          <p:spTgt spid="310">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310">
                                            <p:txEl>
                                              <p:pRg st="5" end="5"/>
                                            </p:txEl>
                                          </p:spTgt>
                                        </p:tgtEl>
                                        <p:attrNameLst>
                                          <p:attrName>style.visibility</p:attrName>
                                        </p:attrNameLst>
                                      </p:cBhvr>
                                      <p:to>
                                        <p:strVal val="visible"/>
                                      </p:to>
                                    </p:set>
                                    <p:animEffect transition="in" filter="fade">
                                      <p:cBhvr>
                                        <p:cTn id="31" dur="500"/>
                                        <p:tgtEl>
                                          <p:spTgt spid="310">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310">
                                            <p:txEl>
                                              <p:pRg st="6" end="6"/>
                                            </p:txEl>
                                          </p:spTgt>
                                        </p:tgtEl>
                                        <p:attrNameLst>
                                          <p:attrName>style.visibility</p:attrName>
                                        </p:attrNameLst>
                                      </p:cBhvr>
                                      <p:to>
                                        <p:strVal val="visible"/>
                                      </p:to>
                                    </p:set>
                                    <p:animEffect transition="in" filter="fade">
                                      <p:cBhvr>
                                        <p:cTn id="35" dur="500"/>
                                        <p:tgtEl>
                                          <p:spTgt spid="310">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310">
                                            <p:txEl>
                                              <p:pRg st="7" end="7"/>
                                            </p:txEl>
                                          </p:spTgt>
                                        </p:tgtEl>
                                        <p:attrNameLst>
                                          <p:attrName>style.visibility</p:attrName>
                                        </p:attrNameLst>
                                      </p:cBhvr>
                                      <p:to>
                                        <p:strVal val="visible"/>
                                      </p:to>
                                    </p:set>
                                    <p:animEffect transition="in" filter="fade">
                                      <p:cBhvr>
                                        <p:cTn id="39" dur="500"/>
                                        <p:tgtEl>
                                          <p:spTgt spid="310">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310">
                                            <p:txEl>
                                              <p:pRg st="8" end="8"/>
                                            </p:txEl>
                                          </p:spTgt>
                                        </p:tgtEl>
                                        <p:attrNameLst>
                                          <p:attrName>style.visibility</p:attrName>
                                        </p:attrNameLst>
                                      </p:cBhvr>
                                      <p:to>
                                        <p:strVal val="visible"/>
                                      </p:to>
                                    </p:set>
                                    <p:animEffect transition="in" filter="fade">
                                      <p:cBhvr>
                                        <p:cTn id="43" dur="500"/>
                                        <p:tgtEl>
                                          <p:spTgt spid="3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1_Basic Slide Two Column">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1277371" y="1499211"/>
            <a:ext cx="3203531"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13" name="Shape 313"/>
          <p:cNvSpPr txBox="1">
            <a:spLocks noGrp="1"/>
          </p:cNvSpPr>
          <p:nvPr>
            <p:ph type="body" idx="2"/>
          </p:nvPr>
        </p:nvSpPr>
        <p:spPr>
          <a:xfrm>
            <a:off x="4691048" y="1499211"/>
            <a:ext cx="3203531"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14" name="Shape 314"/>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5" name="Shape 315"/>
          <p:cNvSpPr txBox="1">
            <a:spLocks noGrp="1"/>
          </p:cNvSpPr>
          <p:nvPr>
            <p:ph type="body" idx="3"/>
          </p:nvPr>
        </p:nvSpPr>
        <p:spPr>
          <a:xfrm>
            <a:off x="1277373" y="97156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750"/>
                                        <p:tgtEl>
                                          <p:spTgt spid="31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5">
                                            <p:txEl>
                                              <p:pRg st="0" end="0"/>
                                            </p:txEl>
                                          </p:spTgt>
                                        </p:tgtEl>
                                        <p:attrNameLst>
                                          <p:attrName>style.visibility</p:attrName>
                                        </p:attrNameLst>
                                      </p:cBhvr>
                                      <p:to>
                                        <p:strVal val="visible"/>
                                      </p:to>
                                    </p:set>
                                    <p:animEffect transition="in" filter="fade">
                                      <p:cBhvr>
                                        <p:cTn id="11" dur="500"/>
                                        <p:tgtEl>
                                          <p:spTgt spid="315">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15">
                                            <p:txEl>
                                              <p:pRg st="1" end="1"/>
                                            </p:txEl>
                                          </p:spTgt>
                                        </p:tgtEl>
                                        <p:attrNameLst>
                                          <p:attrName>style.visibility</p:attrName>
                                        </p:attrNameLst>
                                      </p:cBhvr>
                                      <p:to>
                                        <p:strVal val="visible"/>
                                      </p:to>
                                    </p:set>
                                    <p:animEffect transition="in" filter="fade">
                                      <p:cBhvr>
                                        <p:cTn id="15" dur="500"/>
                                        <p:tgtEl>
                                          <p:spTgt spid="315">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315">
                                            <p:txEl>
                                              <p:pRg st="2" end="2"/>
                                            </p:txEl>
                                          </p:spTgt>
                                        </p:tgtEl>
                                        <p:attrNameLst>
                                          <p:attrName>style.visibility</p:attrName>
                                        </p:attrNameLst>
                                      </p:cBhvr>
                                      <p:to>
                                        <p:strVal val="visible"/>
                                      </p:to>
                                    </p:set>
                                    <p:animEffect transition="in" filter="fade">
                                      <p:cBhvr>
                                        <p:cTn id="19" dur="500"/>
                                        <p:tgtEl>
                                          <p:spTgt spid="315">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315">
                                            <p:txEl>
                                              <p:pRg st="3" end="3"/>
                                            </p:txEl>
                                          </p:spTgt>
                                        </p:tgtEl>
                                        <p:attrNameLst>
                                          <p:attrName>style.visibility</p:attrName>
                                        </p:attrNameLst>
                                      </p:cBhvr>
                                      <p:to>
                                        <p:strVal val="visible"/>
                                      </p:to>
                                    </p:set>
                                    <p:animEffect transition="in" filter="fade">
                                      <p:cBhvr>
                                        <p:cTn id="23" dur="500"/>
                                        <p:tgtEl>
                                          <p:spTgt spid="315">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315">
                                            <p:txEl>
                                              <p:pRg st="4" end="4"/>
                                            </p:txEl>
                                          </p:spTgt>
                                        </p:tgtEl>
                                        <p:attrNameLst>
                                          <p:attrName>style.visibility</p:attrName>
                                        </p:attrNameLst>
                                      </p:cBhvr>
                                      <p:to>
                                        <p:strVal val="visible"/>
                                      </p:to>
                                    </p:set>
                                    <p:animEffect transition="in" filter="fade">
                                      <p:cBhvr>
                                        <p:cTn id="27" dur="500"/>
                                        <p:tgtEl>
                                          <p:spTgt spid="315">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315">
                                            <p:txEl>
                                              <p:pRg st="5" end="5"/>
                                            </p:txEl>
                                          </p:spTgt>
                                        </p:tgtEl>
                                        <p:attrNameLst>
                                          <p:attrName>style.visibility</p:attrName>
                                        </p:attrNameLst>
                                      </p:cBhvr>
                                      <p:to>
                                        <p:strVal val="visible"/>
                                      </p:to>
                                    </p:set>
                                    <p:animEffect transition="in" filter="fade">
                                      <p:cBhvr>
                                        <p:cTn id="31" dur="500"/>
                                        <p:tgtEl>
                                          <p:spTgt spid="315">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315">
                                            <p:txEl>
                                              <p:pRg st="6" end="6"/>
                                            </p:txEl>
                                          </p:spTgt>
                                        </p:tgtEl>
                                        <p:attrNameLst>
                                          <p:attrName>style.visibility</p:attrName>
                                        </p:attrNameLst>
                                      </p:cBhvr>
                                      <p:to>
                                        <p:strVal val="visible"/>
                                      </p:to>
                                    </p:set>
                                    <p:animEffect transition="in" filter="fade">
                                      <p:cBhvr>
                                        <p:cTn id="35" dur="500"/>
                                        <p:tgtEl>
                                          <p:spTgt spid="315">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315">
                                            <p:txEl>
                                              <p:pRg st="7" end="7"/>
                                            </p:txEl>
                                          </p:spTgt>
                                        </p:tgtEl>
                                        <p:attrNameLst>
                                          <p:attrName>style.visibility</p:attrName>
                                        </p:attrNameLst>
                                      </p:cBhvr>
                                      <p:to>
                                        <p:strVal val="visible"/>
                                      </p:to>
                                    </p:set>
                                    <p:animEffect transition="in" filter="fade">
                                      <p:cBhvr>
                                        <p:cTn id="39" dur="500"/>
                                        <p:tgtEl>
                                          <p:spTgt spid="315">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315">
                                            <p:txEl>
                                              <p:pRg st="8" end="8"/>
                                            </p:txEl>
                                          </p:spTgt>
                                        </p:tgtEl>
                                        <p:attrNameLst>
                                          <p:attrName>style.visibility</p:attrName>
                                        </p:attrNameLst>
                                      </p:cBhvr>
                                      <p:to>
                                        <p:strVal val="visible"/>
                                      </p:to>
                                    </p:set>
                                    <p:animEffect transition="in" filter="fade">
                                      <p:cBhvr>
                                        <p:cTn id="43" dur="500"/>
                                        <p:tgtEl>
                                          <p:spTgt spid="3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1_Basic Slide Three Column">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391558" y="1499211"/>
            <a:ext cx="2777147"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18" name="Shape 318"/>
          <p:cNvSpPr txBox="1">
            <a:spLocks noGrp="1"/>
          </p:cNvSpPr>
          <p:nvPr>
            <p:ph type="body" idx="2"/>
          </p:nvPr>
        </p:nvSpPr>
        <p:spPr>
          <a:xfrm>
            <a:off x="3168705" y="1499211"/>
            <a:ext cx="2777147"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19" name="Shape 319"/>
          <p:cNvSpPr txBox="1">
            <a:spLocks noGrp="1"/>
          </p:cNvSpPr>
          <p:nvPr>
            <p:ph type="body" idx="3"/>
          </p:nvPr>
        </p:nvSpPr>
        <p:spPr>
          <a:xfrm>
            <a:off x="5945851" y="1499211"/>
            <a:ext cx="2777147" cy="2991372"/>
          </a:xfrm>
          <a:prstGeom prst="rect">
            <a:avLst/>
          </a:prstGeom>
          <a:noFill/>
          <a:ln>
            <a:noFill/>
          </a:ln>
        </p:spPr>
        <p:txBody>
          <a:bodyPr lIns="91425" tIns="91425" rIns="91425" bIns="91425" anchor="t"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20" name="Shape 320"/>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1" name="Shape 321"/>
          <p:cNvSpPr txBox="1">
            <a:spLocks noGrp="1"/>
          </p:cNvSpPr>
          <p:nvPr>
            <p:ph type="body" idx="4"/>
          </p:nvPr>
        </p:nvSpPr>
        <p:spPr>
          <a:xfrm>
            <a:off x="1277373" y="97156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750"/>
                                        <p:tgtEl>
                                          <p:spTgt spid="320"/>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21">
                                            <p:txEl>
                                              <p:pRg st="0" end="0"/>
                                            </p:txEl>
                                          </p:spTgt>
                                        </p:tgtEl>
                                        <p:attrNameLst>
                                          <p:attrName>style.visibility</p:attrName>
                                        </p:attrNameLst>
                                      </p:cBhvr>
                                      <p:to>
                                        <p:strVal val="visible"/>
                                      </p:to>
                                    </p:set>
                                    <p:animEffect transition="in" filter="fade">
                                      <p:cBhvr>
                                        <p:cTn id="11" dur="500"/>
                                        <p:tgtEl>
                                          <p:spTgt spid="321">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21">
                                            <p:txEl>
                                              <p:pRg st="1" end="1"/>
                                            </p:txEl>
                                          </p:spTgt>
                                        </p:tgtEl>
                                        <p:attrNameLst>
                                          <p:attrName>style.visibility</p:attrName>
                                        </p:attrNameLst>
                                      </p:cBhvr>
                                      <p:to>
                                        <p:strVal val="visible"/>
                                      </p:to>
                                    </p:set>
                                    <p:animEffect transition="in" filter="fade">
                                      <p:cBhvr>
                                        <p:cTn id="15" dur="500"/>
                                        <p:tgtEl>
                                          <p:spTgt spid="321">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321">
                                            <p:txEl>
                                              <p:pRg st="2" end="2"/>
                                            </p:txEl>
                                          </p:spTgt>
                                        </p:tgtEl>
                                        <p:attrNameLst>
                                          <p:attrName>style.visibility</p:attrName>
                                        </p:attrNameLst>
                                      </p:cBhvr>
                                      <p:to>
                                        <p:strVal val="visible"/>
                                      </p:to>
                                    </p:set>
                                    <p:animEffect transition="in" filter="fade">
                                      <p:cBhvr>
                                        <p:cTn id="19" dur="500"/>
                                        <p:tgtEl>
                                          <p:spTgt spid="321">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321">
                                            <p:txEl>
                                              <p:pRg st="3" end="3"/>
                                            </p:txEl>
                                          </p:spTgt>
                                        </p:tgtEl>
                                        <p:attrNameLst>
                                          <p:attrName>style.visibility</p:attrName>
                                        </p:attrNameLst>
                                      </p:cBhvr>
                                      <p:to>
                                        <p:strVal val="visible"/>
                                      </p:to>
                                    </p:set>
                                    <p:animEffect transition="in" filter="fade">
                                      <p:cBhvr>
                                        <p:cTn id="23" dur="500"/>
                                        <p:tgtEl>
                                          <p:spTgt spid="321">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321">
                                            <p:txEl>
                                              <p:pRg st="4" end="4"/>
                                            </p:txEl>
                                          </p:spTgt>
                                        </p:tgtEl>
                                        <p:attrNameLst>
                                          <p:attrName>style.visibility</p:attrName>
                                        </p:attrNameLst>
                                      </p:cBhvr>
                                      <p:to>
                                        <p:strVal val="visible"/>
                                      </p:to>
                                    </p:set>
                                    <p:animEffect transition="in" filter="fade">
                                      <p:cBhvr>
                                        <p:cTn id="27" dur="500"/>
                                        <p:tgtEl>
                                          <p:spTgt spid="321">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321">
                                            <p:txEl>
                                              <p:pRg st="5" end="5"/>
                                            </p:txEl>
                                          </p:spTgt>
                                        </p:tgtEl>
                                        <p:attrNameLst>
                                          <p:attrName>style.visibility</p:attrName>
                                        </p:attrNameLst>
                                      </p:cBhvr>
                                      <p:to>
                                        <p:strVal val="visible"/>
                                      </p:to>
                                    </p:set>
                                    <p:animEffect transition="in" filter="fade">
                                      <p:cBhvr>
                                        <p:cTn id="31" dur="500"/>
                                        <p:tgtEl>
                                          <p:spTgt spid="321">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321">
                                            <p:txEl>
                                              <p:pRg st="6" end="6"/>
                                            </p:txEl>
                                          </p:spTgt>
                                        </p:tgtEl>
                                        <p:attrNameLst>
                                          <p:attrName>style.visibility</p:attrName>
                                        </p:attrNameLst>
                                      </p:cBhvr>
                                      <p:to>
                                        <p:strVal val="visible"/>
                                      </p:to>
                                    </p:set>
                                    <p:animEffect transition="in" filter="fade">
                                      <p:cBhvr>
                                        <p:cTn id="35" dur="500"/>
                                        <p:tgtEl>
                                          <p:spTgt spid="321">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321">
                                            <p:txEl>
                                              <p:pRg st="7" end="7"/>
                                            </p:txEl>
                                          </p:spTgt>
                                        </p:tgtEl>
                                        <p:attrNameLst>
                                          <p:attrName>style.visibility</p:attrName>
                                        </p:attrNameLst>
                                      </p:cBhvr>
                                      <p:to>
                                        <p:strVal val="visible"/>
                                      </p:to>
                                    </p:set>
                                    <p:animEffect transition="in" filter="fade">
                                      <p:cBhvr>
                                        <p:cTn id="39" dur="500"/>
                                        <p:tgtEl>
                                          <p:spTgt spid="321">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321">
                                            <p:txEl>
                                              <p:pRg st="8" end="8"/>
                                            </p:txEl>
                                          </p:spTgt>
                                        </p:tgtEl>
                                        <p:attrNameLst>
                                          <p:attrName>style.visibility</p:attrName>
                                        </p:attrNameLst>
                                      </p:cBhvr>
                                      <p:to>
                                        <p:strVal val="visible"/>
                                      </p:to>
                                    </p:set>
                                    <p:animEffect transition="in" filter="fade">
                                      <p:cBhvr>
                                        <p:cTn id="43" dur="500"/>
                                        <p:tgtEl>
                                          <p:spTgt spid="32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_Title Slide">
    <p:spTree>
      <p:nvGrpSpPr>
        <p:cNvPr id="1" name="Shape 36"/>
        <p:cNvGrpSpPr/>
        <p:nvPr/>
      </p:nvGrpSpPr>
      <p:grpSpPr>
        <a:xfrm>
          <a:off x="0" y="0"/>
          <a:ext cx="0" cy="0"/>
          <a:chOff x="0" y="0"/>
          <a:chExt cx="0" cy="0"/>
        </a:xfrm>
      </p:grpSpPr>
      <p:sp>
        <p:nvSpPr>
          <p:cNvPr id="37" name="Shape 37"/>
          <p:cNvSpPr/>
          <p:nvPr/>
        </p:nvSpPr>
        <p:spPr>
          <a:xfrm>
            <a:off x="3" y="0"/>
            <a:ext cx="9144000" cy="5143499"/>
          </a:xfrm>
          <a:prstGeom prst="rect">
            <a:avLst/>
          </a:prstGeom>
          <a:solidFill>
            <a:srgbClr val="FFFFFF"/>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322"/>
        <p:cNvGrpSpPr/>
        <p:nvPr/>
      </p:nvGrpSpPr>
      <p:grpSpPr>
        <a:xfrm>
          <a:off x="0" y="0"/>
          <a:ext cx="0" cy="0"/>
          <a:chOff x="0" y="0"/>
          <a:chExt cx="0" cy="0"/>
        </a:xfrm>
      </p:grpSpPr>
      <p:sp>
        <p:nvSpPr>
          <p:cNvPr id="323" name="Shape 323"/>
          <p:cNvSpPr>
            <a:spLocks noGrp="1"/>
          </p:cNvSpPr>
          <p:nvPr>
            <p:ph type="pic" idx="2"/>
          </p:nvPr>
        </p:nvSpPr>
        <p:spPr>
          <a:xfrm>
            <a:off x="10" y="0"/>
            <a:ext cx="9144000" cy="2818355"/>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2_Custom Layout 2">
    <p:spTree>
      <p:nvGrpSpPr>
        <p:cNvPr id="1" name="Shape 324"/>
        <p:cNvGrpSpPr/>
        <p:nvPr/>
      </p:nvGrpSpPr>
      <p:grpSpPr>
        <a:xfrm>
          <a:off x="0" y="0"/>
          <a:ext cx="0" cy="0"/>
          <a:chOff x="0" y="0"/>
          <a:chExt cx="0" cy="0"/>
        </a:xfrm>
      </p:grpSpPr>
      <p:sp>
        <p:nvSpPr>
          <p:cNvPr id="325" name="Shape 325"/>
          <p:cNvSpPr>
            <a:spLocks noGrp="1"/>
          </p:cNvSpPr>
          <p:nvPr>
            <p:ph type="pic" idx="2"/>
          </p:nvPr>
        </p:nvSpPr>
        <p:spPr>
          <a:xfrm>
            <a:off x="-2968" y="0"/>
            <a:ext cx="5658477" cy="5143500"/>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fade">
                                      <p:cBhvr>
                                        <p:cTn id="7" dur="5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3_Custom Layout 2">
    <p:spTree>
      <p:nvGrpSpPr>
        <p:cNvPr id="1" name="Shape 326"/>
        <p:cNvGrpSpPr/>
        <p:nvPr/>
      </p:nvGrpSpPr>
      <p:grpSpPr>
        <a:xfrm>
          <a:off x="0" y="0"/>
          <a:ext cx="0" cy="0"/>
          <a:chOff x="0" y="0"/>
          <a:chExt cx="0" cy="0"/>
        </a:xfrm>
      </p:grpSpPr>
      <p:sp>
        <p:nvSpPr>
          <p:cNvPr id="327" name="Shape 327"/>
          <p:cNvSpPr>
            <a:spLocks noGrp="1"/>
          </p:cNvSpPr>
          <p:nvPr>
            <p:ph type="pic" idx="2"/>
          </p:nvPr>
        </p:nvSpPr>
        <p:spPr>
          <a:xfrm>
            <a:off x="-2968" y="0"/>
            <a:ext cx="5658477" cy="3024188"/>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3_Custom Layout Logos">
    <p:spTree>
      <p:nvGrpSpPr>
        <p:cNvPr id="1" name="Shape 328"/>
        <p:cNvGrpSpPr/>
        <p:nvPr/>
      </p:nvGrpSpPr>
      <p:grpSpPr>
        <a:xfrm>
          <a:off x="0" y="0"/>
          <a:ext cx="0" cy="0"/>
          <a:chOff x="0" y="0"/>
          <a:chExt cx="0" cy="0"/>
        </a:xfrm>
      </p:grpSpPr>
      <p:sp>
        <p:nvSpPr>
          <p:cNvPr id="329" name="Shape 329"/>
          <p:cNvSpPr/>
          <p:nvPr/>
        </p:nvSpPr>
        <p:spPr>
          <a:xfrm flipH="1">
            <a:off x="5655479" y="0"/>
            <a:ext cx="3488531" cy="5143499"/>
          </a:xfrm>
          <a:prstGeom prst="rect">
            <a:avLst/>
          </a:prstGeom>
          <a:solidFill>
            <a:srgbClr val="D9D9D9"/>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330" name="Shape 330"/>
          <p:cNvSpPr/>
          <p:nvPr/>
        </p:nvSpPr>
        <p:spPr>
          <a:xfrm>
            <a:off x="7673282" y="5008942"/>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331" name="Shape 331"/>
          <p:cNvPicPr preferRelativeResize="0"/>
          <p:nvPr/>
        </p:nvPicPr>
        <p:blipFill rotWithShape="1">
          <a:blip r:embed="rId2">
            <a:alphaModFix/>
          </a:blip>
          <a:srcRect/>
          <a:stretch/>
        </p:blipFill>
        <p:spPr>
          <a:xfrm>
            <a:off x="7623828" y="4797757"/>
            <a:ext cx="1382546" cy="148495"/>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4_Custom Layout Logos">
    <p:spTree>
      <p:nvGrpSpPr>
        <p:cNvPr id="1" name="Shape 332"/>
        <p:cNvGrpSpPr/>
        <p:nvPr/>
      </p:nvGrpSpPr>
      <p:grpSpPr>
        <a:xfrm>
          <a:off x="0" y="0"/>
          <a:ext cx="0" cy="0"/>
          <a:chOff x="0" y="0"/>
          <a:chExt cx="0" cy="0"/>
        </a:xfrm>
      </p:grpSpPr>
      <p:sp>
        <p:nvSpPr>
          <p:cNvPr id="333" name="Shape 333"/>
          <p:cNvSpPr/>
          <p:nvPr/>
        </p:nvSpPr>
        <p:spPr>
          <a:xfrm flipH="1">
            <a:off x="5655479" y="0"/>
            <a:ext cx="3488531" cy="5143499"/>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334" name="Shape 334"/>
          <p:cNvSpPr/>
          <p:nvPr/>
        </p:nvSpPr>
        <p:spPr>
          <a:xfrm>
            <a:off x="7673282" y="5001005"/>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335" name="Shape 335" descr="RF.LOGO.WHITE.WHITE_151015.ai"/>
          <p:cNvPicPr preferRelativeResize="0"/>
          <p:nvPr/>
        </p:nvPicPr>
        <p:blipFill rotWithShape="1">
          <a:blip r:embed="rId2">
            <a:alphaModFix/>
          </a:blip>
          <a:srcRect/>
          <a:stretch/>
        </p:blipFill>
        <p:spPr>
          <a:xfrm>
            <a:off x="7614325" y="4786312"/>
            <a:ext cx="1421788" cy="175288"/>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15_Custom Layout Logos">
    <p:spTree>
      <p:nvGrpSpPr>
        <p:cNvPr id="1" name="Shape 336"/>
        <p:cNvGrpSpPr/>
        <p:nvPr/>
      </p:nvGrpSpPr>
      <p:grpSpPr>
        <a:xfrm>
          <a:off x="0" y="0"/>
          <a:ext cx="0" cy="0"/>
          <a:chOff x="0" y="0"/>
          <a:chExt cx="0" cy="0"/>
        </a:xfrm>
      </p:grpSpPr>
      <p:sp>
        <p:nvSpPr>
          <p:cNvPr id="337" name="Shape 337"/>
          <p:cNvSpPr/>
          <p:nvPr/>
        </p:nvSpPr>
        <p:spPr>
          <a:xfrm flipH="1">
            <a:off x="5655479" y="0"/>
            <a:ext cx="3488531" cy="5143499"/>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338" name="Shape 338"/>
          <p:cNvSpPr/>
          <p:nvPr/>
        </p:nvSpPr>
        <p:spPr>
          <a:xfrm>
            <a:off x="7673282" y="5001005"/>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339" name="Shape 339" descr="RF.LOGO.WHITE.WHITE_151015.ai"/>
          <p:cNvPicPr preferRelativeResize="0"/>
          <p:nvPr/>
        </p:nvPicPr>
        <p:blipFill rotWithShape="1">
          <a:blip r:embed="rId2">
            <a:alphaModFix/>
          </a:blip>
          <a:srcRect/>
          <a:stretch/>
        </p:blipFill>
        <p:spPr>
          <a:xfrm>
            <a:off x="7614325" y="4786312"/>
            <a:ext cx="1421788" cy="175288"/>
          </a:xfrm>
          <a:prstGeom prst="rect">
            <a:avLst/>
          </a:prstGeom>
          <a:noFill/>
          <a:ln>
            <a:noFill/>
          </a:ln>
        </p:spPr>
      </p:pic>
      <p:sp>
        <p:nvSpPr>
          <p:cNvPr id="340" name="Shape 340"/>
          <p:cNvSpPr/>
          <p:nvPr/>
        </p:nvSpPr>
        <p:spPr>
          <a:xfrm>
            <a:off x="4745148" y="669"/>
            <a:ext cx="1421331" cy="5142160"/>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16_Custom Layout Logos">
    <p:spTree>
      <p:nvGrpSpPr>
        <p:cNvPr id="1" name="Shape 341"/>
        <p:cNvGrpSpPr/>
        <p:nvPr/>
      </p:nvGrpSpPr>
      <p:grpSpPr>
        <a:xfrm>
          <a:off x="0" y="0"/>
          <a:ext cx="0" cy="0"/>
          <a:chOff x="0" y="0"/>
          <a:chExt cx="0" cy="0"/>
        </a:xfrm>
      </p:grpSpPr>
      <p:sp>
        <p:nvSpPr>
          <p:cNvPr id="342" name="Shape 342"/>
          <p:cNvSpPr/>
          <p:nvPr/>
        </p:nvSpPr>
        <p:spPr>
          <a:xfrm flipH="1">
            <a:off x="5655479" y="0"/>
            <a:ext cx="3488531" cy="5143499"/>
          </a:xfrm>
          <a:prstGeom prst="rect">
            <a:avLst/>
          </a:prstGeom>
          <a:solidFill>
            <a:schemeClr val="accent5"/>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343" name="Shape 343"/>
          <p:cNvSpPr/>
          <p:nvPr/>
        </p:nvSpPr>
        <p:spPr>
          <a:xfrm>
            <a:off x="7673282" y="5001005"/>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344" name="Shape 344" descr="RF.LOGO.WHITE.WHITE_151015.ai"/>
          <p:cNvPicPr preferRelativeResize="0"/>
          <p:nvPr/>
        </p:nvPicPr>
        <p:blipFill rotWithShape="1">
          <a:blip r:embed="rId2">
            <a:alphaModFix/>
          </a:blip>
          <a:srcRect/>
          <a:stretch/>
        </p:blipFill>
        <p:spPr>
          <a:xfrm>
            <a:off x="7614325" y="4786312"/>
            <a:ext cx="1421788" cy="175288"/>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17_Custom Layout Logos">
    <p:spTree>
      <p:nvGrpSpPr>
        <p:cNvPr id="1" name="Shape 345"/>
        <p:cNvGrpSpPr/>
        <p:nvPr/>
      </p:nvGrpSpPr>
      <p:grpSpPr>
        <a:xfrm>
          <a:off x="0" y="0"/>
          <a:ext cx="0" cy="0"/>
          <a:chOff x="0" y="0"/>
          <a:chExt cx="0" cy="0"/>
        </a:xfrm>
      </p:grpSpPr>
      <p:sp>
        <p:nvSpPr>
          <p:cNvPr id="346" name="Shape 346"/>
          <p:cNvSpPr/>
          <p:nvPr/>
        </p:nvSpPr>
        <p:spPr>
          <a:xfrm flipH="1">
            <a:off x="5655479" y="0"/>
            <a:ext cx="3488531" cy="5143499"/>
          </a:xfrm>
          <a:prstGeom prst="rect">
            <a:avLst/>
          </a:prstGeom>
          <a:solidFill>
            <a:schemeClr val="accent5"/>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347" name="Shape 347"/>
          <p:cNvSpPr/>
          <p:nvPr/>
        </p:nvSpPr>
        <p:spPr>
          <a:xfrm>
            <a:off x="7673282" y="5001005"/>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348" name="Shape 348" descr="RF.LOGO.WHITE.WHITE_151015.ai"/>
          <p:cNvPicPr preferRelativeResize="0"/>
          <p:nvPr/>
        </p:nvPicPr>
        <p:blipFill rotWithShape="1">
          <a:blip r:embed="rId2">
            <a:alphaModFix/>
          </a:blip>
          <a:srcRect/>
          <a:stretch/>
        </p:blipFill>
        <p:spPr>
          <a:xfrm>
            <a:off x="7614325" y="4786312"/>
            <a:ext cx="1421788" cy="175288"/>
          </a:xfrm>
          <a:prstGeom prst="rect">
            <a:avLst/>
          </a:prstGeom>
          <a:noFill/>
          <a:ln>
            <a:noFill/>
          </a:ln>
        </p:spPr>
      </p:pic>
      <p:sp>
        <p:nvSpPr>
          <p:cNvPr id="349" name="Shape 349"/>
          <p:cNvSpPr/>
          <p:nvPr/>
        </p:nvSpPr>
        <p:spPr>
          <a:xfrm>
            <a:off x="4745148" y="669"/>
            <a:ext cx="1421331" cy="5142160"/>
          </a:xfrm>
          <a:prstGeom prst="rect">
            <a:avLst/>
          </a:prstGeom>
          <a:solidFill>
            <a:schemeClr val="accent5"/>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8_Custom Layout Logos">
    <p:spTree>
      <p:nvGrpSpPr>
        <p:cNvPr id="1" name="Shape 350"/>
        <p:cNvGrpSpPr/>
        <p:nvPr/>
      </p:nvGrpSpPr>
      <p:grpSpPr>
        <a:xfrm>
          <a:off x="0" y="0"/>
          <a:ext cx="0" cy="0"/>
          <a:chOff x="0" y="0"/>
          <a:chExt cx="0" cy="0"/>
        </a:xfrm>
      </p:grpSpPr>
      <p:sp>
        <p:nvSpPr>
          <p:cNvPr id="351" name="Shape 351"/>
          <p:cNvSpPr/>
          <p:nvPr/>
        </p:nvSpPr>
        <p:spPr>
          <a:xfrm flipH="1">
            <a:off x="5655479" y="0"/>
            <a:ext cx="3488531" cy="5143499"/>
          </a:xfrm>
          <a:prstGeom prst="rect">
            <a:avLst/>
          </a:prstGeom>
          <a:solidFill>
            <a:srgbClr val="FFB40A"/>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352" name="Shape 352"/>
          <p:cNvSpPr/>
          <p:nvPr/>
        </p:nvSpPr>
        <p:spPr>
          <a:xfrm>
            <a:off x="7673282" y="5001005"/>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353" name="Shape 353" descr="RF.LOGO.WHITE.WHITE_151015.ai"/>
          <p:cNvPicPr preferRelativeResize="0"/>
          <p:nvPr/>
        </p:nvPicPr>
        <p:blipFill rotWithShape="1">
          <a:blip r:embed="rId2">
            <a:alphaModFix/>
          </a:blip>
          <a:srcRect/>
          <a:stretch/>
        </p:blipFill>
        <p:spPr>
          <a:xfrm>
            <a:off x="7614325" y="4786312"/>
            <a:ext cx="1421788" cy="175288"/>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19_Custom Layout Logos">
    <p:spTree>
      <p:nvGrpSpPr>
        <p:cNvPr id="1" name="Shape 354"/>
        <p:cNvGrpSpPr/>
        <p:nvPr/>
      </p:nvGrpSpPr>
      <p:grpSpPr>
        <a:xfrm>
          <a:off x="0" y="0"/>
          <a:ext cx="0" cy="0"/>
          <a:chOff x="0" y="0"/>
          <a:chExt cx="0" cy="0"/>
        </a:xfrm>
      </p:grpSpPr>
      <p:sp>
        <p:nvSpPr>
          <p:cNvPr id="355" name="Shape 355"/>
          <p:cNvSpPr/>
          <p:nvPr/>
        </p:nvSpPr>
        <p:spPr>
          <a:xfrm flipH="1">
            <a:off x="5655479" y="0"/>
            <a:ext cx="3488531" cy="5143499"/>
          </a:xfrm>
          <a:prstGeom prst="rect">
            <a:avLst/>
          </a:prstGeom>
          <a:solidFill>
            <a:srgbClr val="FFB40A"/>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356" name="Shape 356"/>
          <p:cNvSpPr/>
          <p:nvPr/>
        </p:nvSpPr>
        <p:spPr>
          <a:xfrm>
            <a:off x="7673282" y="5001005"/>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357" name="Shape 357" descr="RF.LOGO.WHITE.WHITE_151015.ai"/>
          <p:cNvPicPr preferRelativeResize="0"/>
          <p:nvPr/>
        </p:nvPicPr>
        <p:blipFill rotWithShape="1">
          <a:blip r:embed="rId2">
            <a:alphaModFix/>
          </a:blip>
          <a:srcRect/>
          <a:stretch/>
        </p:blipFill>
        <p:spPr>
          <a:xfrm>
            <a:off x="7614325" y="4786312"/>
            <a:ext cx="1421788" cy="175288"/>
          </a:xfrm>
          <a:prstGeom prst="rect">
            <a:avLst/>
          </a:prstGeom>
          <a:noFill/>
          <a:ln>
            <a:noFill/>
          </a:ln>
        </p:spPr>
      </p:pic>
      <p:sp>
        <p:nvSpPr>
          <p:cNvPr id="358" name="Shape 358"/>
          <p:cNvSpPr/>
          <p:nvPr/>
        </p:nvSpPr>
        <p:spPr>
          <a:xfrm>
            <a:off x="4745148" y="669"/>
            <a:ext cx="1421331" cy="5142160"/>
          </a:xfrm>
          <a:prstGeom prst="rect">
            <a:avLst/>
          </a:prstGeom>
          <a:solidFill>
            <a:srgbClr val="FFB40A"/>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6_Moment Scoring Slide">
    <p:spTree>
      <p:nvGrpSpPr>
        <p:cNvPr id="1" name="Shape 38"/>
        <p:cNvGrpSpPr/>
        <p:nvPr/>
      </p:nvGrpSpPr>
      <p:grpSpPr>
        <a:xfrm>
          <a:off x="0" y="0"/>
          <a:ext cx="0" cy="0"/>
          <a:chOff x="0" y="0"/>
          <a:chExt cx="0" cy="0"/>
        </a:xfrm>
      </p:grpSpPr>
      <p:sp>
        <p:nvSpPr>
          <p:cNvPr id="39" name="Shape 39"/>
          <p:cNvSpPr/>
          <p:nvPr/>
        </p:nvSpPr>
        <p:spPr>
          <a:xfrm>
            <a:off x="5" y="0"/>
            <a:ext cx="9144000" cy="5143499"/>
          </a:xfrm>
          <a:prstGeom prst="rect">
            <a:avLst/>
          </a:prstGeom>
          <a:solidFill>
            <a:srgbClr val="FFFFF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pic>
        <p:nvPicPr>
          <p:cNvPr id="40" name="Shape 40" descr=":STRIP-06.png"/>
          <p:cNvPicPr preferRelativeResize="0"/>
          <p:nvPr/>
        </p:nvPicPr>
        <p:blipFill rotWithShape="1">
          <a:blip r:embed="rId2">
            <a:alphaModFix/>
          </a:blip>
          <a:srcRect/>
          <a:stretch/>
        </p:blipFill>
        <p:spPr>
          <a:xfrm rot="-5400000" flipH="1">
            <a:off x="4437530" y="437034"/>
            <a:ext cx="268941" cy="9144001"/>
          </a:xfrm>
          <a:prstGeom prst="rect">
            <a:avLst/>
          </a:prstGeom>
          <a:noFill/>
          <a:ln>
            <a:noFill/>
          </a:ln>
        </p:spPr>
      </p:pic>
      <p:sp>
        <p:nvSpPr>
          <p:cNvPr id="41" name="Shape 41"/>
          <p:cNvSpPr/>
          <p:nvPr/>
        </p:nvSpPr>
        <p:spPr>
          <a:xfrm>
            <a:off x="7341660" y="4945210"/>
            <a:ext cx="1771859"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FFFFFF"/>
                </a:solidFill>
                <a:latin typeface="Century Gothic"/>
                <a:ea typeface="Century Gothic"/>
                <a:cs typeface="Century Gothic"/>
                <a:sym typeface="Century Gothic"/>
              </a:rPr>
              <a:t>ROCKET FUEL | PROPRIETARY &amp; CONFIDENTIAL. COPYRIGHT © 2015</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20_Custom Layout Logos">
    <p:spTree>
      <p:nvGrpSpPr>
        <p:cNvPr id="1" name="Shape 359"/>
        <p:cNvGrpSpPr/>
        <p:nvPr/>
      </p:nvGrpSpPr>
      <p:grpSpPr>
        <a:xfrm>
          <a:off x="0" y="0"/>
          <a:ext cx="0" cy="0"/>
          <a:chOff x="0" y="0"/>
          <a:chExt cx="0" cy="0"/>
        </a:xfrm>
      </p:grpSpPr>
      <p:sp>
        <p:nvSpPr>
          <p:cNvPr id="360" name="Shape 360"/>
          <p:cNvSpPr/>
          <p:nvPr/>
        </p:nvSpPr>
        <p:spPr>
          <a:xfrm flipH="1">
            <a:off x="5655479" y="0"/>
            <a:ext cx="3488531" cy="5143499"/>
          </a:xfrm>
          <a:prstGeom prst="rect">
            <a:avLst/>
          </a:pr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361" name="Shape 361"/>
          <p:cNvSpPr/>
          <p:nvPr/>
        </p:nvSpPr>
        <p:spPr>
          <a:xfrm>
            <a:off x="7673282" y="5001005"/>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362" name="Shape 362" descr="RF.LOGO.WHITE.WHITE_151015.ai"/>
          <p:cNvPicPr preferRelativeResize="0"/>
          <p:nvPr/>
        </p:nvPicPr>
        <p:blipFill rotWithShape="1">
          <a:blip r:embed="rId2">
            <a:alphaModFix/>
          </a:blip>
          <a:srcRect/>
          <a:stretch/>
        </p:blipFill>
        <p:spPr>
          <a:xfrm>
            <a:off x="7614325" y="4786312"/>
            <a:ext cx="1421788" cy="175288"/>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21_Custom Layout Logos">
    <p:spTree>
      <p:nvGrpSpPr>
        <p:cNvPr id="1" name="Shape 363"/>
        <p:cNvGrpSpPr/>
        <p:nvPr/>
      </p:nvGrpSpPr>
      <p:grpSpPr>
        <a:xfrm>
          <a:off x="0" y="0"/>
          <a:ext cx="0" cy="0"/>
          <a:chOff x="0" y="0"/>
          <a:chExt cx="0" cy="0"/>
        </a:xfrm>
      </p:grpSpPr>
      <p:sp>
        <p:nvSpPr>
          <p:cNvPr id="364" name="Shape 364"/>
          <p:cNvSpPr/>
          <p:nvPr/>
        </p:nvSpPr>
        <p:spPr>
          <a:xfrm flipH="1">
            <a:off x="5655479" y="0"/>
            <a:ext cx="3488531" cy="5143499"/>
          </a:xfrm>
          <a:prstGeom prst="rect">
            <a:avLst/>
          </a:pr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365" name="Shape 365"/>
          <p:cNvSpPr/>
          <p:nvPr/>
        </p:nvSpPr>
        <p:spPr>
          <a:xfrm>
            <a:off x="7673282" y="5001005"/>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366" name="Shape 366" descr="RF.LOGO.WHITE.WHITE_151015.ai"/>
          <p:cNvPicPr preferRelativeResize="0"/>
          <p:nvPr/>
        </p:nvPicPr>
        <p:blipFill rotWithShape="1">
          <a:blip r:embed="rId2">
            <a:alphaModFix/>
          </a:blip>
          <a:srcRect/>
          <a:stretch/>
        </p:blipFill>
        <p:spPr>
          <a:xfrm>
            <a:off x="7614325" y="4786312"/>
            <a:ext cx="1421788" cy="175288"/>
          </a:xfrm>
          <a:prstGeom prst="rect">
            <a:avLst/>
          </a:prstGeom>
          <a:noFill/>
          <a:ln>
            <a:noFill/>
          </a:ln>
        </p:spPr>
      </p:pic>
      <p:sp>
        <p:nvSpPr>
          <p:cNvPr id="367" name="Shape 367"/>
          <p:cNvSpPr/>
          <p:nvPr/>
        </p:nvSpPr>
        <p:spPr>
          <a:xfrm>
            <a:off x="4745148" y="669"/>
            <a:ext cx="1421331" cy="5142160"/>
          </a:xfrm>
          <a:prstGeom prst="rect">
            <a:avLst/>
          </a:pr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22_Custom Layout Logos">
    <p:spTree>
      <p:nvGrpSpPr>
        <p:cNvPr id="1" name="Shape 368"/>
        <p:cNvGrpSpPr/>
        <p:nvPr/>
      </p:nvGrpSpPr>
      <p:grpSpPr>
        <a:xfrm>
          <a:off x="0" y="0"/>
          <a:ext cx="0" cy="0"/>
          <a:chOff x="0" y="0"/>
          <a:chExt cx="0" cy="0"/>
        </a:xfrm>
      </p:grpSpPr>
      <p:sp>
        <p:nvSpPr>
          <p:cNvPr id="369" name="Shape 369"/>
          <p:cNvSpPr/>
          <p:nvPr/>
        </p:nvSpPr>
        <p:spPr>
          <a:xfrm flipH="1">
            <a:off x="5655479" y="0"/>
            <a:ext cx="3488531" cy="5143499"/>
          </a:xfrm>
          <a:prstGeom prst="rect">
            <a:avLst/>
          </a:prstGeom>
          <a:solidFill>
            <a:schemeClr val="accent6"/>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370" name="Shape 370"/>
          <p:cNvSpPr/>
          <p:nvPr/>
        </p:nvSpPr>
        <p:spPr>
          <a:xfrm>
            <a:off x="7673282" y="5001005"/>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371" name="Shape 371" descr="RF.LOGO.WHITE.WHITE_151015.ai"/>
          <p:cNvPicPr preferRelativeResize="0"/>
          <p:nvPr/>
        </p:nvPicPr>
        <p:blipFill rotWithShape="1">
          <a:blip r:embed="rId2">
            <a:alphaModFix/>
          </a:blip>
          <a:srcRect/>
          <a:stretch/>
        </p:blipFill>
        <p:spPr>
          <a:xfrm>
            <a:off x="7614325" y="4786312"/>
            <a:ext cx="1421788" cy="175288"/>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23_Custom Layout Logos">
    <p:spTree>
      <p:nvGrpSpPr>
        <p:cNvPr id="1" name="Shape 372"/>
        <p:cNvGrpSpPr/>
        <p:nvPr/>
      </p:nvGrpSpPr>
      <p:grpSpPr>
        <a:xfrm>
          <a:off x="0" y="0"/>
          <a:ext cx="0" cy="0"/>
          <a:chOff x="0" y="0"/>
          <a:chExt cx="0" cy="0"/>
        </a:xfrm>
      </p:grpSpPr>
      <p:sp>
        <p:nvSpPr>
          <p:cNvPr id="373" name="Shape 373"/>
          <p:cNvSpPr/>
          <p:nvPr/>
        </p:nvSpPr>
        <p:spPr>
          <a:xfrm flipH="1">
            <a:off x="5655479" y="0"/>
            <a:ext cx="3488531" cy="5143499"/>
          </a:xfrm>
          <a:prstGeom prst="rect">
            <a:avLst/>
          </a:prstGeom>
          <a:solidFill>
            <a:schemeClr val="accent6"/>
          </a:solidFill>
          <a:ln>
            <a:noFill/>
          </a:ln>
        </p:spPr>
        <p:txBody>
          <a:bodyPr lIns="68575" tIns="34275" rIns="68575" bIns="34275" anchor="ctr"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sp>
        <p:nvSpPr>
          <p:cNvPr id="374" name="Shape 374"/>
          <p:cNvSpPr/>
          <p:nvPr/>
        </p:nvSpPr>
        <p:spPr>
          <a:xfrm>
            <a:off x="7673282" y="5001005"/>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375" name="Shape 375" descr="RF.LOGO.WHITE.WHITE_151015.ai"/>
          <p:cNvPicPr preferRelativeResize="0"/>
          <p:nvPr/>
        </p:nvPicPr>
        <p:blipFill rotWithShape="1">
          <a:blip r:embed="rId2">
            <a:alphaModFix/>
          </a:blip>
          <a:srcRect/>
          <a:stretch/>
        </p:blipFill>
        <p:spPr>
          <a:xfrm>
            <a:off x="7614325" y="4786312"/>
            <a:ext cx="1421788" cy="175288"/>
          </a:xfrm>
          <a:prstGeom prst="rect">
            <a:avLst/>
          </a:prstGeom>
          <a:noFill/>
          <a:ln>
            <a:noFill/>
          </a:ln>
        </p:spPr>
      </p:pic>
      <p:sp>
        <p:nvSpPr>
          <p:cNvPr id="376" name="Shape 376"/>
          <p:cNvSpPr/>
          <p:nvPr/>
        </p:nvSpPr>
        <p:spPr>
          <a:xfrm>
            <a:off x="4745148" y="669"/>
            <a:ext cx="1421331" cy="5142160"/>
          </a:xfrm>
          <a:prstGeom prst="rect">
            <a:avLst/>
          </a:prstGeom>
          <a:solidFill>
            <a:schemeClr val="accent6"/>
          </a:solidFill>
          <a:ln>
            <a:noFill/>
          </a:ln>
        </p:spPr>
        <p:txBody>
          <a:bodyPr lIns="68575" tIns="34275" rIns="68575" bIns="34275" anchor="ctr" anchorCtr="0">
            <a:noAutofit/>
          </a:bodyPr>
          <a:lstStyle/>
          <a:p>
            <a:pPr marL="0" marR="0" lvl="0" indent="0" algn="ctr" rtl="0">
              <a:spcBef>
                <a:spcPts val="0"/>
              </a:spcBef>
              <a:buNone/>
            </a:pPr>
            <a:endParaRPr sz="1300">
              <a:solidFill>
                <a:srgbClr val="FFFFFF"/>
              </a:solidFill>
              <a:latin typeface="Century Gothic"/>
              <a:ea typeface="Century Gothic"/>
              <a:cs typeface="Century Gothic"/>
              <a:sym typeface="Century Gothic"/>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Custom Layout 3">
    <p:spTree>
      <p:nvGrpSpPr>
        <p:cNvPr id="1" name="Shape 377"/>
        <p:cNvGrpSpPr/>
        <p:nvPr/>
      </p:nvGrpSpPr>
      <p:grpSpPr>
        <a:xfrm>
          <a:off x="0" y="0"/>
          <a:ext cx="0" cy="0"/>
          <a:chOff x="0" y="0"/>
          <a:chExt cx="0" cy="0"/>
        </a:xfrm>
      </p:grpSpPr>
      <p:sp>
        <p:nvSpPr>
          <p:cNvPr id="378" name="Shape 378"/>
          <p:cNvSpPr>
            <a:spLocks noGrp="1"/>
          </p:cNvSpPr>
          <p:nvPr>
            <p:ph type="pic" idx="2"/>
          </p:nvPr>
        </p:nvSpPr>
        <p:spPr>
          <a:xfrm>
            <a:off x="-2968" y="0"/>
            <a:ext cx="4578109" cy="5143500"/>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5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1_Custom Layout Features1">
    <p:spTree>
      <p:nvGrpSpPr>
        <p:cNvPr id="1" name="Shape 379"/>
        <p:cNvGrpSpPr/>
        <p:nvPr/>
      </p:nvGrpSpPr>
      <p:grpSpPr>
        <a:xfrm>
          <a:off x="0" y="0"/>
          <a:ext cx="0" cy="0"/>
          <a:chOff x="0" y="0"/>
          <a:chExt cx="0" cy="0"/>
        </a:xfrm>
      </p:grpSpPr>
      <p:sp>
        <p:nvSpPr>
          <p:cNvPr id="380" name="Shape 380"/>
          <p:cNvSpPr>
            <a:spLocks noGrp="1"/>
          </p:cNvSpPr>
          <p:nvPr>
            <p:ph type="pic" idx="2"/>
          </p:nvPr>
        </p:nvSpPr>
        <p:spPr>
          <a:xfrm>
            <a:off x="8266" y="1738311"/>
            <a:ext cx="2268814" cy="1654969"/>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81" name="Shape 381"/>
          <p:cNvSpPr>
            <a:spLocks noGrp="1"/>
          </p:cNvSpPr>
          <p:nvPr>
            <p:ph type="pic" idx="3"/>
          </p:nvPr>
        </p:nvSpPr>
        <p:spPr>
          <a:xfrm>
            <a:off x="2285415" y="1738311"/>
            <a:ext cx="2290168" cy="1654969"/>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82" name="Shape 382"/>
          <p:cNvSpPr>
            <a:spLocks noGrp="1"/>
          </p:cNvSpPr>
          <p:nvPr>
            <p:ph type="pic" idx="4"/>
          </p:nvPr>
        </p:nvSpPr>
        <p:spPr>
          <a:xfrm>
            <a:off x="4583905" y="1738311"/>
            <a:ext cx="2290168" cy="1654969"/>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83" name="Shape 383"/>
          <p:cNvSpPr>
            <a:spLocks noGrp="1"/>
          </p:cNvSpPr>
          <p:nvPr>
            <p:ph type="pic" idx="5"/>
          </p:nvPr>
        </p:nvSpPr>
        <p:spPr>
          <a:xfrm>
            <a:off x="6882304" y="1738311"/>
            <a:ext cx="2261696" cy="1654969"/>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84" name="Shape 384"/>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5" name="Shape 385"/>
          <p:cNvSpPr txBox="1">
            <a:spLocks noGrp="1"/>
          </p:cNvSpPr>
          <p:nvPr>
            <p:ph type="body" idx="1"/>
          </p:nvPr>
        </p:nvSpPr>
        <p:spPr>
          <a:xfrm>
            <a:off x="1277373" y="97156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4"/>
                                        </p:tgtEl>
                                        <p:attrNameLst>
                                          <p:attrName>style.visibility</p:attrName>
                                        </p:attrNameLst>
                                      </p:cBhvr>
                                      <p:to>
                                        <p:strVal val="visible"/>
                                      </p:to>
                                    </p:set>
                                    <p:animEffect transition="in" filter="fade">
                                      <p:cBhvr>
                                        <p:cTn id="7" dur="750"/>
                                        <p:tgtEl>
                                          <p:spTgt spid="384"/>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85">
                                            <p:txEl>
                                              <p:pRg st="0" end="0"/>
                                            </p:txEl>
                                          </p:spTgt>
                                        </p:tgtEl>
                                        <p:attrNameLst>
                                          <p:attrName>style.visibility</p:attrName>
                                        </p:attrNameLst>
                                      </p:cBhvr>
                                      <p:to>
                                        <p:strVal val="visible"/>
                                      </p:to>
                                    </p:set>
                                    <p:animEffect transition="in" filter="fade">
                                      <p:cBhvr>
                                        <p:cTn id="11" dur="500"/>
                                        <p:tgtEl>
                                          <p:spTgt spid="385">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85">
                                            <p:txEl>
                                              <p:pRg st="1" end="1"/>
                                            </p:txEl>
                                          </p:spTgt>
                                        </p:tgtEl>
                                        <p:attrNameLst>
                                          <p:attrName>style.visibility</p:attrName>
                                        </p:attrNameLst>
                                      </p:cBhvr>
                                      <p:to>
                                        <p:strVal val="visible"/>
                                      </p:to>
                                    </p:set>
                                    <p:animEffect transition="in" filter="fade">
                                      <p:cBhvr>
                                        <p:cTn id="15" dur="500"/>
                                        <p:tgtEl>
                                          <p:spTgt spid="385">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385">
                                            <p:txEl>
                                              <p:pRg st="2" end="2"/>
                                            </p:txEl>
                                          </p:spTgt>
                                        </p:tgtEl>
                                        <p:attrNameLst>
                                          <p:attrName>style.visibility</p:attrName>
                                        </p:attrNameLst>
                                      </p:cBhvr>
                                      <p:to>
                                        <p:strVal val="visible"/>
                                      </p:to>
                                    </p:set>
                                    <p:animEffect transition="in" filter="fade">
                                      <p:cBhvr>
                                        <p:cTn id="19" dur="500"/>
                                        <p:tgtEl>
                                          <p:spTgt spid="385">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385">
                                            <p:txEl>
                                              <p:pRg st="3" end="3"/>
                                            </p:txEl>
                                          </p:spTgt>
                                        </p:tgtEl>
                                        <p:attrNameLst>
                                          <p:attrName>style.visibility</p:attrName>
                                        </p:attrNameLst>
                                      </p:cBhvr>
                                      <p:to>
                                        <p:strVal val="visible"/>
                                      </p:to>
                                    </p:set>
                                    <p:animEffect transition="in" filter="fade">
                                      <p:cBhvr>
                                        <p:cTn id="23" dur="500"/>
                                        <p:tgtEl>
                                          <p:spTgt spid="385">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385">
                                            <p:txEl>
                                              <p:pRg st="4" end="4"/>
                                            </p:txEl>
                                          </p:spTgt>
                                        </p:tgtEl>
                                        <p:attrNameLst>
                                          <p:attrName>style.visibility</p:attrName>
                                        </p:attrNameLst>
                                      </p:cBhvr>
                                      <p:to>
                                        <p:strVal val="visible"/>
                                      </p:to>
                                    </p:set>
                                    <p:animEffect transition="in" filter="fade">
                                      <p:cBhvr>
                                        <p:cTn id="27" dur="500"/>
                                        <p:tgtEl>
                                          <p:spTgt spid="385">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385">
                                            <p:txEl>
                                              <p:pRg st="5" end="5"/>
                                            </p:txEl>
                                          </p:spTgt>
                                        </p:tgtEl>
                                        <p:attrNameLst>
                                          <p:attrName>style.visibility</p:attrName>
                                        </p:attrNameLst>
                                      </p:cBhvr>
                                      <p:to>
                                        <p:strVal val="visible"/>
                                      </p:to>
                                    </p:set>
                                    <p:animEffect transition="in" filter="fade">
                                      <p:cBhvr>
                                        <p:cTn id="31" dur="500"/>
                                        <p:tgtEl>
                                          <p:spTgt spid="385">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385">
                                            <p:txEl>
                                              <p:pRg st="6" end="6"/>
                                            </p:txEl>
                                          </p:spTgt>
                                        </p:tgtEl>
                                        <p:attrNameLst>
                                          <p:attrName>style.visibility</p:attrName>
                                        </p:attrNameLst>
                                      </p:cBhvr>
                                      <p:to>
                                        <p:strVal val="visible"/>
                                      </p:to>
                                    </p:set>
                                    <p:animEffect transition="in" filter="fade">
                                      <p:cBhvr>
                                        <p:cTn id="35" dur="500"/>
                                        <p:tgtEl>
                                          <p:spTgt spid="385">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385">
                                            <p:txEl>
                                              <p:pRg st="7" end="7"/>
                                            </p:txEl>
                                          </p:spTgt>
                                        </p:tgtEl>
                                        <p:attrNameLst>
                                          <p:attrName>style.visibility</p:attrName>
                                        </p:attrNameLst>
                                      </p:cBhvr>
                                      <p:to>
                                        <p:strVal val="visible"/>
                                      </p:to>
                                    </p:set>
                                    <p:animEffect transition="in" filter="fade">
                                      <p:cBhvr>
                                        <p:cTn id="39" dur="500"/>
                                        <p:tgtEl>
                                          <p:spTgt spid="385">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385">
                                            <p:txEl>
                                              <p:pRg st="8" end="8"/>
                                            </p:txEl>
                                          </p:spTgt>
                                        </p:tgtEl>
                                        <p:attrNameLst>
                                          <p:attrName>style.visibility</p:attrName>
                                        </p:attrNameLst>
                                      </p:cBhvr>
                                      <p:to>
                                        <p:strVal val="visible"/>
                                      </p:to>
                                    </p:set>
                                    <p:animEffect transition="in" filter="fade">
                                      <p:cBhvr>
                                        <p:cTn id="43" dur="500"/>
                                        <p:tgtEl>
                                          <p:spTgt spid="385">
                                            <p:txEl>
                                              <p:pRg st="8" end="8"/>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380"/>
                                        </p:tgtEl>
                                        <p:attrNameLst>
                                          <p:attrName>style.visibility</p:attrName>
                                        </p:attrNameLst>
                                      </p:cBhvr>
                                      <p:to>
                                        <p:strVal val="visible"/>
                                      </p:to>
                                    </p:set>
                                    <p:animEffect transition="in" filter="fade">
                                      <p:cBhvr>
                                        <p:cTn id="47" dur="500"/>
                                        <p:tgtEl>
                                          <p:spTgt spid="380"/>
                                        </p:tgtEl>
                                      </p:cBhvr>
                                    </p:animEffect>
                                  </p:childTnLst>
                                </p:cTn>
                              </p:par>
                            </p:childTnLst>
                          </p:cTn>
                        </p:par>
                        <p:par>
                          <p:cTn id="48" fill="hold">
                            <p:stCondLst>
                              <p:cond delay="5750"/>
                            </p:stCondLst>
                            <p:childTnLst>
                              <p:par>
                                <p:cTn id="49" presetID="10" presetClass="entr" presetSubtype="0" fill="hold" nodeType="afterEffect">
                                  <p:stCondLst>
                                    <p:cond delay="0"/>
                                  </p:stCondLst>
                                  <p:childTnLst>
                                    <p:set>
                                      <p:cBhvr>
                                        <p:cTn id="50" dur="1" fill="hold">
                                          <p:stCondLst>
                                            <p:cond delay="0"/>
                                          </p:stCondLst>
                                        </p:cTn>
                                        <p:tgtEl>
                                          <p:spTgt spid="381"/>
                                        </p:tgtEl>
                                        <p:attrNameLst>
                                          <p:attrName>style.visibility</p:attrName>
                                        </p:attrNameLst>
                                      </p:cBhvr>
                                      <p:to>
                                        <p:strVal val="visible"/>
                                      </p:to>
                                    </p:set>
                                    <p:animEffect transition="in" filter="fade">
                                      <p:cBhvr>
                                        <p:cTn id="51" dur="500"/>
                                        <p:tgtEl>
                                          <p:spTgt spid="381"/>
                                        </p:tgtEl>
                                      </p:cBhvr>
                                    </p:animEffect>
                                  </p:childTnLst>
                                </p:cTn>
                              </p:par>
                            </p:childTnLst>
                          </p:cTn>
                        </p:par>
                        <p:par>
                          <p:cTn id="52" fill="hold">
                            <p:stCondLst>
                              <p:cond delay="6250"/>
                            </p:stCondLst>
                            <p:childTnLst>
                              <p:par>
                                <p:cTn id="53" presetID="10" presetClass="entr" presetSubtype="0" fill="hold" nodeType="afterEffect">
                                  <p:stCondLst>
                                    <p:cond delay="0"/>
                                  </p:stCondLst>
                                  <p:childTnLst>
                                    <p:set>
                                      <p:cBhvr>
                                        <p:cTn id="54" dur="1" fill="hold">
                                          <p:stCondLst>
                                            <p:cond delay="0"/>
                                          </p:stCondLst>
                                        </p:cTn>
                                        <p:tgtEl>
                                          <p:spTgt spid="382"/>
                                        </p:tgtEl>
                                        <p:attrNameLst>
                                          <p:attrName>style.visibility</p:attrName>
                                        </p:attrNameLst>
                                      </p:cBhvr>
                                      <p:to>
                                        <p:strVal val="visible"/>
                                      </p:to>
                                    </p:set>
                                    <p:animEffect transition="in" filter="fade">
                                      <p:cBhvr>
                                        <p:cTn id="55" dur="500"/>
                                        <p:tgtEl>
                                          <p:spTgt spid="382"/>
                                        </p:tgtEl>
                                      </p:cBhvr>
                                    </p:animEffect>
                                  </p:childTnLst>
                                </p:cTn>
                              </p:par>
                            </p:childTnLst>
                          </p:cTn>
                        </p:par>
                        <p:par>
                          <p:cTn id="56" fill="hold">
                            <p:stCondLst>
                              <p:cond delay="6750"/>
                            </p:stCondLst>
                            <p:childTnLst>
                              <p:par>
                                <p:cTn id="57" presetID="10" presetClass="entr" presetSubtype="0" fill="hold" nodeType="afterEffect">
                                  <p:stCondLst>
                                    <p:cond delay="0"/>
                                  </p:stCondLst>
                                  <p:childTnLst>
                                    <p:set>
                                      <p:cBhvr>
                                        <p:cTn id="58" dur="1" fill="hold">
                                          <p:stCondLst>
                                            <p:cond delay="0"/>
                                          </p:stCondLst>
                                        </p:cTn>
                                        <p:tgtEl>
                                          <p:spTgt spid="383"/>
                                        </p:tgtEl>
                                        <p:attrNameLst>
                                          <p:attrName>style.visibility</p:attrName>
                                        </p:attrNameLst>
                                      </p:cBhvr>
                                      <p:to>
                                        <p:strVal val="visible"/>
                                      </p:to>
                                    </p:set>
                                    <p:animEffect transition="in" filter="fade">
                                      <p:cBhvr>
                                        <p:cTn id="59" dur="500"/>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_Custom Layout Features2">
    <p:spTree>
      <p:nvGrpSpPr>
        <p:cNvPr id="1" name="Shape 386"/>
        <p:cNvGrpSpPr/>
        <p:nvPr/>
      </p:nvGrpSpPr>
      <p:grpSpPr>
        <a:xfrm>
          <a:off x="0" y="0"/>
          <a:ext cx="0" cy="0"/>
          <a:chOff x="0" y="0"/>
          <a:chExt cx="0" cy="0"/>
        </a:xfrm>
      </p:grpSpPr>
      <p:sp>
        <p:nvSpPr>
          <p:cNvPr id="387" name="Shape 387"/>
          <p:cNvSpPr>
            <a:spLocks noGrp="1"/>
          </p:cNvSpPr>
          <p:nvPr>
            <p:ph type="pic" idx="2"/>
          </p:nvPr>
        </p:nvSpPr>
        <p:spPr>
          <a:xfrm>
            <a:off x="521037" y="1481620"/>
            <a:ext cx="1898323" cy="163443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88" name="Shape 388"/>
          <p:cNvSpPr>
            <a:spLocks noGrp="1"/>
          </p:cNvSpPr>
          <p:nvPr>
            <p:ph type="pic" idx="3"/>
          </p:nvPr>
        </p:nvSpPr>
        <p:spPr>
          <a:xfrm>
            <a:off x="2486034" y="1481620"/>
            <a:ext cx="2888561" cy="163443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89" name="Shape 389"/>
          <p:cNvSpPr>
            <a:spLocks noGrp="1"/>
          </p:cNvSpPr>
          <p:nvPr>
            <p:ph type="pic" idx="4"/>
          </p:nvPr>
        </p:nvSpPr>
        <p:spPr>
          <a:xfrm>
            <a:off x="521037" y="3153739"/>
            <a:ext cx="1574472" cy="1313486"/>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90" name="Shape 390"/>
          <p:cNvSpPr>
            <a:spLocks noGrp="1"/>
          </p:cNvSpPr>
          <p:nvPr>
            <p:ph type="pic" idx="5"/>
          </p:nvPr>
        </p:nvSpPr>
        <p:spPr>
          <a:xfrm>
            <a:off x="2162184" y="3153739"/>
            <a:ext cx="1574472" cy="1313486"/>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91" name="Shape 391"/>
          <p:cNvSpPr>
            <a:spLocks noGrp="1"/>
          </p:cNvSpPr>
          <p:nvPr>
            <p:ph type="pic" idx="6"/>
          </p:nvPr>
        </p:nvSpPr>
        <p:spPr>
          <a:xfrm>
            <a:off x="3800112" y="3142005"/>
            <a:ext cx="1574472" cy="1313486"/>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92" name="Shape 392"/>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3" name="Shape 393"/>
          <p:cNvSpPr txBox="1">
            <a:spLocks noGrp="1"/>
          </p:cNvSpPr>
          <p:nvPr>
            <p:ph type="body" idx="1"/>
          </p:nvPr>
        </p:nvSpPr>
        <p:spPr>
          <a:xfrm>
            <a:off x="1277373" y="97156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fade">
                                      <p:cBhvr>
                                        <p:cTn id="7" dur="750"/>
                                        <p:tgtEl>
                                          <p:spTgt spid="39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93">
                                            <p:txEl>
                                              <p:pRg st="0" end="0"/>
                                            </p:txEl>
                                          </p:spTgt>
                                        </p:tgtEl>
                                        <p:attrNameLst>
                                          <p:attrName>style.visibility</p:attrName>
                                        </p:attrNameLst>
                                      </p:cBhvr>
                                      <p:to>
                                        <p:strVal val="visible"/>
                                      </p:to>
                                    </p:set>
                                    <p:animEffect transition="in" filter="fade">
                                      <p:cBhvr>
                                        <p:cTn id="11" dur="500"/>
                                        <p:tgtEl>
                                          <p:spTgt spid="393">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93">
                                            <p:txEl>
                                              <p:pRg st="1" end="1"/>
                                            </p:txEl>
                                          </p:spTgt>
                                        </p:tgtEl>
                                        <p:attrNameLst>
                                          <p:attrName>style.visibility</p:attrName>
                                        </p:attrNameLst>
                                      </p:cBhvr>
                                      <p:to>
                                        <p:strVal val="visible"/>
                                      </p:to>
                                    </p:set>
                                    <p:animEffect transition="in" filter="fade">
                                      <p:cBhvr>
                                        <p:cTn id="15" dur="500"/>
                                        <p:tgtEl>
                                          <p:spTgt spid="393">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393">
                                            <p:txEl>
                                              <p:pRg st="2" end="2"/>
                                            </p:txEl>
                                          </p:spTgt>
                                        </p:tgtEl>
                                        <p:attrNameLst>
                                          <p:attrName>style.visibility</p:attrName>
                                        </p:attrNameLst>
                                      </p:cBhvr>
                                      <p:to>
                                        <p:strVal val="visible"/>
                                      </p:to>
                                    </p:set>
                                    <p:animEffect transition="in" filter="fade">
                                      <p:cBhvr>
                                        <p:cTn id="19" dur="500"/>
                                        <p:tgtEl>
                                          <p:spTgt spid="393">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393">
                                            <p:txEl>
                                              <p:pRg st="3" end="3"/>
                                            </p:txEl>
                                          </p:spTgt>
                                        </p:tgtEl>
                                        <p:attrNameLst>
                                          <p:attrName>style.visibility</p:attrName>
                                        </p:attrNameLst>
                                      </p:cBhvr>
                                      <p:to>
                                        <p:strVal val="visible"/>
                                      </p:to>
                                    </p:set>
                                    <p:animEffect transition="in" filter="fade">
                                      <p:cBhvr>
                                        <p:cTn id="23" dur="500"/>
                                        <p:tgtEl>
                                          <p:spTgt spid="393">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393">
                                            <p:txEl>
                                              <p:pRg st="4" end="4"/>
                                            </p:txEl>
                                          </p:spTgt>
                                        </p:tgtEl>
                                        <p:attrNameLst>
                                          <p:attrName>style.visibility</p:attrName>
                                        </p:attrNameLst>
                                      </p:cBhvr>
                                      <p:to>
                                        <p:strVal val="visible"/>
                                      </p:to>
                                    </p:set>
                                    <p:animEffect transition="in" filter="fade">
                                      <p:cBhvr>
                                        <p:cTn id="27" dur="500"/>
                                        <p:tgtEl>
                                          <p:spTgt spid="393">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393">
                                            <p:txEl>
                                              <p:pRg st="5" end="5"/>
                                            </p:txEl>
                                          </p:spTgt>
                                        </p:tgtEl>
                                        <p:attrNameLst>
                                          <p:attrName>style.visibility</p:attrName>
                                        </p:attrNameLst>
                                      </p:cBhvr>
                                      <p:to>
                                        <p:strVal val="visible"/>
                                      </p:to>
                                    </p:set>
                                    <p:animEffect transition="in" filter="fade">
                                      <p:cBhvr>
                                        <p:cTn id="31" dur="500"/>
                                        <p:tgtEl>
                                          <p:spTgt spid="393">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393">
                                            <p:txEl>
                                              <p:pRg st="6" end="6"/>
                                            </p:txEl>
                                          </p:spTgt>
                                        </p:tgtEl>
                                        <p:attrNameLst>
                                          <p:attrName>style.visibility</p:attrName>
                                        </p:attrNameLst>
                                      </p:cBhvr>
                                      <p:to>
                                        <p:strVal val="visible"/>
                                      </p:to>
                                    </p:set>
                                    <p:animEffect transition="in" filter="fade">
                                      <p:cBhvr>
                                        <p:cTn id="35" dur="500"/>
                                        <p:tgtEl>
                                          <p:spTgt spid="393">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393">
                                            <p:txEl>
                                              <p:pRg st="7" end="7"/>
                                            </p:txEl>
                                          </p:spTgt>
                                        </p:tgtEl>
                                        <p:attrNameLst>
                                          <p:attrName>style.visibility</p:attrName>
                                        </p:attrNameLst>
                                      </p:cBhvr>
                                      <p:to>
                                        <p:strVal val="visible"/>
                                      </p:to>
                                    </p:set>
                                    <p:animEffect transition="in" filter="fade">
                                      <p:cBhvr>
                                        <p:cTn id="39" dur="500"/>
                                        <p:tgtEl>
                                          <p:spTgt spid="393">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393">
                                            <p:txEl>
                                              <p:pRg st="8" end="8"/>
                                            </p:txEl>
                                          </p:spTgt>
                                        </p:tgtEl>
                                        <p:attrNameLst>
                                          <p:attrName>style.visibility</p:attrName>
                                        </p:attrNameLst>
                                      </p:cBhvr>
                                      <p:to>
                                        <p:strVal val="visible"/>
                                      </p:to>
                                    </p:set>
                                    <p:animEffect transition="in" filter="fade">
                                      <p:cBhvr>
                                        <p:cTn id="43" dur="500"/>
                                        <p:tgtEl>
                                          <p:spTgt spid="393">
                                            <p:txEl>
                                              <p:pRg st="8" end="8"/>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387"/>
                                        </p:tgtEl>
                                        <p:attrNameLst>
                                          <p:attrName>style.visibility</p:attrName>
                                        </p:attrNameLst>
                                      </p:cBhvr>
                                      <p:to>
                                        <p:strVal val="visible"/>
                                      </p:to>
                                    </p:set>
                                    <p:animEffect transition="in" filter="fade">
                                      <p:cBhvr>
                                        <p:cTn id="47" dur="750"/>
                                        <p:tgtEl>
                                          <p:spTgt spid="387"/>
                                        </p:tgtEl>
                                      </p:cBhvr>
                                    </p:animEffect>
                                  </p:childTnLst>
                                </p:cTn>
                              </p:par>
                              <p:par>
                                <p:cTn id="48" presetID="10" presetClass="entr" presetSubtype="0" fill="hold" nodeType="withEffect">
                                  <p:stCondLst>
                                    <p:cond delay="0"/>
                                  </p:stCondLst>
                                  <p:childTnLst>
                                    <p:set>
                                      <p:cBhvr>
                                        <p:cTn id="49" dur="1" fill="hold">
                                          <p:stCondLst>
                                            <p:cond delay="0"/>
                                          </p:stCondLst>
                                        </p:cTn>
                                        <p:tgtEl>
                                          <p:spTgt spid="391"/>
                                        </p:tgtEl>
                                        <p:attrNameLst>
                                          <p:attrName>style.visibility</p:attrName>
                                        </p:attrNameLst>
                                      </p:cBhvr>
                                      <p:to>
                                        <p:strVal val="visible"/>
                                      </p:to>
                                    </p:set>
                                    <p:animEffect transition="in" filter="fade">
                                      <p:cBhvr>
                                        <p:cTn id="50" dur="750"/>
                                        <p:tgtEl>
                                          <p:spTgt spid="391"/>
                                        </p:tgtEl>
                                      </p:cBhvr>
                                    </p:animEffect>
                                  </p:childTnLst>
                                </p:cTn>
                              </p:par>
                            </p:childTnLst>
                          </p:cTn>
                        </p:par>
                        <p:par>
                          <p:cTn id="51" fill="hold">
                            <p:stCondLst>
                              <p:cond delay="6000"/>
                            </p:stCondLst>
                            <p:childTnLst>
                              <p:par>
                                <p:cTn id="52" presetID="10" presetClass="entr" presetSubtype="0" fill="hold" nodeType="afterEffect">
                                  <p:stCondLst>
                                    <p:cond delay="0"/>
                                  </p:stCondLst>
                                  <p:childTnLst>
                                    <p:set>
                                      <p:cBhvr>
                                        <p:cTn id="53" dur="1" fill="hold">
                                          <p:stCondLst>
                                            <p:cond delay="0"/>
                                          </p:stCondLst>
                                        </p:cTn>
                                        <p:tgtEl>
                                          <p:spTgt spid="388"/>
                                        </p:tgtEl>
                                        <p:attrNameLst>
                                          <p:attrName>style.visibility</p:attrName>
                                        </p:attrNameLst>
                                      </p:cBhvr>
                                      <p:to>
                                        <p:strVal val="visible"/>
                                      </p:to>
                                    </p:set>
                                    <p:animEffect transition="in" filter="fade">
                                      <p:cBhvr>
                                        <p:cTn id="54" dur="750"/>
                                        <p:tgtEl>
                                          <p:spTgt spid="388"/>
                                        </p:tgtEl>
                                      </p:cBhvr>
                                    </p:animEffect>
                                  </p:childTnLst>
                                </p:cTn>
                              </p:par>
                              <p:par>
                                <p:cTn id="55" presetID="10" presetClass="entr" presetSubtype="0" fill="hold" nodeType="withEffect">
                                  <p:stCondLst>
                                    <p:cond delay="0"/>
                                  </p:stCondLst>
                                  <p:childTnLst>
                                    <p:set>
                                      <p:cBhvr>
                                        <p:cTn id="56" dur="1" fill="hold">
                                          <p:stCondLst>
                                            <p:cond delay="0"/>
                                          </p:stCondLst>
                                        </p:cTn>
                                        <p:tgtEl>
                                          <p:spTgt spid="389"/>
                                        </p:tgtEl>
                                        <p:attrNameLst>
                                          <p:attrName>style.visibility</p:attrName>
                                        </p:attrNameLst>
                                      </p:cBhvr>
                                      <p:to>
                                        <p:strVal val="visible"/>
                                      </p:to>
                                    </p:set>
                                    <p:animEffect transition="in" filter="fade">
                                      <p:cBhvr>
                                        <p:cTn id="57" dur="750"/>
                                        <p:tgtEl>
                                          <p:spTgt spid="389"/>
                                        </p:tgtEl>
                                      </p:cBhvr>
                                    </p:animEffect>
                                  </p:childTnLst>
                                </p:cTn>
                              </p:par>
                            </p:childTnLst>
                          </p:cTn>
                        </p:par>
                        <p:par>
                          <p:cTn id="58" fill="hold">
                            <p:stCondLst>
                              <p:cond delay="6750"/>
                            </p:stCondLst>
                            <p:childTnLst>
                              <p:par>
                                <p:cTn id="59" presetID="10" presetClass="entr" presetSubtype="0" fill="hold" nodeType="afterEffect">
                                  <p:stCondLst>
                                    <p:cond delay="0"/>
                                  </p:stCondLst>
                                  <p:childTnLst>
                                    <p:set>
                                      <p:cBhvr>
                                        <p:cTn id="60" dur="1" fill="hold">
                                          <p:stCondLst>
                                            <p:cond delay="0"/>
                                          </p:stCondLst>
                                        </p:cTn>
                                        <p:tgtEl>
                                          <p:spTgt spid="390"/>
                                        </p:tgtEl>
                                        <p:attrNameLst>
                                          <p:attrName>style.visibility</p:attrName>
                                        </p:attrNameLst>
                                      </p:cBhvr>
                                      <p:to>
                                        <p:strVal val="visible"/>
                                      </p:to>
                                    </p:set>
                                    <p:animEffect transition="in" filter="fade">
                                      <p:cBhvr>
                                        <p:cTn id="61" dur="75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1_Custom Layout 4">
    <p:spTree>
      <p:nvGrpSpPr>
        <p:cNvPr id="1" name="Shape 394"/>
        <p:cNvGrpSpPr/>
        <p:nvPr/>
      </p:nvGrpSpPr>
      <p:grpSpPr>
        <a:xfrm>
          <a:off x="0" y="0"/>
          <a:ext cx="0" cy="0"/>
          <a:chOff x="0" y="0"/>
          <a:chExt cx="0" cy="0"/>
        </a:xfrm>
      </p:grpSpPr>
      <p:sp>
        <p:nvSpPr>
          <p:cNvPr id="395" name="Shape 395"/>
          <p:cNvSpPr>
            <a:spLocks noGrp="1"/>
          </p:cNvSpPr>
          <p:nvPr>
            <p:ph type="pic" idx="2"/>
          </p:nvPr>
        </p:nvSpPr>
        <p:spPr>
          <a:xfrm>
            <a:off x="10" y="0"/>
            <a:ext cx="9144000" cy="3483428"/>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96" name="Shape 396"/>
          <p:cNvSpPr>
            <a:spLocks noGrp="1"/>
          </p:cNvSpPr>
          <p:nvPr>
            <p:ph type="pic" idx="3"/>
          </p:nvPr>
        </p:nvSpPr>
        <p:spPr>
          <a:xfrm>
            <a:off x="721187" y="995845"/>
            <a:ext cx="2955471" cy="163443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50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2_Custom Layout 5">
    <p:spTree>
      <p:nvGrpSpPr>
        <p:cNvPr id="1" name="Shape 397"/>
        <p:cNvGrpSpPr/>
        <p:nvPr/>
      </p:nvGrpSpPr>
      <p:grpSpPr>
        <a:xfrm>
          <a:off x="0" y="0"/>
          <a:ext cx="0" cy="0"/>
          <a:chOff x="0" y="0"/>
          <a:chExt cx="0" cy="0"/>
        </a:xfrm>
      </p:grpSpPr>
      <p:sp>
        <p:nvSpPr>
          <p:cNvPr id="398" name="Shape 398"/>
          <p:cNvSpPr/>
          <p:nvPr/>
        </p:nvSpPr>
        <p:spPr>
          <a:xfrm>
            <a:off x="0" y="0"/>
            <a:ext cx="4857750" cy="5143499"/>
          </a:xfrm>
          <a:custGeom>
            <a:avLst/>
            <a:gdLst/>
            <a:ahLst/>
            <a:cxnLst/>
            <a:rect l="0" t="0" r="0" b="0"/>
            <a:pathLst>
              <a:path w="120000" h="120000" extrusionOk="0">
                <a:moveTo>
                  <a:pt x="0" y="0"/>
                </a:moveTo>
                <a:lnTo>
                  <a:pt x="112941" y="0"/>
                </a:lnTo>
                <a:lnTo>
                  <a:pt x="112941" y="55840"/>
                </a:lnTo>
                <a:lnTo>
                  <a:pt x="120000" y="60000"/>
                </a:lnTo>
                <a:lnTo>
                  <a:pt x="112941" y="64159"/>
                </a:lnTo>
                <a:lnTo>
                  <a:pt x="112941" y="120000"/>
                </a:lnTo>
                <a:lnTo>
                  <a:pt x="0" y="120000"/>
                </a:lnTo>
                <a:close/>
              </a:path>
            </a:pathLst>
          </a:cu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399" name="Shape 399"/>
          <p:cNvSpPr>
            <a:spLocks noGrp="1"/>
          </p:cNvSpPr>
          <p:nvPr>
            <p:ph type="pic" idx="2"/>
          </p:nvPr>
        </p:nvSpPr>
        <p:spPr>
          <a:xfrm>
            <a:off x="1477886" y="1025298"/>
            <a:ext cx="1618707" cy="1618707"/>
          </a:xfrm>
          <a:prstGeom prst="ellipse">
            <a:avLst/>
          </a:prstGeom>
          <a:noFill/>
          <a:ln w="76200" cap="flat" cmpd="sng">
            <a:solidFill>
              <a:schemeClr val="lt1"/>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8"/>
                                        </p:tgtEl>
                                        <p:attrNameLst>
                                          <p:attrName>style.visibility</p:attrName>
                                        </p:attrNameLst>
                                      </p:cBhvr>
                                      <p:to>
                                        <p:strVal val="visible"/>
                                      </p:to>
                                    </p:set>
                                    <p:anim calcmode="lin" valueType="num">
                                      <p:cBhvr additive="base">
                                        <p:cTn id="7" dur="500"/>
                                        <p:tgtEl>
                                          <p:spTgt spid="398"/>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9"/>
                                        </p:tgtEl>
                                        <p:attrNameLst>
                                          <p:attrName>style.visibility</p:attrName>
                                        </p:attrNameLst>
                                      </p:cBhvr>
                                      <p:to>
                                        <p:strVal val="visible"/>
                                      </p:to>
                                    </p:set>
                                    <p:animEffect transition="in" filter="fade">
                                      <p:cBhvr>
                                        <p:cTn id="11"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3_Custom Layout 5">
    <p:spTree>
      <p:nvGrpSpPr>
        <p:cNvPr id="1" name="Shape 400"/>
        <p:cNvGrpSpPr/>
        <p:nvPr/>
      </p:nvGrpSpPr>
      <p:grpSpPr>
        <a:xfrm>
          <a:off x="0" y="0"/>
          <a:ext cx="0" cy="0"/>
          <a:chOff x="0" y="0"/>
          <a:chExt cx="0" cy="0"/>
        </a:xfrm>
      </p:grpSpPr>
      <p:sp>
        <p:nvSpPr>
          <p:cNvPr id="401" name="Shape 401"/>
          <p:cNvSpPr/>
          <p:nvPr/>
        </p:nvSpPr>
        <p:spPr>
          <a:xfrm>
            <a:off x="0" y="0"/>
            <a:ext cx="4857750" cy="5143499"/>
          </a:xfrm>
          <a:custGeom>
            <a:avLst/>
            <a:gdLst/>
            <a:ahLst/>
            <a:cxnLst/>
            <a:rect l="0" t="0" r="0" b="0"/>
            <a:pathLst>
              <a:path w="120000" h="120000" extrusionOk="0">
                <a:moveTo>
                  <a:pt x="0" y="0"/>
                </a:moveTo>
                <a:lnTo>
                  <a:pt x="112941" y="0"/>
                </a:lnTo>
                <a:lnTo>
                  <a:pt x="112941" y="55840"/>
                </a:lnTo>
                <a:lnTo>
                  <a:pt x="120000" y="60000"/>
                </a:lnTo>
                <a:lnTo>
                  <a:pt x="112941" y="64159"/>
                </a:lnTo>
                <a:lnTo>
                  <a:pt x="112941" y="120000"/>
                </a:lnTo>
                <a:lnTo>
                  <a:pt x="0" y="120000"/>
                </a:lnTo>
                <a:close/>
              </a:path>
            </a:pathLst>
          </a:cu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402" name="Shape 402"/>
          <p:cNvSpPr>
            <a:spLocks noGrp="1"/>
          </p:cNvSpPr>
          <p:nvPr>
            <p:ph type="pic" idx="2"/>
          </p:nvPr>
        </p:nvSpPr>
        <p:spPr>
          <a:xfrm>
            <a:off x="1477886" y="1025298"/>
            <a:ext cx="1618707" cy="1618707"/>
          </a:xfrm>
          <a:prstGeom prst="ellipse">
            <a:avLst/>
          </a:prstGeom>
          <a:noFill/>
          <a:ln w="76200" cap="flat" cmpd="sng">
            <a:solidFill>
              <a:schemeClr val="lt1"/>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1"/>
                                        </p:tgtEl>
                                        <p:attrNameLst>
                                          <p:attrName>style.visibility</p:attrName>
                                        </p:attrNameLst>
                                      </p:cBhvr>
                                      <p:to>
                                        <p:strVal val="visible"/>
                                      </p:to>
                                    </p:set>
                                    <p:anim calcmode="lin" valueType="num">
                                      <p:cBhvr additive="base">
                                        <p:cTn id="7" dur="500"/>
                                        <p:tgtEl>
                                          <p:spTgt spid="401"/>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2"/>
                                        </p:tgtEl>
                                        <p:attrNameLst>
                                          <p:attrName>style.visibility</p:attrName>
                                        </p:attrNameLst>
                                      </p:cBhvr>
                                      <p:to>
                                        <p:strVal val="visible"/>
                                      </p:to>
                                    </p:set>
                                    <p:animEffect transition="in" filter="fade">
                                      <p:cBhvr>
                                        <p:cTn id="11" dur="5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Slide with Footer No #">
    <p:spTree>
      <p:nvGrpSpPr>
        <p:cNvPr id="1" name="Shape 42"/>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1_Custom Layout 6">
    <p:spTree>
      <p:nvGrpSpPr>
        <p:cNvPr id="1" name="Shape 403"/>
        <p:cNvGrpSpPr/>
        <p:nvPr/>
      </p:nvGrpSpPr>
      <p:grpSpPr>
        <a:xfrm>
          <a:off x="0" y="0"/>
          <a:ext cx="0" cy="0"/>
          <a:chOff x="0" y="0"/>
          <a:chExt cx="0" cy="0"/>
        </a:xfrm>
      </p:grpSpPr>
      <p:sp>
        <p:nvSpPr>
          <p:cNvPr id="404" name="Shape 404"/>
          <p:cNvSpPr/>
          <p:nvPr/>
        </p:nvSpPr>
        <p:spPr>
          <a:xfrm>
            <a:off x="7035307" y="1394870"/>
            <a:ext cx="1685925" cy="1685925"/>
          </a:xfrm>
          <a:prstGeom prst="ellipse">
            <a:avLst/>
          </a:prstGeom>
          <a:solidFill>
            <a:srgbClr val="9F4B14"/>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405" name="Shape 405"/>
          <p:cNvSpPr/>
          <p:nvPr/>
        </p:nvSpPr>
        <p:spPr>
          <a:xfrm>
            <a:off x="4830323" y="1394870"/>
            <a:ext cx="1685925" cy="1685925"/>
          </a:xfrm>
          <a:prstGeom prst="ellipse">
            <a:avLst/>
          </a:prstGeom>
          <a:solidFill>
            <a:srgbClr val="BF9900"/>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406" name="Shape 406"/>
          <p:cNvSpPr/>
          <p:nvPr/>
        </p:nvSpPr>
        <p:spPr>
          <a:xfrm>
            <a:off x="2800272" y="1394870"/>
            <a:ext cx="1685925" cy="1685925"/>
          </a:xfrm>
          <a:prstGeom prst="ellipse">
            <a:avLst/>
          </a:prstGeom>
          <a:solidFill>
            <a:srgbClr val="0E4717"/>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407" name="Shape 407"/>
          <p:cNvSpPr/>
          <p:nvPr/>
        </p:nvSpPr>
        <p:spPr>
          <a:xfrm>
            <a:off x="595287" y="1394870"/>
            <a:ext cx="1685925" cy="1685925"/>
          </a:xfrm>
          <a:prstGeom prst="ellipse">
            <a:avLst/>
          </a:prstGeom>
          <a:solidFill>
            <a:srgbClr val="006D9C"/>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408" name="Shape 408"/>
          <p:cNvSpPr>
            <a:spLocks noGrp="1"/>
          </p:cNvSpPr>
          <p:nvPr>
            <p:ph type="pic" idx="2"/>
          </p:nvPr>
        </p:nvSpPr>
        <p:spPr>
          <a:xfrm>
            <a:off x="521037" y="1540398"/>
            <a:ext cx="1620000" cy="1620000"/>
          </a:xfrm>
          <a:prstGeom prst="ellipse">
            <a:avLst/>
          </a:prstGeom>
          <a:noFill/>
          <a:ln w="57150" cap="flat" cmpd="sng">
            <a:solidFill>
              <a:schemeClr val="accent1"/>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09" name="Shape 409"/>
          <p:cNvSpPr>
            <a:spLocks noGrp="1"/>
          </p:cNvSpPr>
          <p:nvPr>
            <p:ph type="pic" idx="3"/>
          </p:nvPr>
        </p:nvSpPr>
        <p:spPr>
          <a:xfrm>
            <a:off x="2738888" y="1544962"/>
            <a:ext cx="1620000" cy="1620000"/>
          </a:xfrm>
          <a:prstGeom prst="ellipse">
            <a:avLst/>
          </a:prstGeom>
          <a:noFill/>
          <a:ln w="57150" cap="flat" cmpd="sng">
            <a:solidFill>
              <a:schemeClr val="accent3"/>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10" name="Shape 410"/>
          <p:cNvSpPr>
            <a:spLocks noGrp="1"/>
          </p:cNvSpPr>
          <p:nvPr>
            <p:ph type="pic" idx="4"/>
          </p:nvPr>
        </p:nvSpPr>
        <p:spPr>
          <a:xfrm>
            <a:off x="4785121" y="1540398"/>
            <a:ext cx="1620000" cy="1620000"/>
          </a:xfrm>
          <a:prstGeom prst="ellipse">
            <a:avLst/>
          </a:prstGeom>
          <a:noFill/>
          <a:ln w="57150" cap="flat" cmpd="sng">
            <a:solidFill>
              <a:schemeClr val="accent4"/>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11" name="Shape 411"/>
          <p:cNvSpPr>
            <a:spLocks noGrp="1"/>
          </p:cNvSpPr>
          <p:nvPr>
            <p:ph type="pic" idx="5"/>
          </p:nvPr>
        </p:nvSpPr>
        <p:spPr>
          <a:xfrm>
            <a:off x="7002972" y="1544962"/>
            <a:ext cx="1620000" cy="1620000"/>
          </a:xfrm>
          <a:prstGeom prst="ellipse">
            <a:avLst/>
          </a:prstGeom>
          <a:noFill/>
          <a:ln w="57150" cap="flat" cmpd="sng">
            <a:solidFill>
              <a:schemeClr val="accent6"/>
            </a:solidFill>
            <a:prstDash val="solid"/>
            <a:round/>
            <a:headEnd type="none" w="med" len="med"/>
            <a:tailEnd type="none" w="med" len="med"/>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12" name="Shape 412"/>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chemeClr val="dk1"/>
              </a:buClr>
              <a:buFont typeface="Century Gothic"/>
              <a:buNone/>
              <a:defRPr sz="2600" b="0" i="0">
                <a:solidFill>
                  <a:schemeClr val="dk1"/>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3" name="Shape 413"/>
          <p:cNvSpPr txBox="1">
            <a:spLocks noGrp="1"/>
          </p:cNvSpPr>
          <p:nvPr>
            <p:ph type="body" idx="1"/>
          </p:nvPr>
        </p:nvSpPr>
        <p:spPr>
          <a:xfrm>
            <a:off x="1277373" y="97156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500"/>
                                        <p:tgtEl>
                                          <p:spTgt spid="407"/>
                                        </p:tgtEl>
                                        <p:attrNameLst>
                                          <p:attrName>ppt_w</p:attrName>
                                        </p:attrNameLst>
                                      </p:cBhvr>
                                      <p:tavLst>
                                        <p:tav tm="0">
                                          <p:val>
                                            <p:strVal val="0"/>
                                          </p:val>
                                        </p:tav>
                                        <p:tav tm="100000">
                                          <p:val>
                                            <p:strVal val="#ppt_w"/>
                                          </p:val>
                                        </p:tav>
                                      </p:tavLst>
                                    </p:anim>
                                    <p:anim calcmode="lin" valueType="num">
                                      <p:cBhvr additive="base">
                                        <p:cTn id="8" dur="500"/>
                                        <p:tgtEl>
                                          <p:spTgt spid="407"/>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08"/>
                                        </p:tgtEl>
                                        <p:attrNameLst>
                                          <p:attrName>style.visibility</p:attrName>
                                        </p:attrNameLst>
                                      </p:cBhvr>
                                      <p:to>
                                        <p:strVal val="visible"/>
                                      </p:to>
                                    </p:set>
                                    <p:anim calcmode="lin" valueType="num">
                                      <p:cBhvr additive="base">
                                        <p:cTn id="11" dur="500"/>
                                        <p:tgtEl>
                                          <p:spTgt spid="408"/>
                                        </p:tgtEl>
                                        <p:attrNameLst>
                                          <p:attrName>ppt_w</p:attrName>
                                        </p:attrNameLst>
                                      </p:cBhvr>
                                      <p:tavLst>
                                        <p:tav tm="0">
                                          <p:val>
                                            <p:strVal val="0"/>
                                          </p:val>
                                        </p:tav>
                                        <p:tav tm="100000">
                                          <p:val>
                                            <p:strVal val="#ppt_w"/>
                                          </p:val>
                                        </p:tav>
                                      </p:tavLst>
                                    </p:anim>
                                    <p:anim calcmode="lin" valueType="num">
                                      <p:cBhvr additive="base">
                                        <p:cTn id="12" dur="500"/>
                                        <p:tgtEl>
                                          <p:spTgt spid="40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06"/>
                                        </p:tgtEl>
                                        <p:attrNameLst>
                                          <p:attrName>style.visibility</p:attrName>
                                        </p:attrNameLst>
                                      </p:cBhvr>
                                      <p:to>
                                        <p:strVal val="visible"/>
                                      </p:to>
                                    </p:set>
                                    <p:anim calcmode="lin" valueType="num">
                                      <p:cBhvr additive="base">
                                        <p:cTn id="15" dur="500"/>
                                        <p:tgtEl>
                                          <p:spTgt spid="406"/>
                                        </p:tgtEl>
                                        <p:attrNameLst>
                                          <p:attrName>ppt_w</p:attrName>
                                        </p:attrNameLst>
                                      </p:cBhvr>
                                      <p:tavLst>
                                        <p:tav tm="0">
                                          <p:val>
                                            <p:strVal val="0"/>
                                          </p:val>
                                        </p:tav>
                                        <p:tav tm="100000">
                                          <p:val>
                                            <p:strVal val="#ppt_w"/>
                                          </p:val>
                                        </p:tav>
                                      </p:tavLst>
                                    </p:anim>
                                    <p:anim calcmode="lin" valueType="num">
                                      <p:cBhvr additive="base">
                                        <p:cTn id="16" dur="500"/>
                                        <p:tgtEl>
                                          <p:spTgt spid="406"/>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09"/>
                                        </p:tgtEl>
                                        <p:attrNameLst>
                                          <p:attrName>style.visibility</p:attrName>
                                        </p:attrNameLst>
                                      </p:cBhvr>
                                      <p:to>
                                        <p:strVal val="visible"/>
                                      </p:to>
                                    </p:set>
                                    <p:anim calcmode="lin" valueType="num">
                                      <p:cBhvr additive="base">
                                        <p:cTn id="19" dur="500"/>
                                        <p:tgtEl>
                                          <p:spTgt spid="409"/>
                                        </p:tgtEl>
                                        <p:attrNameLst>
                                          <p:attrName>ppt_w</p:attrName>
                                        </p:attrNameLst>
                                      </p:cBhvr>
                                      <p:tavLst>
                                        <p:tav tm="0">
                                          <p:val>
                                            <p:strVal val="0"/>
                                          </p:val>
                                        </p:tav>
                                        <p:tav tm="100000">
                                          <p:val>
                                            <p:strVal val="#ppt_w"/>
                                          </p:val>
                                        </p:tav>
                                      </p:tavLst>
                                    </p:anim>
                                    <p:anim calcmode="lin" valueType="num">
                                      <p:cBhvr additive="base">
                                        <p:cTn id="20" dur="500"/>
                                        <p:tgtEl>
                                          <p:spTgt spid="40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05"/>
                                        </p:tgtEl>
                                        <p:attrNameLst>
                                          <p:attrName>style.visibility</p:attrName>
                                        </p:attrNameLst>
                                      </p:cBhvr>
                                      <p:to>
                                        <p:strVal val="visible"/>
                                      </p:to>
                                    </p:set>
                                    <p:anim calcmode="lin" valueType="num">
                                      <p:cBhvr additive="base">
                                        <p:cTn id="23" dur="500"/>
                                        <p:tgtEl>
                                          <p:spTgt spid="405"/>
                                        </p:tgtEl>
                                        <p:attrNameLst>
                                          <p:attrName>ppt_w</p:attrName>
                                        </p:attrNameLst>
                                      </p:cBhvr>
                                      <p:tavLst>
                                        <p:tav tm="0">
                                          <p:val>
                                            <p:strVal val="0"/>
                                          </p:val>
                                        </p:tav>
                                        <p:tav tm="100000">
                                          <p:val>
                                            <p:strVal val="#ppt_w"/>
                                          </p:val>
                                        </p:tav>
                                      </p:tavLst>
                                    </p:anim>
                                    <p:anim calcmode="lin" valueType="num">
                                      <p:cBhvr additive="base">
                                        <p:cTn id="24" dur="500"/>
                                        <p:tgtEl>
                                          <p:spTgt spid="40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10"/>
                                        </p:tgtEl>
                                        <p:attrNameLst>
                                          <p:attrName>style.visibility</p:attrName>
                                        </p:attrNameLst>
                                      </p:cBhvr>
                                      <p:to>
                                        <p:strVal val="visible"/>
                                      </p:to>
                                    </p:set>
                                    <p:anim calcmode="lin" valueType="num">
                                      <p:cBhvr additive="base">
                                        <p:cTn id="27" dur="500"/>
                                        <p:tgtEl>
                                          <p:spTgt spid="410"/>
                                        </p:tgtEl>
                                        <p:attrNameLst>
                                          <p:attrName>ppt_w</p:attrName>
                                        </p:attrNameLst>
                                      </p:cBhvr>
                                      <p:tavLst>
                                        <p:tav tm="0">
                                          <p:val>
                                            <p:strVal val="0"/>
                                          </p:val>
                                        </p:tav>
                                        <p:tav tm="100000">
                                          <p:val>
                                            <p:strVal val="#ppt_w"/>
                                          </p:val>
                                        </p:tav>
                                      </p:tavLst>
                                    </p:anim>
                                    <p:anim calcmode="lin" valueType="num">
                                      <p:cBhvr additive="base">
                                        <p:cTn id="28" dur="500"/>
                                        <p:tgtEl>
                                          <p:spTgt spid="410"/>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04"/>
                                        </p:tgtEl>
                                        <p:attrNameLst>
                                          <p:attrName>style.visibility</p:attrName>
                                        </p:attrNameLst>
                                      </p:cBhvr>
                                      <p:to>
                                        <p:strVal val="visible"/>
                                      </p:to>
                                    </p:set>
                                    <p:anim calcmode="lin" valueType="num">
                                      <p:cBhvr additive="base">
                                        <p:cTn id="31" dur="500"/>
                                        <p:tgtEl>
                                          <p:spTgt spid="404"/>
                                        </p:tgtEl>
                                        <p:attrNameLst>
                                          <p:attrName>ppt_w</p:attrName>
                                        </p:attrNameLst>
                                      </p:cBhvr>
                                      <p:tavLst>
                                        <p:tav tm="0">
                                          <p:val>
                                            <p:strVal val="0"/>
                                          </p:val>
                                        </p:tav>
                                        <p:tav tm="100000">
                                          <p:val>
                                            <p:strVal val="#ppt_w"/>
                                          </p:val>
                                        </p:tav>
                                      </p:tavLst>
                                    </p:anim>
                                    <p:anim calcmode="lin" valueType="num">
                                      <p:cBhvr additive="base">
                                        <p:cTn id="32" dur="500"/>
                                        <p:tgtEl>
                                          <p:spTgt spid="40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11"/>
                                        </p:tgtEl>
                                        <p:attrNameLst>
                                          <p:attrName>style.visibility</p:attrName>
                                        </p:attrNameLst>
                                      </p:cBhvr>
                                      <p:to>
                                        <p:strVal val="visible"/>
                                      </p:to>
                                    </p:set>
                                    <p:anim calcmode="lin" valueType="num">
                                      <p:cBhvr additive="base">
                                        <p:cTn id="35" dur="500"/>
                                        <p:tgtEl>
                                          <p:spTgt spid="411"/>
                                        </p:tgtEl>
                                        <p:attrNameLst>
                                          <p:attrName>ppt_w</p:attrName>
                                        </p:attrNameLst>
                                      </p:cBhvr>
                                      <p:tavLst>
                                        <p:tav tm="0">
                                          <p:val>
                                            <p:strVal val="0"/>
                                          </p:val>
                                        </p:tav>
                                        <p:tav tm="100000">
                                          <p:val>
                                            <p:strVal val="#ppt_w"/>
                                          </p:val>
                                        </p:tav>
                                      </p:tavLst>
                                    </p:anim>
                                    <p:anim calcmode="lin" valueType="num">
                                      <p:cBhvr additive="base">
                                        <p:cTn id="36" dur="500"/>
                                        <p:tgtEl>
                                          <p:spTgt spid="411"/>
                                        </p:tgtEl>
                                        <p:attrNameLst>
                                          <p:attrName>ppt_h</p:attrName>
                                        </p:attrNameLst>
                                      </p:cBhvr>
                                      <p:tavLst>
                                        <p:tav tm="0">
                                          <p:val>
                                            <p:strVal val="0"/>
                                          </p:val>
                                        </p:tav>
                                        <p:tav tm="100000">
                                          <p:val>
                                            <p:strVal val="#ppt_h"/>
                                          </p:val>
                                        </p:tav>
                                      </p:tavLst>
                                    </p:anim>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412"/>
                                        </p:tgtEl>
                                        <p:attrNameLst>
                                          <p:attrName>style.visibility</p:attrName>
                                        </p:attrNameLst>
                                      </p:cBhvr>
                                      <p:to>
                                        <p:strVal val="visible"/>
                                      </p:to>
                                    </p:set>
                                    <p:animEffect transition="in" filter="fade">
                                      <p:cBhvr>
                                        <p:cTn id="40" dur="750"/>
                                        <p:tgtEl>
                                          <p:spTgt spid="412"/>
                                        </p:tgtEl>
                                      </p:cBhvr>
                                    </p:animEffect>
                                  </p:childTnLst>
                                </p:cTn>
                              </p:par>
                            </p:childTnLst>
                          </p:cTn>
                        </p:par>
                        <p:par>
                          <p:cTn id="41" fill="hold">
                            <p:stCondLst>
                              <p:cond delay="1250"/>
                            </p:stCondLst>
                            <p:childTnLst>
                              <p:par>
                                <p:cTn id="42" presetID="10" presetClass="entr" presetSubtype="0" fill="hold" nodeType="afterEffect">
                                  <p:stCondLst>
                                    <p:cond delay="0"/>
                                  </p:stCondLst>
                                  <p:childTnLst>
                                    <p:set>
                                      <p:cBhvr>
                                        <p:cTn id="43" dur="1" fill="hold">
                                          <p:stCondLst>
                                            <p:cond delay="0"/>
                                          </p:stCondLst>
                                        </p:cTn>
                                        <p:tgtEl>
                                          <p:spTgt spid="413">
                                            <p:txEl>
                                              <p:pRg st="0" end="0"/>
                                            </p:txEl>
                                          </p:spTgt>
                                        </p:tgtEl>
                                        <p:attrNameLst>
                                          <p:attrName>style.visibility</p:attrName>
                                        </p:attrNameLst>
                                      </p:cBhvr>
                                      <p:to>
                                        <p:strVal val="visible"/>
                                      </p:to>
                                    </p:set>
                                    <p:animEffect transition="in" filter="fade">
                                      <p:cBhvr>
                                        <p:cTn id="44" dur="500"/>
                                        <p:tgtEl>
                                          <p:spTgt spid="413">
                                            <p:txEl>
                                              <p:pRg st="0" end="0"/>
                                            </p:txEl>
                                          </p:spTgt>
                                        </p:tgtEl>
                                      </p:cBhvr>
                                    </p:animEffect>
                                  </p:childTnLst>
                                </p:cTn>
                              </p:par>
                            </p:childTnLst>
                          </p:cTn>
                        </p:par>
                        <p:par>
                          <p:cTn id="45" fill="hold">
                            <p:stCondLst>
                              <p:cond delay="1750"/>
                            </p:stCondLst>
                            <p:childTnLst>
                              <p:par>
                                <p:cTn id="46" presetID="10" presetClass="entr" presetSubtype="0" fill="hold" nodeType="afterEffect">
                                  <p:stCondLst>
                                    <p:cond delay="0"/>
                                  </p:stCondLst>
                                  <p:childTnLst>
                                    <p:set>
                                      <p:cBhvr>
                                        <p:cTn id="47" dur="1" fill="hold">
                                          <p:stCondLst>
                                            <p:cond delay="0"/>
                                          </p:stCondLst>
                                        </p:cTn>
                                        <p:tgtEl>
                                          <p:spTgt spid="413">
                                            <p:txEl>
                                              <p:pRg st="1" end="1"/>
                                            </p:txEl>
                                          </p:spTgt>
                                        </p:tgtEl>
                                        <p:attrNameLst>
                                          <p:attrName>style.visibility</p:attrName>
                                        </p:attrNameLst>
                                      </p:cBhvr>
                                      <p:to>
                                        <p:strVal val="visible"/>
                                      </p:to>
                                    </p:set>
                                    <p:animEffect transition="in" filter="fade">
                                      <p:cBhvr>
                                        <p:cTn id="48" dur="500"/>
                                        <p:tgtEl>
                                          <p:spTgt spid="413">
                                            <p:txEl>
                                              <p:pRg st="1" end="1"/>
                                            </p:txEl>
                                          </p:spTgt>
                                        </p:tgtEl>
                                      </p:cBhvr>
                                    </p:animEffect>
                                  </p:childTnLst>
                                </p:cTn>
                              </p:par>
                            </p:childTnLst>
                          </p:cTn>
                        </p:par>
                        <p:par>
                          <p:cTn id="49" fill="hold">
                            <p:stCondLst>
                              <p:cond delay="2250"/>
                            </p:stCondLst>
                            <p:childTnLst>
                              <p:par>
                                <p:cTn id="50" presetID="10" presetClass="entr" presetSubtype="0" fill="hold" nodeType="afterEffect">
                                  <p:stCondLst>
                                    <p:cond delay="0"/>
                                  </p:stCondLst>
                                  <p:childTnLst>
                                    <p:set>
                                      <p:cBhvr>
                                        <p:cTn id="51" dur="1" fill="hold">
                                          <p:stCondLst>
                                            <p:cond delay="0"/>
                                          </p:stCondLst>
                                        </p:cTn>
                                        <p:tgtEl>
                                          <p:spTgt spid="413">
                                            <p:txEl>
                                              <p:pRg st="2" end="2"/>
                                            </p:txEl>
                                          </p:spTgt>
                                        </p:tgtEl>
                                        <p:attrNameLst>
                                          <p:attrName>style.visibility</p:attrName>
                                        </p:attrNameLst>
                                      </p:cBhvr>
                                      <p:to>
                                        <p:strVal val="visible"/>
                                      </p:to>
                                    </p:set>
                                    <p:animEffect transition="in" filter="fade">
                                      <p:cBhvr>
                                        <p:cTn id="52" dur="500"/>
                                        <p:tgtEl>
                                          <p:spTgt spid="413">
                                            <p:txEl>
                                              <p:pRg st="2" end="2"/>
                                            </p:txEl>
                                          </p:spTgt>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413">
                                            <p:txEl>
                                              <p:pRg st="3" end="3"/>
                                            </p:txEl>
                                          </p:spTgt>
                                        </p:tgtEl>
                                        <p:attrNameLst>
                                          <p:attrName>style.visibility</p:attrName>
                                        </p:attrNameLst>
                                      </p:cBhvr>
                                      <p:to>
                                        <p:strVal val="visible"/>
                                      </p:to>
                                    </p:set>
                                    <p:animEffect transition="in" filter="fade">
                                      <p:cBhvr>
                                        <p:cTn id="56" dur="500"/>
                                        <p:tgtEl>
                                          <p:spTgt spid="413">
                                            <p:txEl>
                                              <p:pRg st="3" end="3"/>
                                            </p:txEl>
                                          </p:spTgt>
                                        </p:tgtEl>
                                      </p:cBhvr>
                                    </p:animEffect>
                                  </p:childTnLst>
                                </p:cTn>
                              </p:par>
                            </p:childTnLst>
                          </p:cTn>
                        </p:par>
                        <p:par>
                          <p:cTn id="57" fill="hold">
                            <p:stCondLst>
                              <p:cond delay="3250"/>
                            </p:stCondLst>
                            <p:childTnLst>
                              <p:par>
                                <p:cTn id="58" presetID="10" presetClass="entr" presetSubtype="0" fill="hold" nodeType="afterEffect">
                                  <p:stCondLst>
                                    <p:cond delay="0"/>
                                  </p:stCondLst>
                                  <p:childTnLst>
                                    <p:set>
                                      <p:cBhvr>
                                        <p:cTn id="59" dur="1" fill="hold">
                                          <p:stCondLst>
                                            <p:cond delay="0"/>
                                          </p:stCondLst>
                                        </p:cTn>
                                        <p:tgtEl>
                                          <p:spTgt spid="413">
                                            <p:txEl>
                                              <p:pRg st="4" end="4"/>
                                            </p:txEl>
                                          </p:spTgt>
                                        </p:tgtEl>
                                        <p:attrNameLst>
                                          <p:attrName>style.visibility</p:attrName>
                                        </p:attrNameLst>
                                      </p:cBhvr>
                                      <p:to>
                                        <p:strVal val="visible"/>
                                      </p:to>
                                    </p:set>
                                    <p:animEffect transition="in" filter="fade">
                                      <p:cBhvr>
                                        <p:cTn id="60" dur="500"/>
                                        <p:tgtEl>
                                          <p:spTgt spid="413">
                                            <p:txEl>
                                              <p:pRg st="4" end="4"/>
                                            </p:txEl>
                                          </p:spTgt>
                                        </p:tgtEl>
                                      </p:cBhvr>
                                    </p:animEffect>
                                  </p:childTnLst>
                                </p:cTn>
                              </p:par>
                            </p:childTnLst>
                          </p:cTn>
                        </p:par>
                        <p:par>
                          <p:cTn id="61" fill="hold">
                            <p:stCondLst>
                              <p:cond delay="3750"/>
                            </p:stCondLst>
                            <p:childTnLst>
                              <p:par>
                                <p:cTn id="62" presetID="10" presetClass="entr" presetSubtype="0" fill="hold" nodeType="afterEffect">
                                  <p:stCondLst>
                                    <p:cond delay="0"/>
                                  </p:stCondLst>
                                  <p:childTnLst>
                                    <p:set>
                                      <p:cBhvr>
                                        <p:cTn id="63" dur="1" fill="hold">
                                          <p:stCondLst>
                                            <p:cond delay="0"/>
                                          </p:stCondLst>
                                        </p:cTn>
                                        <p:tgtEl>
                                          <p:spTgt spid="413">
                                            <p:txEl>
                                              <p:pRg st="5" end="5"/>
                                            </p:txEl>
                                          </p:spTgt>
                                        </p:tgtEl>
                                        <p:attrNameLst>
                                          <p:attrName>style.visibility</p:attrName>
                                        </p:attrNameLst>
                                      </p:cBhvr>
                                      <p:to>
                                        <p:strVal val="visible"/>
                                      </p:to>
                                    </p:set>
                                    <p:animEffect transition="in" filter="fade">
                                      <p:cBhvr>
                                        <p:cTn id="64" dur="500"/>
                                        <p:tgtEl>
                                          <p:spTgt spid="413">
                                            <p:txEl>
                                              <p:pRg st="5" end="5"/>
                                            </p:txEl>
                                          </p:spTgt>
                                        </p:tgtEl>
                                      </p:cBhvr>
                                    </p:animEffect>
                                  </p:childTnLst>
                                </p:cTn>
                              </p:par>
                            </p:childTnLst>
                          </p:cTn>
                        </p:par>
                        <p:par>
                          <p:cTn id="65" fill="hold">
                            <p:stCondLst>
                              <p:cond delay="4250"/>
                            </p:stCondLst>
                            <p:childTnLst>
                              <p:par>
                                <p:cTn id="66" presetID="10" presetClass="entr" presetSubtype="0" fill="hold" nodeType="afterEffect">
                                  <p:stCondLst>
                                    <p:cond delay="0"/>
                                  </p:stCondLst>
                                  <p:childTnLst>
                                    <p:set>
                                      <p:cBhvr>
                                        <p:cTn id="67" dur="1" fill="hold">
                                          <p:stCondLst>
                                            <p:cond delay="0"/>
                                          </p:stCondLst>
                                        </p:cTn>
                                        <p:tgtEl>
                                          <p:spTgt spid="413">
                                            <p:txEl>
                                              <p:pRg st="6" end="6"/>
                                            </p:txEl>
                                          </p:spTgt>
                                        </p:tgtEl>
                                        <p:attrNameLst>
                                          <p:attrName>style.visibility</p:attrName>
                                        </p:attrNameLst>
                                      </p:cBhvr>
                                      <p:to>
                                        <p:strVal val="visible"/>
                                      </p:to>
                                    </p:set>
                                    <p:animEffect transition="in" filter="fade">
                                      <p:cBhvr>
                                        <p:cTn id="68" dur="500"/>
                                        <p:tgtEl>
                                          <p:spTgt spid="413">
                                            <p:txEl>
                                              <p:pRg st="6" end="6"/>
                                            </p:txEl>
                                          </p:spTgt>
                                        </p:tgtEl>
                                      </p:cBhvr>
                                    </p:animEffect>
                                  </p:childTnLst>
                                </p:cTn>
                              </p:par>
                            </p:childTnLst>
                          </p:cTn>
                        </p:par>
                        <p:par>
                          <p:cTn id="69" fill="hold">
                            <p:stCondLst>
                              <p:cond delay="4750"/>
                            </p:stCondLst>
                            <p:childTnLst>
                              <p:par>
                                <p:cTn id="70" presetID="10" presetClass="entr" presetSubtype="0" fill="hold" nodeType="afterEffect">
                                  <p:stCondLst>
                                    <p:cond delay="0"/>
                                  </p:stCondLst>
                                  <p:childTnLst>
                                    <p:set>
                                      <p:cBhvr>
                                        <p:cTn id="71" dur="1" fill="hold">
                                          <p:stCondLst>
                                            <p:cond delay="0"/>
                                          </p:stCondLst>
                                        </p:cTn>
                                        <p:tgtEl>
                                          <p:spTgt spid="413">
                                            <p:txEl>
                                              <p:pRg st="7" end="7"/>
                                            </p:txEl>
                                          </p:spTgt>
                                        </p:tgtEl>
                                        <p:attrNameLst>
                                          <p:attrName>style.visibility</p:attrName>
                                        </p:attrNameLst>
                                      </p:cBhvr>
                                      <p:to>
                                        <p:strVal val="visible"/>
                                      </p:to>
                                    </p:set>
                                    <p:animEffect transition="in" filter="fade">
                                      <p:cBhvr>
                                        <p:cTn id="72" dur="500"/>
                                        <p:tgtEl>
                                          <p:spTgt spid="413">
                                            <p:txEl>
                                              <p:pRg st="7" end="7"/>
                                            </p:txEl>
                                          </p:spTgt>
                                        </p:tgtEl>
                                      </p:cBhvr>
                                    </p:animEffect>
                                  </p:childTnLst>
                                </p:cTn>
                              </p:par>
                            </p:childTnLst>
                          </p:cTn>
                        </p:par>
                        <p:par>
                          <p:cTn id="73" fill="hold">
                            <p:stCondLst>
                              <p:cond delay="5250"/>
                            </p:stCondLst>
                            <p:childTnLst>
                              <p:par>
                                <p:cTn id="74" presetID="10" presetClass="entr" presetSubtype="0" fill="hold" nodeType="afterEffect">
                                  <p:stCondLst>
                                    <p:cond delay="0"/>
                                  </p:stCondLst>
                                  <p:childTnLst>
                                    <p:set>
                                      <p:cBhvr>
                                        <p:cTn id="75" dur="1" fill="hold">
                                          <p:stCondLst>
                                            <p:cond delay="0"/>
                                          </p:stCondLst>
                                        </p:cTn>
                                        <p:tgtEl>
                                          <p:spTgt spid="413">
                                            <p:txEl>
                                              <p:pRg st="8" end="8"/>
                                            </p:txEl>
                                          </p:spTgt>
                                        </p:tgtEl>
                                        <p:attrNameLst>
                                          <p:attrName>style.visibility</p:attrName>
                                        </p:attrNameLst>
                                      </p:cBhvr>
                                      <p:to>
                                        <p:strVal val="visible"/>
                                      </p:to>
                                    </p:set>
                                    <p:animEffect transition="in" filter="fade">
                                      <p:cBhvr>
                                        <p:cTn id="76" dur="500"/>
                                        <p:tgtEl>
                                          <p:spTgt spid="4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1_Custom Layout 7">
    <p:spTree>
      <p:nvGrpSpPr>
        <p:cNvPr id="1" name="Shape 414"/>
        <p:cNvGrpSpPr/>
        <p:nvPr/>
      </p:nvGrpSpPr>
      <p:grpSpPr>
        <a:xfrm>
          <a:off x="0" y="0"/>
          <a:ext cx="0" cy="0"/>
          <a:chOff x="0" y="0"/>
          <a:chExt cx="0" cy="0"/>
        </a:xfrm>
      </p:grpSpPr>
      <p:sp>
        <p:nvSpPr>
          <p:cNvPr id="415" name="Shape 415"/>
          <p:cNvSpPr>
            <a:spLocks noGrp="1"/>
          </p:cNvSpPr>
          <p:nvPr>
            <p:ph type="pic" idx="2"/>
          </p:nvPr>
        </p:nvSpPr>
        <p:spPr>
          <a:xfrm>
            <a:off x="3916646" y="1728791"/>
            <a:ext cx="1334890" cy="219812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16" name="Shape 416"/>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7" name="Shape 417"/>
          <p:cNvSpPr txBox="1">
            <a:spLocks noGrp="1"/>
          </p:cNvSpPr>
          <p:nvPr>
            <p:ph type="body" idx="1"/>
          </p:nvPr>
        </p:nvSpPr>
        <p:spPr>
          <a:xfrm>
            <a:off x="1277373" y="97156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fade">
                                      <p:cBhvr>
                                        <p:cTn id="7" dur="750"/>
                                        <p:tgtEl>
                                          <p:spTgt spid="41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17">
                                            <p:txEl>
                                              <p:pRg st="0" end="0"/>
                                            </p:txEl>
                                          </p:spTgt>
                                        </p:tgtEl>
                                        <p:attrNameLst>
                                          <p:attrName>style.visibility</p:attrName>
                                        </p:attrNameLst>
                                      </p:cBhvr>
                                      <p:to>
                                        <p:strVal val="visible"/>
                                      </p:to>
                                    </p:set>
                                    <p:animEffect transition="in" filter="fade">
                                      <p:cBhvr>
                                        <p:cTn id="11" dur="500"/>
                                        <p:tgtEl>
                                          <p:spTgt spid="417">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417">
                                            <p:txEl>
                                              <p:pRg st="1" end="1"/>
                                            </p:txEl>
                                          </p:spTgt>
                                        </p:tgtEl>
                                        <p:attrNameLst>
                                          <p:attrName>style.visibility</p:attrName>
                                        </p:attrNameLst>
                                      </p:cBhvr>
                                      <p:to>
                                        <p:strVal val="visible"/>
                                      </p:to>
                                    </p:set>
                                    <p:animEffect transition="in" filter="fade">
                                      <p:cBhvr>
                                        <p:cTn id="15" dur="500"/>
                                        <p:tgtEl>
                                          <p:spTgt spid="417">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417">
                                            <p:txEl>
                                              <p:pRg st="2" end="2"/>
                                            </p:txEl>
                                          </p:spTgt>
                                        </p:tgtEl>
                                        <p:attrNameLst>
                                          <p:attrName>style.visibility</p:attrName>
                                        </p:attrNameLst>
                                      </p:cBhvr>
                                      <p:to>
                                        <p:strVal val="visible"/>
                                      </p:to>
                                    </p:set>
                                    <p:animEffect transition="in" filter="fade">
                                      <p:cBhvr>
                                        <p:cTn id="19" dur="500"/>
                                        <p:tgtEl>
                                          <p:spTgt spid="417">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417">
                                            <p:txEl>
                                              <p:pRg st="3" end="3"/>
                                            </p:txEl>
                                          </p:spTgt>
                                        </p:tgtEl>
                                        <p:attrNameLst>
                                          <p:attrName>style.visibility</p:attrName>
                                        </p:attrNameLst>
                                      </p:cBhvr>
                                      <p:to>
                                        <p:strVal val="visible"/>
                                      </p:to>
                                    </p:set>
                                    <p:animEffect transition="in" filter="fade">
                                      <p:cBhvr>
                                        <p:cTn id="23" dur="500"/>
                                        <p:tgtEl>
                                          <p:spTgt spid="417">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417">
                                            <p:txEl>
                                              <p:pRg st="4" end="4"/>
                                            </p:txEl>
                                          </p:spTgt>
                                        </p:tgtEl>
                                        <p:attrNameLst>
                                          <p:attrName>style.visibility</p:attrName>
                                        </p:attrNameLst>
                                      </p:cBhvr>
                                      <p:to>
                                        <p:strVal val="visible"/>
                                      </p:to>
                                    </p:set>
                                    <p:animEffect transition="in" filter="fade">
                                      <p:cBhvr>
                                        <p:cTn id="27" dur="500"/>
                                        <p:tgtEl>
                                          <p:spTgt spid="417">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417">
                                            <p:txEl>
                                              <p:pRg st="5" end="5"/>
                                            </p:txEl>
                                          </p:spTgt>
                                        </p:tgtEl>
                                        <p:attrNameLst>
                                          <p:attrName>style.visibility</p:attrName>
                                        </p:attrNameLst>
                                      </p:cBhvr>
                                      <p:to>
                                        <p:strVal val="visible"/>
                                      </p:to>
                                    </p:set>
                                    <p:animEffect transition="in" filter="fade">
                                      <p:cBhvr>
                                        <p:cTn id="31" dur="500"/>
                                        <p:tgtEl>
                                          <p:spTgt spid="417">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417">
                                            <p:txEl>
                                              <p:pRg st="6" end="6"/>
                                            </p:txEl>
                                          </p:spTgt>
                                        </p:tgtEl>
                                        <p:attrNameLst>
                                          <p:attrName>style.visibility</p:attrName>
                                        </p:attrNameLst>
                                      </p:cBhvr>
                                      <p:to>
                                        <p:strVal val="visible"/>
                                      </p:to>
                                    </p:set>
                                    <p:animEffect transition="in" filter="fade">
                                      <p:cBhvr>
                                        <p:cTn id="35" dur="500"/>
                                        <p:tgtEl>
                                          <p:spTgt spid="417">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417">
                                            <p:txEl>
                                              <p:pRg st="7" end="7"/>
                                            </p:txEl>
                                          </p:spTgt>
                                        </p:tgtEl>
                                        <p:attrNameLst>
                                          <p:attrName>style.visibility</p:attrName>
                                        </p:attrNameLst>
                                      </p:cBhvr>
                                      <p:to>
                                        <p:strVal val="visible"/>
                                      </p:to>
                                    </p:set>
                                    <p:animEffect transition="in" filter="fade">
                                      <p:cBhvr>
                                        <p:cTn id="39" dur="500"/>
                                        <p:tgtEl>
                                          <p:spTgt spid="417">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417">
                                            <p:txEl>
                                              <p:pRg st="8" end="8"/>
                                            </p:txEl>
                                          </p:spTgt>
                                        </p:tgtEl>
                                        <p:attrNameLst>
                                          <p:attrName>style.visibility</p:attrName>
                                        </p:attrNameLst>
                                      </p:cBhvr>
                                      <p:to>
                                        <p:strVal val="visible"/>
                                      </p:to>
                                    </p:set>
                                    <p:animEffect transition="in" filter="fade">
                                      <p:cBhvr>
                                        <p:cTn id="43" dur="500"/>
                                        <p:tgtEl>
                                          <p:spTgt spid="4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_Custom Layout Features 3">
    <p:spTree>
      <p:nvGrpSpPr>
        <p:cNvPr id="1" name="Shape 418"/>
        <p:cNvGrpSpPr/>
        <p:nvPr/>
      </p:nvGrpSpPr>
      <p:grpSpPr>
        <a:xfrm>
          <a:off x="0" y="0"/>
          <a:ext cx="0" cy="0"/>
          <a:chOff x="0" y="0"/>
          <a:chExt cx="0" cy="0"/>
        </a:xfrm>
      </p:grpSpPr>
      <p:sp>
        <p:nvSpPr>
          <p:cNvPr id="419" name="Shape 419"/>
          <p:cNvSpPr>
            <a:spLocks noGrp="1"/>
          </p:cNvSpPr>
          <p:nvPr>
            <p:ph type="pic" idx="2"/>
          </p:nvPr>
        </p:nvSpPr>
        <p:spPr>
          <a:xfrm>
            <a:off x="0" y="1260187"/>
            <a:ext cx="1761719" cy="171081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20" name="Shape 420"/>
          <p:cNvSpPr>
            <a:spLocks noGrp="1"/>
          </p:cNvSpPr>
          <p:nvPr>
            <p:ph type="pic" idx="3"/>
          </p:nvPr>
        </p:nvSpPr>
        <p:spPr>
          <a:xfrm>
            <a:off x="7277421" y="1260207"/>
            <a:ext cx="1866588" cy="171081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21" name="Shape 421"/>
          <p:cNvSpPr>
            <a:spLocks noGrp="1"/>
          </p:cNvSpPr>
          <p:nvPr>
            <p:ph type="pic" idx="4"/>
          </p:nvPr>
        </p:nvSpPr>
        <p:spPr>
          <a:xfrm>
            <a:off x="5458273" y="2988748"/>
            <a:ext cx="1819148" cy="1710811"/>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chemeClr val="lt1"/>
              </a:buClr>
              <a:buSzPct val="100000"/>
              <a:buFont typeface="Arial"/>
              <a:buChar char="•"/>
              <a:defRPr sz="1400" b="0" i="0" u="none" strike="noStrike" cap="none">
                <a:solidFill>
                  <a:schemeClr val="lt1"/>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22" name="Shape 422"/>
          <p:cNvSpPr/>
          <p:nvPr/>
        </p:nvSpPr>
        <p:spPr>
          <a:xfrm>
            <a:off x="10" y="2971017"/>
            <a:ext cx="1761716" cy="1718041"/>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423" name="Shape 423"/>
          <p:cNvSpPr/>
          <p:nvPr/>
        </p:nvSpPr>
        <p:spPr>
          <a:xfrm>
            <a:off x="1761728" y="1260207"/>
            <a:ext cx="1819146" cy="1728561"/>
          </a:xfrm>
          <a:prstGeom prst="rect">
            <a:avLst/>
          </a:prstGeom>
          <a:solidFill>
            <a:schemeClr val="accent3"/>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424" name="Shape 424"/>
          <p:cNvSpPr/>
          <p:nvPr/>
        </p:nvSpPr>
        <p:spPr>
          <a:xfrm>
            <a:off x="3580873" y="2975996"/>
            <a:ext cx="1877398" cy="1718041"/>
          </a:xfrm>
          <a:prstGeom prst="rect">
            <a:avLst/>
          </a:prstGeom>
          <a:solidFill>
            <a:srgbClr val="FFB40A"/>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425" name="Shape 425"/>
          <p:cNvSpPr/>
          <p:nvPr/>
        </p:nvSpPr>
        <p:spPr>
          <a:xfrm>
            <a:off x="5458273" y="1260207"/>
            <a:ext cx="1819146" cy="1728561"/>
          </a:xfrm>
          <a:prstGeom prst="rect">
            <a:avLst/>
          </a:prstGeom>
          <a:solidFill>
            <a:schemeClr val="accent5"/>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426" name="Shape 426"/>
          <p:cNvSpPr/>
          <p:nvPr/>
        </p:nvSpPr>
        <p:spPr>
          <a:xfrm>
            <a:off x="7277417" y="2975996"/>
            <a:ext cx="1866591" cy="1713061"/>
          </a:xfrm>
          <a:prstGeom prst="rect">
            <a:avLst/>
          </a:prstGeom>
          <a:solidFill>
            <a:schemeClr val="accent6"/>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427" name="Shape 427"/>
          <p:cNvSpPr/>
          <p:nvPr/>
        </p:nvSpPr>
        <p:spPr>
          <a:xfrm>
            <a:off x="3580869" y="1260207"/>
            <a:ext cx="1877400" cy="1728561"/>
          </a:xfrm>
          <a:prstGeom prst="rect">
            <a:avLst/>
          </a:prstGeom>
          <a:solidFill>
            <a:srgbClr val="3F3F3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428" name="Shape 428"/>
          <p:cNvSpPr/>
          <p:nvPr/>
        </p:nvSpPr>
        <p:spPr>
          <a:xfrm>
            <a:off x="1761716" y="2983508"/>
            <a:ext cx="1819139" cy="1705550"/>
          </a:xfrm>
          <a:prstGeom prst="rect">
            <a:avLst/>
          </a:prstGeom>
          <a:solidFill>
            <a:srgbClr val="042A3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429" name="Shape 429"/>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0" name="Shape 430"/>
          <p:cNvSpPr txBox="1">
            <a:spLocks noGrp="1"/>
          </p:cNvSpPr>
          <p:nvPr>
            <p:ph type="body" idx="1"/>
          </p:nvPr>
        </p:nvSpPr>
        <p:spPr>
          <a:xfrm>
            <a:off x="1277373" y="97156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500"/>
                                        <p:tgtEl>
                                          <p:spTgt spid="422"/>
                                        </p:tgtEl>
                                      </p:cBhvr>
                                    </p:animEffect>
                                  </p:childTnLst>
                                </p:cTn>
                              </p:par>
                              <p:par>
                                <p:cTn id="8" presetID="10" presetClass="entr" presetSubtype="0" fill="hold" nodeType="withEffect">
                                  <p:stCondLst>
                                    <p:cond delay="0"/>
                                  </p:stCondLst>
                                  <p:childTnLst>
                                    <p:set>
                                      <p:cBhvr>
                                        <p:cTn id="9" dur="1" fill="hold">
                                          <p:stCondLst>
                                            <p:cond delay="0"/>
                                          </p:stCondLst>
                                        </p:cTn>
                                        <p:tgtEl>
                                          <p:spTgt spid="423"/>
                                        </p:tgtEl>
                                        <p:attrNameLst>
                                          <p:attrName>style.visibility</p:attrName>
                                        </p:attrNameLst>
                                      </p:cBhvr>
                                      <p:to>
                                        <p:strVal val="visible"/>
                                      </p:to>
                                    </p:set>
                                    <p:animEffect transition="in" filter="fade">
                                      <p:cBhvr>
                                        <p:cTn id="10" dur="500"/>
                                        <p:tgtEl>
                                          <p:spTgt spid="423"/>
                                        </p:tgtEl>
                                      </p:cBhvr>
                                    </p:animEffect>
                                  </p:childTnLst>
                                </p:cTn>
                              </p:par>
                              <p:par>
                                <p:cTn id="11" presetID="10" presetClass="entr" presetSubtype="0" fill="hold" nodeType="withEffect">
                                  <p:stCondLst>
                                    <p:cond delay="0"/>
                                  </p:stCondLst>
                                  <p:childTnLst>
                                    <p:set>
                                      <p:cBhvr>
                                        <p:cTn id="12" dur="1" fill="hold">
                                          <p:stCondLst>
                                            <p:cond delay="0"/>
                                          </p:stCondLst>
                                        </p:cTn>
                                        <p:tgtEl>
                                          <p:spTgt spid="424"/>
                                        </p:tgtEl>
                                        <p:attrNameLst>
                                          <p:attrName>style.visibility</p:attrName>
                                        </p:attrNameLst>
                                      </p:cBhvr>
                                      <p:to>
                                        <p:strVal val="visible"/>
                                      </p:to>
                                    </p:set>
                                    <p:animEffect transition="in" filter="fade">
                                      <p:cBhvr>
                                        <p:cTn id="13" dur="500"/>
                                        <p:tgtEl>
                                          <p:spTgt spid="424"/>
                                        </p:tgtEl>
                                      </p:cBhvr>
                                    </p:animEffect>
                                  </p:childTnLst>
                                </p:cTn>
                              </p:par>
                              <p:par>
                                <p:cTn id="14" presetID="10" presetClass="entr" presetSubtype="0" fill="hold" nodeType="withEffect">
                                  <p:stCondLst>
                                    <p:cond delay="0"/>
                                  </p:stCondLst>
                                  <p:childTnLst>
                                    <p:set>
                                      <p:cBhvr>
                                        <p:cTn id="15" dur="1" fill="hold">
                                          <p:stCondLst>
                                            <p:cond delay="0"/>
                                          </p:stCondLst>
                                        </p:cTn>
                                        <p:tgtEl>
                                          <p:spTgt spid="425"/>
                                        </p:tgtEl>
                                        <p:attrNameLst>
                                          <p:attrName>style.visibility</p:attrName>
                                        </p:attrNameLst>
                                      </p:cBhvr>
                                      <p:to>
                                        <p:strVal val="visible"/>
                                      </p:to>
                                    </p:set>
                                    <p:animEffect transition="in" filter="fade">
                                      <p:cBhvr>
                                        <p:cTn id="16" dur="500"/>
                                        <p:tgtEl>
                                          <p:spTgt spid="425"/>
                                        </p:tgtEl>
                                      </p:cBhvr>
                                    </p:animEffect>
                                  </p:childTnLst>
                                </p:cTn>
                              </p:par>
                              <p:par>
                                <p:cTn id="17" presetID="10" presetClass="entr" presetSubtype="0" fill="hold" nodeType="withEffect">
                                  <p:stCondLst>
                                    <p:cond delay="0"/>
                                  </p:stCondLst>
                                  <p:childTnLst>
                                    <p:set>
                                      <p:cBhvr>
                                        <p:cTn id="18" dur="1" fill="hold">
                                          <p:stCondLst>
                                            <p:cond delay="0"/>
                                          </p:stCondLst>
                                        </p:cTn>
                                        <p:tgtEl>
                                          <p:spTgt spid="426"/>
                                        </p:tgtEl>
                                        <p:attrNameLst>
                                          <p:attrName>style.visibility</p:attrName>
                                        </p:attrNameLst>
                                      </p:cBhvr>
                                      <p:to>
                                        <p:strVal val="visible"/>
                                      </p:to>
                                    </p:set>
                                    <p:animEffect transition="in" filter="fade">
                                      <p:cBhvr>
                                        <p:cTn id="19" dur="500"/>
                                        <p:tgtEl>
                                          <p:spTgt spid="426"/>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19"/>
                                        </p:tgtEl>
                                        <p:attrNameLst>
                                          <p:attrName>style.visibility</p:attrName>
                                        </p:attrNameLst>
                                      </p:cBhvr>
                                      <p:to>
                                        <p:strVal val="visible"/>
                                      </p:to>
                                    </p:set>
                                    <p:animEffect transition="in" filter="fade">
                                      <p:cBhvr>
                                        <p:cTn id="23" dur="500"/>
                                        <p:tgtEl>
                                          <p:spTgt spid="419"/>
                                        </p:tgtEl>
                                      </p:cBhvr>
                                    </p:animEffect>
                                  </p:childTnLst>
                                </p:cTn>
                              </p:par>
                              <p:par>
                                <p:cTn id="24" presetID="10" presetClass="entr" presetSubtype="0" fill="hold" nodeType="withEffect">
                                  <p:stCondLst>
                                    <p:cond delay="0"/>
                                  </p:stCondLst>
                                  <p:childTnLst>
                                    <p:set>
                                      <p:cBhvr>
                                        <p:cTn id="25" dur="1" fill="hold">
                                          <p:stCondLst>
                                            <p:cond delay="0"/>
                                          </p:stCondLst>
                                        </p:cTn>
                                        <p:tgtEl>
                                          <p:spTgt spid="428"/>
                                        </p:tgtEl>
                                        <p:attrNameLst>
                                          <p:attrName>style.visibility</p:attrName>
                                        </p:attrNameLst>
                                      </p:cBhvr>
                                      <p:to>
                                        <p:strVal val="visible"/>
                                      </p:to>
                                    </p:set>
                                    <p:animEffect transition="in" filter="fade">
                                      <p:cBhvr>
                                        <p:cTn id="26" dur="500"/>
                                        <p:tgtEl>
                                          <p:spTgt spid="428"/>
                                        </p:tgtEl>
                                      </p:cBhvr>
                                    </p:animEffect>
                                  </p:childTnLst>
                                </p:cTn>
                              </p:par>
                              <p:par>
                                <p:cTn id="27" presetID="10" presetClass="entr" presetSubtype="0" fill="hold" nodeType="withEffect">
                                  <p:stCondLst>
                                    <p:cond delay="0"/>
                                  </p:stCondLst>
                                  <p:childTnLst>
                                    <p:set>
                                      <p:cBhvr>
                                        <p:cTn id="28" dur="1" fill="hold">
                                          <p:stCondLst>
                                            <p:cond delay="0"/>
                                          </p:stCondLst>
                                        </p:cTn>
                                        <p:tgtEl>
                                          <p:spTgt spid="427"/>
                                        </p:tgtEl>
                                        <p:attrNameLst>
                                          <p:attrName>style.visibility</p:attrName>
                                        </p:attrNameLst>
                                      </p:cBhvr>
                                      <p:to>
                                        <p:strVal val="visible"/>
                                      </p:to>
                                    </p:set>
                                    <p:animEffect transition="in" filter="fade">
                                      <p:cBhvr>
                                        <p:cTn id="29" dur="500"/>
                                        <p:tgtEl>
                                          <p:spTgt spid="427"/>
                                        </p:tgtEl>
                                      </p:cBhvr>
                                    </p:animEffect>
                                  </p:childTnLst>
                                </p:cTn>
                              </p:par>
                              <p:par>
                                <p:cTn id="30" presetID="10" presetClass="entr" presetSubtype="0" fill="hold" nodeType="withEffect">
                                  <p:stCondLst>
                                    <p:cond delay="0"/>
                                  </p:stCondLst>
                                  <p:childTnLst>
                                    <p:set>
                                      <p:cBhvr>
                                        <p:cTn id="31" dur="1" fill="hold">
                                          <p:stCondLst>
                                            <p:cond delay="0"/>
                                          </p:stCondLst>
                                        </p:cTn>
                                        <p:tgtEl>
                                          <p:spTgt spid="421"/>
                                        </p:tgtEl>
                                        <p:attrNameLst>
                                          <p:attrName>style.visibility</p:attrName>
                                        </p:attrNameLst>
                                      </p:cBhvr>
                                      <p:to>
                                        <p:strVal val="visible"/>
                                      </p:to>
                                    </p:set>
                                    <p:animEffect transition="in" filter="fade">
                                      <p:cBhvr>
                                        <p:cTn id="32" dur="500"/>
                                        <p:tgtEl>
                                          <p:spTgt spid="421"/>
                                        </p:tgtEl>
                                      </p:cBhvr>
                                    </p:animEffect>
                                  </p:childTnLst>
                                </p:cTn>
                              </p:par>
                              <p:par>
                                <p:cTn id="33" presetID="10" presetClass="entr" presetSubtype="0" fill="hold" nodeType="withEffect">
                                  <p:stCondLst>
                                    <p:cond delay="0"/>
                                  </p:stCondLst>
                                  <p:childTnLst>
                                    <p:set>
                                      <p:cBhvr>
                                        <p:cTn id="34" dur="1" fill="hold">
                                          <p:stCondLst>
                                            <p:cond delay="0"/>
                                          </p:stCondLst>
                                        </p:cTn>
                                        <p:tgtEl>
                                          <p:spTgt spid="420"/>
                                        </p:tgtEl>
                                        <p:attrNameLst>
                                          <p:attrName>style.visibility</p:attrName>
                                        </p:attrNameLst>
                                      </p:cBhvr>
                                      <p:to>
                                        <p:strVal val="visible"/>
                                      </p:to>
                                    </p:set>
                                    <p:animEffect transition="in" filter="fade">
                                      <p:cBhvr>
                                        <p:cTn id="35" dur="500"/>
                                        <p:tgtEl>
                                          <p:spTgt spid="420"/>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429"/>
                                        </p:tgtEl>
                                        <p:attrNameLst>
                                          <p:attrName>style.visibility</p:attrName>
                                        </p:attrNameLst>
                                      </p:cBhvr>
                                      <p:to>
                                        <p:strVal val="visible"/>
                                      </p:to>
                                    </p:set>
                                    <p:animEffect transition="in" filter="fade">
                                      <p:cBhvr>
                                        <p:cTn id="39" dur="750"/>
                                        <p:tgtEl>
                                          <p:spTgt spid="429"/>
                                        </p:tgtEl>
                                      </p:cBhvr>
                                    </p:animEffect>
                                  </p:childTnLst>
                                </p:cTn>
                              </p:par>
                            </p:childTnLst>
                          </p:cTn>
                        </p:par>
                        <p:par>
                          <p:cTn id="40" fill="hold">
                            <p:stCondLst>
                              <p:cond delay="1750"/>
                            </p:stCondLst>
                            <p:childTnLst>
                              <p:par>
                                <p:cTn id="41" presetID="10" presetClass="entr" presetSubtype="0" fill="hold" nodeType="afterEffect">
                                  <p:stCondLst>
                                    <p:cond delay="0"/>
                                  </p:stCondLst>
                                  <p:childTnLst>
                                    <p:set>
                                      <p:cBhvr>
                                        <p:cTn id="42" dur="1" fill="hold">
                                          <p:stCondLst>
                                            <p:cond delay="0"/>
                                          </p:stCondLst>
                                        </p:cTn>
                                        <p:tgtEl>
                                          <p:spTgt spid="430">
                                            <p:txEl>
                                              <p:pRg st="0" end="0"/>
                                            </p:txEl>
                                          </p:spTgt>
                                        </p:tgtEl>
                                        <p:attrNameLst>
                                          <p:attrName>style.visibility</p:attrName>
                                        </p:attrNameLst>
                                      </p:cBhvr>
                                      <p:to>
                                        <p:strVal val="visible"/>
                                      </p:to>
                                    </p:set>
                                    <p:animEffect transition="in" filter="fade">
                                      <p:cBhvr>
                                        <p:cTn id="43" dur="500"/>
                                        <p:tgtEl>
                                          <p:spTgt spid="430">
                                            <p:txEl>
                                              <p:pRg st="0" end="0"/>
                                            </p:txEl>
                                          </p:spTgt>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430">
                                            <p:txEl>
                                              <p:pRg st="1" end="1"/>
                                            </p:txEl>
                                          </p:spTgt>
                                        </p:tgtEl>
                                        <p:attrNameLst>
                                          <p:attrName>style.visibility</p:attrName>
                                        </p:attrNameLst>
                                      </p:cBhvr>
                                      <p:to>
                                        <p:strVal val="visible"/>
                                      </p:to>
                                    </p:set>
                                    <p:animEffect transition="in" filter="fade">
                                      <p:cBhvr>
                                        <p:cTn id="47" dur="500"/>
                                        <p:tgtEl>
                                          <p:spTgt spid="430">
                                            <p:txEl>
                                              <p:pRg st="1" end="1"/>
                                            </p:txEl>
                                          </p:spTgt>
                                        </p:tgtEl>
                                      </p:cBhvr>
                                    </p:animEffect>
                                  </p:childTnLst>
                                </p:cTn>
                              </p:par>
                            </p:childTnLst>
                          </p:cTn>
                        </p:par>
                        <p:par>
                          <p:cTn id="48" fill="hold">
                            <p:stCondLst>
                              <p:cond delay="2750"/>
                            </p:stCondLst>
                            <p:childTnLst>
                              <p:par>
                                <p:cTn id="49" presetID="10" presetClass="entr" presetSubtype="0" fill="hold" nodeType="afterEffect">
                                  <p:stCondLst>
                                    <p:cond delay="0"/>
                                  </p:stCondLst>
                                  <p:childTnLst>
                                    <p:set>
                                      <p:cBhvr>
                                        <p:cTn id="50" dur="1" fill="hold">
                                          <p:stCondLst>
                                            <p:cond delay="0"/>
                                          </p:stCondLst>
                                        </p:cTn>
                                        <p:tgtEl>
                                          <p:spTgt spid="430">
                                            <p:txEl>
                                              <p:pRg st="2" end="2"/>
                                            </p:txEl>
                                          </p:spTgt>
                                        </p:tgtEl>
                                        <p:attrNameLst>
                                          <p:attrName>style.visibility</p:attrName>
                                        </p:attrNameLst>
                                      </p:cBhvr>
                                      <p:to>
                                        <p:strVal val="visible"/>
                                      </p:to>
                                    </p:set>
                                    <p:animEffect transition="in" filter="fade">
                                      <p:cBhvr>
                                        <p:cTn id="51" dur="500"/>
                                        <p:tgtEl>
                                          <p:spTgt spid="430">
                                            <p:txEl>
                                              <p:pRg st="2" end="2"/>
                                            </p:txEl>
                                          </p:spTgt>
                                        </p:tgtEl>
                                      </p:cBhvr>
                                    </p:animEffect>
                                  </p:childTnLst>
                                </p:cTn>
                              </p:par>
                            </p:childTnLst>
                          </p:cTn>
                        </p:par>
                        <p:par>
                          <p:cTn id="52" fill="hold">
                            <p:stCondLst>
                              <p:cond delay="3250"/>
                            </p:stCondLst>
                            <p:childTnLst>
                              <p:par>
                                <p:cTn id="53" presetID="10" presetClass="entr" presetSubtype="0" fill="hold" nodeType="afterEffect">
                                  <p:stCondLst>
                                    <p:cond delay="0"/>
                                  </p:stCondLst>
                                  <p:childTnLst>
                                    <p:set>
                                      <p:cBhvr>
                                        <p:cTn id="54" dur="1" fill="hold">
                                          <p:stCondLst>
                                            <p:cond delay="0"/>
                                          </p:stCondLst>
                                        </p:cTn>
                                        <p:tgtEl>
                                          <p:spTgt spid="430">
                                            <p:txEl>
                                              <p:pRg st="3" end="3"/>
                                            </p:txEl>
                                          </p:spTgt>
                                        </p:tgtEl>
                                        <p:attrNameLst>
                                          <p:attrName>style.visibility</p:attrName>
                                        </p:attrNameLst>
                                      </p:cBhvr>
                                      <p:to>
                                        <p:strVal val="visible"/>
                                      </p:to>
                                    </p:set>
                                    <p:animEffect transition="in" filter="fade">
                                      <p:cBhvr>
                                        <p:cTn id="55" dur="500"/>
                                        <p:tgtEl>
                                          <p:spTgt spid="430">
                                            <p:txEl>
                                              <p:pRg st="3" end="3"/>
                                            </p:txEl>
                                          </p:spTgt>
                                        </p:tgtEl>
                                      </p:cBhvr>
                                    </p:animEffect>
                                  </p:childTnLst>
                                </p:cTn>
                              </p:par>
                            </p:childTnLst>
                          </p:cTn>
                        </p:par>
                        <p:par>
                          <p:cTn id="56" fill="hold">
                            <p:stCondLst>
                              <p:cond delay="3750"/>
                            </p:stCondLst>
                            <p:childTnLst>
                              <p:par>
                                <p:cTn id="57" presetID="10" presetClass="entr" presetSubtype="0" fill="hold" nodeType="afterEffect">
                                  <p:stCondLst>
                                    <p:cond delay="0"/>
                                  </p:stCondLst>
                                  <p:childTnLst>
                                    <p:set>
                                      <p:cBhvr>
                                        <p:cTn id="58" dur="1" fill="hold">
                                          <p:stCondLst>
                                            <p:cond delay="0"/>
                                          </p:stCondLst>
                                        </p:cTn>
                                        <p:tgtEl>
                                          <p:spTgt spid="430">
                                            <p:txEl>
                                              <p:pRg st="4" end="4"/>
                                            </p:txEl>
                                          </p:spTgt>
                                        </p:tgtEl>
                                        <p:attrNameLst>
                                          <p:attrName>style.visibility</p:attrName>
                                        </p:attrNameLst>
                                      </p:cBhvr>
                                      <p:to>
                                        <p:strVal val="visible"/>
                                      </p:to>
                                    </p:set>
                                    <p:animEffect transition="in" filter="fade">
                                      <p:cBhvr>
                                        <p:cTn id="59" dur="500"/>
                                        <p:tgtEl>
                                          <p:spTgt spid="430">
                                            <p:txEl>
                                              <p:pRg st="4" end="4"/>
                                            </p:txEl>
                                          </p:spTgt>
                                        </p:tgtEl>
                                      </p:cBhvr>
                                    </p:animEffect>
                                  </p:childTnLst>
                                </p:cTn>
                              </p:par>
                            </p:childTnLst>
                          </p:cTn>
                        </p:par>
                        <p:par>
                          <p:cTn id="60" fill="hold">
                            <p:stCondLst>
                              <p:cond delay="4250"/>
                            </p:stCondLst>
                            <p:childTnLst>
                              <p:par>
                                <p:cTn id="61" presetID="10" presetClass="entr" presetSubtype="0" fill="hold" nodeType="afterEffect">
                                  <p:stCondLst>
                                    <p:cond delay="0"/>
                                  </p:stCondLst>
                                  <p:childTnLst>
                                    <p:set>
                                      <p:cBhvr>
                                        <p:cTn id="62" dur="1" fill="hold">
                                          <p:stCondLst>
                                            <p:cond delay="0"/>
                                          </p:stCondLst>
                                        </p:cTn>
                                        <p:tgtEl>
                                          <p:spTgt spid="430">
                                            <p:txEl>
                                              <p:pRg st="5" end="5"/>
                                            </p:txEl>
                                          </p:spTgt>
                                        </p:tgtEl>
                                        <p:attrNameLst>
                                          <p:attrName>style.visibility</p:attrName>
                                        </p:attrNameLst>
                                      </p:cBhvr>
                                      <p:to>
                                        <p:strVal val="visible"/>
                                      </p:to>
                                    </p:set>
                                    <p:animEffect transition="in" filter="fade">
                                      <p:cBhvr>
                                        <p:cTn id="63" dur="500"/>
                                        <p:tgtEl>
                                          <p:spTgt spid="430">
                                            <p:txEl>
                                              <p:pRg st="5" end="5"/>
                                            </p:txEl>
                                          </p:spTgt>
                                        </p:tgtEl>
                                      </p:cBhvr>
                                    </p:animEffect>
                                  </p:childTnLst>
                                </p:cTn>
                              </p:par>
                            </p:childTnLst>
                          </p:cTn>
                        </p:par>
                        <p:par>
                          <p:cTn id="64" fill="hold">
                            <p:stCondLst>
                              <p:cond delay="4750"/>
                            </p:stCondLst>
                            <p:childTnLst>
                              <p:par>
                                <p:cTn id="65" presetID="10" presetClass="entr" presetSubtype="0" fill="hold" nodeType="afterEffect">
                                  <p:stCondLst>
                                    <p:cond delay="0"/>
                                  </p:stCondLst>
                                  <p:childTnLst>
                                    <p:set>
                                      <p:cBhvr>
                                        <p:cTn id="66" dur="1" fill="hold">
                                          <p:stCondLst>
                                            <p:cond delay="0"/>
                                          </p:stCondLst>
                                        </p:cTn>
                                        <p:tgtEl>
                                          <p:spTgt spid="430">
                                            <p:txEl>
                                              <p:pRg st="6" end="6"/>
                                            </p:txEl>
                                          </p:spTgt>
                                        </p:tgtEl>
                                        <p:attrNameLst>
                                          <p:attrName>style.visibility</p:attrName>
                                        </p:attrNameLst>
                                      </p:cBhvr>
                                      <p:to>
                                        <p:strVal val="visible"/>
                                      </p:to>
                                    </p:set>
                                    <p:animEffect transition="in" filter="fade">
                                      <p:cBhvr>
                                        <p:cTn id="67" dur="500"/>
                                        <p:tgtEl>
                                          <p:spTgt spid="430">
                                            <p:txEl>
                                              <p:pRg st="6" end="6"/>
                                            </p:txEl>
                                          </p:spTgt>
                                        </p:tgtEl>
                                      </p:cBhvr>
                                    </p:animEffect>
                                  </p:childTnLst>
                                </p:cTn>
                              </p:par>
                            </p:childTnLst>
                          </p:cTn>
                        </p:par>
                        <p:par>
                          <p:cTn id="68" fill="hold">
                            <p:stCondLst>
                              <p:cond delay="5250"/>
                            </p:stCondLst>
                            <p:childTnLst>
                              <p:par>
                                <p:cTn id="69" presetID="10" presetClass="entr" presetSubtype="0" fill="hold" nodeType="afterEffect">
                                  <p:stCondLst>
                                    <p:cond delay="0"/>
                                  </p:stCondLst>
                                  <p:childTnLst>
                                    <p:set>
                                      <p:cBhvr>
                                        <p:cTn id="70" dur="1" fill="hold">
                                          <p:stCondLst>
                                            <p:cond delay="0"/>
                                          </p:stCondLst>
                                        </p:cTn>
                                        <p:tgtEl>
                                          <p:spTgt spid="430">
                                            <p:txEl>
                                              <p:pRg st="7" end="7"/>
                                            </p:txEl>
                                          </p:spTgt>
                                        </p:tgtEl>
                                        <p:attrNameLst>
                                          <p:attrName>style.visibility</p:attrName>
                                        </p:attrNameLst>
                                      </p:cBhvr>
                                      <p:to>
                                        <p:strVal val="visible"/>
                                      </p:to>
                                    </p:set>
                                    <p:animEffect transition="in" filter="fade">
                                      <p:cBhvr>
                                        <p:cTn id="71" dur="500"/>
                                        <p:tgtEl>
                                          <p:spTgt spid="430">
                                            <p:txEl>
                                              <p:pRg st="7" end="7"/>
                                            </p:txEl>
                                          </p:spTgt>
                                        </p:tgtEl>
                                      </p:cBhvr>
                                    </p:animEffect>
                                  </p:childTnLst>
                                </p:cTn>
                              </p:par>
                            </p:childTnLst>
                          </p:cTn>
                        </p:par>
                        <p:par>
                          <p:cTn id="72" fill="hold">
                            <p:stCondLst>
                              <p:cond delay="5750"/>
                            </p:stCondLst>
                            <p:childTnLst>
                              <p:par>
                                <p:cTn id="73" presetID="10" presetClass="entr" presetSubtype="0" fill="hold" nodeType="afterEffect">
                                  <p:stCondLst>
                                    <p:cond delay="0"/>
                                  </p:stCondLst>
                                  <p:childTnLst>
                                    <p:set>
                                      <p:cBhvr>
                                        <p:cTn id="74" dur="1" fill="hold">
                                          <p:stCondLst>
                                            <p:cond delay="0"/>
                                          </p:stCondLst>
                                        </p:cTn>
                                        <p:tgtEl>
                                          <p:spTgt spid="430">
                                            <p:txEl>
                                              <p:pRg st="8" end="8"/>
                                            </p:txEl>
                                          </p:spTgt>
                                        </p:tgtEl>
                                        <p:attrNameLst>
                                          <p:attrName>style.visibility</p:attrName>
                                        </p:attrNameLst>
                                      </p:cBhvr>
                                      <p:to>
                                        <p:strVal val="visible"/>
                                      </p:to>
                                    </p:set>
                                    <p:animEffect transition="in" filter="fade">
                                      <p:cBhvr>
                                        <p:cTn id="75" dur="500"/>
                                        <p:tgtEl>
                                          <p:spTgt spid="43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1_Basic Slide Left">
    <p:spTree>
      <p:nvGrpSpPr>
        <p:cNvPr id="1" name="Shape 431"/>
        <p:cNvGrpSpPr/>
        <p:nvPr/>
      </p:nvGrpSpPr>
      <p:grpSpPr>
        <a:xfrm>
          <a:off x="0" y="0"/>
          <a:ext cx="0" cy="0"/>
          <a:chOff x="0" y="0"/>
          <a:chExt cx="0" cy="0"/>
        </a:xfrm>
      </p:grpSpPr>
      <p:sp>
        <p:nvSpPr>
          <p:cNvPr id="432" name="Shape 432"/>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3" name="Shape 433"/>
          <p:cNvSpPr txBox="1">
            <a:spLocks noGrp="1"/>
          </p:cNvSpPr>
          <p:nvPr>
            <p:ph type="body" idx="1"/>
          </p:nvPr>
        </p:nvSpPr>
        <p:spPr>
          <a:xfrm>
            <a:off x="521027" y="971569"/>
            <a:ext cx="6589256" cy="180638"/>
          </a:xfrm>
          <a:prstGeom prst="rect">
            <a:avLst/>
          </a:prstGeom>
          <a:noFill/>
          <a:ln>
            <a:noFill/>
          </a:ln>
        </p:spPr>
        <p:txBody>
          <a:bodyPr lIns="91425" tIns="91425" rIns="91425" bIns="91425" anchor="ctr" anchorCtr="0"/>
          <a:lstStyle>
            <a:lvl1pPr marL="0" marR="0" lvl="0" indent="0" algn="l"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750"/>
                                        <p:tgtEl>
                                          <p:spTgt spid="43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33">
                                            <p:txEl>
                                              <p:pRg st="0" end="0"/>
                                            </p:txEl>
                                          </p:spTgt>
                                        </p:tgtEl>
                                        <p:attrNameLst>
                                          <p:attrName>style.visibility</p:attrName>
                                        </p:attrNameLst>
                                      </p:cBhvr>
                                      <p:to>
                                        <p:strVal val="visible"/>
                                      </p:to>
                                    </p:set>
                                    <p:animEffect transition="in" filter="fade">
                                      <p:cBhvr>
                                        <p:cTn id="11" dur="500"/>
                                        <p:tgtEl>
                                          <p:spTgt spid="433">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433">
                                            <p:txEl>
                                              <p:pRg st="1" end="1"/>
                                            </p:txEl>
                                          </p:spTgt>
                                        </p:tgtEl>
                                        <p:attrNameLst>
                                          <p:attrName>style.visibility</p:attrName>
                                        </p:attrNameLst>
                                      </p:cBhvr>
                                      <p:to>
                                        <p:strVal val="visible"/>
                                      </p:to>
                                    </p:set>
                                    <p:animEffect transition="in" filter="fade">
                                      <p:cBhvr>
                                        <p:cTn id="15" dur="500"/>
                                        <p:tgtEl>
                                          <p:spTgt spid="433">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433">
                                            <p:txEl>
                                              <p:pRg st="2" end="2"/>
                                            </p:txEl>
                                          </p:spTgt>
                                        </p:tgtEl>
                                        <p:attrNameLst>
                                          <p:attrName>style.visibility</p:attrName>
                                        </p:attrNameLst>
                                      </p:cBhvr>
                                      <p:to>
                                        <p:strVal val="visible"/>
                                      </p:to>
                                    </p:set>
                                    <p:animEffect transition="in" filter="fade">
                                      <p:cBhvr>
                                        <p:cTn id="19" dur="500"/>
                                        <p:tgtEl>
                                          <p:spTgt spid="433">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433">
                                            <p:txEl>
                                              <p:pRg st="3" end="3"/>
                                            </p:txEl>
                                          </p:spTgt>
                                        </p:tgtEl>
                                        <p:attrNameLst>
                                          <p:attrName>style.visibility</p:attrName>
                                        </p:attrNameLst>
                                      </p:cBhvr>
                                      <p:to>
                                        <p:strVal val="visible"/>
                                      </p:to>
                                    </p:set>
                                    <p:animEffect transition="in" filter="fade">
                                      <p:cBhvr>
                                        <p:cTn id="23" dur="500"/>
                                        <p:tgtEl>
                                          <p:spTgt spid="433">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433">
                                            <p:txEl>
                                              <p:pRg st="4" end="4"/>
                                            </p:txEl>
                                          </p:spTgt>
                                        </p:tgtEl>
                                        <p:attrNameLst>
                                          <p:attrName>style.visibility</p:attrName>
                                        </p:attrNameLst>
                                      </p:cBhvr>
                                      <p:to>
                                        <p:strVal val="visible"/>
                                      </p:to>
                                    </p:set>
                                    <p:animEffect transition="in" filter="fade">
                                      <p:cBhvr>
                                        <p:cTn id="27" dur="500"/>
                                        <p:tgtEl>
                                          <p:spTgt spid="433">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433">
                                            <p:txEl>
                                              <p:pRg st="5" end="5"/>
                                            </p:txEl>
                                          </p:spTgt>
                                        </p:tgtEl>
                                        <p:attrNameLst>
                                          <p:attrName>style.visibility</p:attrName>
                                        </p:attrNameLst>
                                      </p:cBhvr>
                                      <p:to>
                                        <p:strVal val="visible"/>
                                      </p:to>
                                    </p:set>
                                    <p:animEffect transition="in" filter="fade">
                                      <p:cBhvr>
                                        <p:cTn id="31" dur="500"/>
                                        <p:tgtEl>
                                          <p:spTgt spid="433">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433">
                                            <p:txEl>
                                              <p:pRg st="6" end="6"/>
                                            </p:txEl>
                                          </p:spTgt>
                                        </p:tgtEl>
                                        <p:attrNameLst>
                                          <p:attrName>style.visibility</p:attrName>
                                        </p:attrNameLst>
                                      </p:cBhvr>
                                      <p:to>
                                        <p:strVal val="visible"/>
                                      </p:to>
                                    </p:set>
                                    <p:animEffect transition="in" filter="fade">
                                      <p:cBhvr>
                                        <p:cTn id="35" dur="500"/>
                                        <p:tgtEl>
                                          <p:spTgt spid="433">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433">
                                            <p:txEl>
                                              <p:pRg st="7" end="7"/>
                                            </p:txEl>
                                          </p:spTgt>
                                        </p:tgtEl>
                                        <p:attrNameLst>
                                          <p:attrName>style.visibility</p:attrName>
                                        </p:attrNameLst>
                                      </p:cBhvr>
                                      <p:to>
                                        <p:strVal val="visible"/>
                                      </p:to>
                                    </p:set>
                                    <p:animEffect transition="in" filter="fade">
                                      <p:cBhvr>
                                        <p:cTn id="39" dur="500"/>
                                        <p:tgtEl>
                                          <p:spTgt spid="433">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433">
                                            <p:txEl>
                                              <p:pRg st="8" end="8"/>
                                            </p:txEl>
                                          </p:spTgt>
                                        </p:tgtEl>
                                        <p:attrNameLst>
                                          <p:attrName>style.visibility</p:attrName>
                                        </p:attrNameLst>
                                      </p:cBhvr>
                                      <p:to>
                                        <p:strVal val="visible"/>
                                      </p:to>
                                    </p:set>
                                    <p:animEffect transition="in" filter="fade">
                                      <p:cBhvr>
                                        <p:cTn id="43" dur="500"/>
                                        <p:tgtEl>
                                          <p:spTgt spid="43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1_Basic Slide Right">
    <p:spTree>
      <p:nvGrpSpPr>
        <p:cNvPr id="1" name="Shape 434"/>
        <p:cNvGrpSpPr/>
        <p:nvPr/>
      </p:nvGrpSpPr>
      <p:grpSpPr>
        <a:xfrm>
          <a:off x="0" y="0"/>
          <a:ext cx="0" cy="0"/>
          <a:chOff x="0" y="0"/>
          <a:chExt cx="0" cy="0"/>
        </a:xfrm>
      </p:grpSpPr>
      <p:sp>
        <p:nvSpPr>
          <p:cNvPr id="435" name="Shape 435"/>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6" name="Shape 436"/>
          <p:cNvSpPr txBox="1">
            <a:spLocks noGrp="1"/>
          </p:cNvSpPr>
          <p:nvPr>
            <p:ph type="body" idx="1"/>
          </p:nvPr>
        </p:nvSpPr>
        <p:spPr>
          <a:xfrm>
            <a:off x="2033717" y="971569"/>
            <a:ext cx="6589256" cy="180638"/>
          </a:xfrm>
          <a:prstGeom prst="rect">
            <a:avLst/>
          </a:prstGeom>
          <a:noFill/>
          <a:ln>
            <a:noFill/>
          </a:ln>
        </p:spPr>
        <p:txBody>
          <a:bodyPr lIns="91425" tIns="91425" rIns="91425" bIns="91425" anchor="ctr" anchorCtr="0"/>
          <a:lstStyle>
            <a:lvl1pPr marL="0" marR="0" lvl="0" indent="0" algn="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fade">
                                      <p:cBhvr>
                                        <p:cTn id="7" dur="750"/>
                                        <p:tgtEl>
                                          <p:spTgt spid="43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36">
                                            <p:txEl>
                                              <p:pRg st="0" end="0"/>
                                            </p:txEl>
                                          </p:spTgt>
                                        </p:tgtEl>
                                        <p:attrNameLst>
                                          <p:attrName>style.visibility</p:attrName>
                                        </p:attrNameLst>
                                      </p:cBhvr>
                                      <p:to>
                                        <p:strVal val="visible"/>
                                      </p:to>
                                    </p:set>
                                    <p:animEffect transition="in" filter="fade">
                                      <p:cBhvr>
                                        <p:cTn id="11" dur="500"/>
                                        <p:tgtEl>
                                          <p:spTgt spid="436">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436">
                                            <p:txEl>
                                              <p:pRg st="1" end="1"/>
                                            </p:txEl>
                                          </p:spTgt>
                                        </p:tgtEl>
                                        <p:attrNameLst>
                                          <p:attrName>style.visibility</p:attrName>
                                        </p:attrNameLst>
                                      </p:cBhvr>
                                      <p:to>
                                        <p:strVal val="visible"/>
                                      </p:to>
                                    </p:set>
                                    <p:animEffect transition="in" filter="fade">
                                      <p:cBhvr>
                                        <p:cTn id="15" dur="500"/>
                                        <p:tgtEl>
                                          <p:spTgt spid="436">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436">
                                            <p:txEl>
                                              <p:pRg st="2" end="2"/>
                                            </p:txEl>
                                          </p:spTgt>
                                        </p:tgtEl>
                                        <p:attrNameLst>
                                          <p:attrName>style.visibility</p:attrName>
                                        </p:attrNameLst>
                                      </p:cBhvr>
                                      <p:to>
                                        <p:strVal val="visible"/>
                                      </p:to>
                                    </p:set>
                                    <p:animEffect transition="in" filter="fade">
                                      <p:cBhvr>
                                        <p:cTn id="19" dur="500"/>
                                        <p:tgtEl>
                                          <p:spTgt spid="436">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436">
                                            <p:txEl>
                                              <p:pRg st="3" end="3"/>
                                            </p:txEl>
                                          </p:spTgt>
                                        </p:tgtEl>
                                        <p:attrNameLst>
                                          <p:attrName>style.visibility</p:attrName>
                                        </p:attrNameLst>
                                      </p:cBhvr>
                                      <p:to>
                                        <p:strVal val="visible"/>
                                      </p:to>
                                    </p:set>
                                    <p:animEffect transition="in" filter="fade">
                                      <p:cBhvr>
                                        <p:cTn id="23" dur="500"/>
                                        <p:tgtEl>
                                          <p:spTgt spid="436">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436">
                                            <p:txEl>
                                              <p:pRg st="4" end="4"/>
                                            </p:txEl>
                                          </p:spTgt>
                                        </p:tgtEl>
                                        <p:attrNameLst>
                                          <p:attrName>style.visibility</p:attrName>
                                        </p:attrNameLst>
                                      </p:cBhvr>
                                      <p:to>
                                        <p:strVal val="visible"/>
                                      </p:to>
                                    </p:set>
                                    <p:animEffect transition="in" filter="fade">
                                      <p:cBhvr>
                                        <p:cTn id="27" dur="500"/>
                                        <p:tgtEl>
                                          <p:spTgt spid="436">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436">
                                            <p:txEl>
                                              <p:pRg st="5" end="5"/>
                                            </p:txEl>
                                          </p:spTgt>
                                        </p:tgtEl>
                                        <p:attrNameLst>
                                          <p:attrName>style.visibility</p:attrName>
                                        </p:attrNameLst>
                                      </p:cBhvr>
                                      <p:to>
                                        <p:strVal val="visible"/>
                                      </p:to>
                                    </p:set>
                                    <p:animEffect transition="in" filter="fade">
                                      <p:cBhvr>
                                        <p:cTn id="31" dur="500"/>
                                        <p:tgtEl>
                                          <p:spTgt spid="436">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436">
                                            <p:txEl>
                                              <p:pRg st="6" end="6"/>
                                            </p:txEl>
                                          </p:spTgt>
                                        </p:tgtEl>
                                        <p:attrNameLst>
                                          <p:attrName>style.visibility</p:attrName>
                                        </p:attrNameLst>
                                      </p:cBhvr>
                                      <p:to>
                                        <p:strVal val="visible"/>
                                      </p:to>
                                    </p:set>
                                    <p:animEffect transition="in" filter="fade">
                                      <p:cBhvr>
                                        <p:cTn id="35" dur="500"/>
                                        <p:tgtEl>
                                          <p:spTgt spid="436">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436">
                                            <p:txEl>
                                              <p:pRg st="7" end="7"/>
                                            </p:txEl>
                                          </p:spTgt>
                                        </p:tgtEl>
                                        <p:attrNameLst>
                                          <p:attrName>style.visibility</p:attrName>
                                        </p:attrNameLst>
                                      </p:cBhvr>
                                      <p:to>
                                        <p:strVal val="visible"/>
                                      </p:to>
                                    </p:set>
                                    <p:animEffect transition="in" filter="fade">
                                      <p:cBhvr>
                                        <p:cTn id="39" dur="500"/>
                                        <p:tgtEl>
                                          <p:spTgt spid="436">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436">
                                            <p:txEl>
                                              <p:pRg st="8" end="8"/>
                                            </p:txEl>
                                          </p:spTgt>
                                        </p:tgtEl>
                                        <p:attrNameLst>
                                          <p:attrName>style.visibility</p:attrName>
                                        </p:attrNameLst>
                                      </p:cBhvr>
                                      <p:to>
                                        <p:strVal val="visible"/>
                                      </p:to>
                                    </p:set>
                                    <p:animEffect transition="in" filter="fade">
                                      <p:cBhvr>
                                        <p:cTn id="43" dur="500"/>
                                        <p:tgtEl>
                                          <p:spTgt spid="43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16_Custom Layout">
    <p:spTree>
      <p:nvGrpSpPr>
        <p:cNvPr id="1" name="Shape 437"/>
        <p:cNvGrpSpPr/>
        <p:nvPr/>
      </p:nvGrpSpPr>
      <p:grpSpPr>
        <a:xfrm>
          <a:off x="0" y="0"/>
          <a:ext cx="0" cy="0"/>
          <a:chOff x="0" y="0"/>
          <a:chExt cx="0" cy="0"/>
        </a:xfrm>
      </p:grpSpPr>
      <p:sp>
        <p:nvSpPr>
          <p:cNvPr id="438" name="Shape 438"/>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9" name="Shape 439"/>
          <p:cNvSpPr txBox="1">
            <a:spLocks noGrp="1"/>
          </p:cNvSpPr>
          <p:nvPr>
            <p:ph type="body" idx="1"/>
          </p:nvPr>
        </p:nvSpPr>
        <p:spPr>
          <a:xfrm>
            <a:off x="1277373" y="97156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750"/>
                                        <p:tgtEl>
                                          <p:spTgt spid="438"/>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439">
                                            <p:txEl>
                                              <p:pRg st="0" end="0"/>
                                            </p:txEl>
                                          </p:spTgt>
                                        </p:tgtEl>
                                        <p:attrNameLst>
                                          <p:attrName>style.visibility</p:attrName>
                                        </p:attrNameLst>
                                      </p:cBhvr>
                                      <p:to>
                                        <p:strVal val="visible"/>
                                      </p:to>
                                    </p:set>
                                    <p:animEffect transition="in" filter="fade">
                                      <p:cBhvr>
                                        <p:cTn id="11" dur="500"/>
                                        <p:tgtEl>
                                          <p:spTgt spid="439">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439">
                                            <p:txEl>
                                              <p:pRg st="1" end="1"/>
                                            </p:txEl>
                                          </p:spTgt>
                                        </p:tgtEl>
                                        <p:attrNameLst>
                                          <p:attrName>style.visibility</p:attrName>
                                        </p:attrNameLst>
                                      </p:cBhvr>
                                      <p:to>
                                        <p:strVal val="visible"/>
                                      </p:to>
                                    </p:set>
                                    <p:animEffect transition="in" filter="fade">
                                      <p:cBhvr>
                                        <p:cTn id="15" dur="500"/>
                                        <p:tgtEl>
                                          <p:spTgt spid="439">
                                            <p:txEl>
                                              <p:pRg st="1" end="1"/>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439">
                                            <p:txEl>
                                              <p:pRg st="2" end="2"/>
                                            </p:txEl>
                                          </p:spTgt>
                                        </p:tgtEl>
                                        <p:attrNameLst>
                                          <p:attrName>style.visibility</p:attrName>
                                        </p:attrNameLst>
                                      </p:cBhvr>
                                      <p:to>
                                        <p:strVal val="visible"/>
                                      </p:to>
                                    </p:set>
                                    <p:animEffect transition="in" filter="fade">
                                      <p:cBhvr>
                                        <p:cTn id="19" dur="500"/>
                                        <p:tgtEl>
                                          <p:spTgt spid="439">
                                            <p:txEl>
                                              <p:pRg st="2" end="2"/>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439">
                                            <p:txEl>
                                              <p:pRg st="3" end="3"/>
                                            </p:txEl>
                                          </p:spTgt>
                                        </p:tgtEl>
                                        <p:attrNameLst>
                                          <p:attrName>style.visibility</p:attrName>
                                        </p:attrNameLst>
                                      </p:cBhvr>
                                      <p:to>
                                        <p:strVal val="visible"/>
                                      </p:to>
                                    </p:set>
                                    <p:animEffect transition="in" filter="fade">
                                      <p:cBhvr>
                                        <p:cTn id="23" dur="500"/>
                                        <p:tgtEl>
                                          <p:spTgt spid="439">
                                            <p:txEl>
                                              <p:pRg st="3" end="3"/>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439">
                                            <p:txEl>
                                              <p:pRg st="4" end="4"/>
                                            </p:txEl>
                                          </p:spTgt>
                                        </p:tgtEl>
                                        <p:attrNameLst>
                                          <p:attrName>style.visibility</p:attrName>
                                        </p:attrNameLst>
                                      </p:cBhvr>
                                      <p:to>
                                        <p:strVal val="visible"/>
                                      </p:to>
                                    </p:set>
                                    <p:animEffect transition="in" filter="fade">
                                      <p:cBhvr>
                                        <p:cTn id="27" dur="500"/>
                                        <p:tgtEl>
                                          <p:spTgt spid="439">
                                            <p:txEl>
                                              <p:pRg st="4" end="4"/>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439">
                                            <p:txEl>
                                              <p:pRg st="5" end="5"/>
                                            </p:txEl>
                                          </p:spTgt>
                                        </p:tgtEl>
                                        <p:attrNameLst>
                                          <p:attrName>style.visibility</p:attrName>
                                        </p:attrNameLst>
                                      </p:cBhvr>
                                      <p:to>
                                        <p:strVal val="visible"/>
                                      </p:to>
                                    </p:set>
                                    <p:animEffect transition="in" filter="fade">
                                      <p:cBhvr>
                                        <p:cTn id="31" dur="500"/>
                                        <p:tgtEl>
                                          <p:spTgt spid="439">
                                            <p:txEl>
                                              <p:pRg st="5" end="5"/>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439">
                                            <p:txEl>
                                              <p:pRg st="6" end="6"/>
                                            </p:txEl>
                                          </p:spTgt>
                                        </p:tgtEl>
                                        <p:attrNameLst>
                                          <p:attrName>style.visibility</p:attrName>
                                        </p:attrNameLst>
                                      </p:cBhvr>
                                      <p:to>
                                        <p:strVal val="visible"/>
                                      </p:to>
                                    </p:set>
                                    <p:animEffect transition="in" filter="fade">
                                      <p:cBhvr>
                                        <p:cTn id="35" dur="500"/>
                                        <p:tgtEl>
                                          <p:spTgt spid="439">
                                            <p:txEl>
                                              <p:pRg st="6" end="6"/>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439">
                                            <p:txEl>
                                              <p:pRg st="7" end="7"/>
                                            </p:txEl>
                                          </p:spTgt>
                                        </p:tgtEl>
                                        <p:attrNameLst>
                                          <p:attrName>style.visibility</p:attrName>
                                        </p:attrNameLst>
                                      </p:cBhvr>
                                      <p:to>
                                        <p:strVal val="visible"/>
                                      </p:to>
                                    </p:set>
                                    <p:animEffect transition="in" filter="fade">
                                      <p:cBhvr>
                                        <p:cTn id="39" dur="500"/>
                                        <p:tgtEl>
                                          <p:spTgt spid="439">
                                            <p:txEl>
                                              <p:pRg st="7" end="7"/>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439">
                                            <p:txEl>
                                              <p:pRg st="8" end="8"/>
                                            </p:txEl>
                                          </p:spTgt>
                                        </p:tgtEl>
                                        <p:attrNameLst>
                                          <p:attrName>style.visibility</p:attrName>
                                        </p:attrNameLst>
                                      </p:cBhvr>
                                      <p:to>
                                        <p:strVal val="visible"/>
                                      </p:to>
                                    </p:set>
                                    <p:animEffect transition="in" filter="fade">
                                      <p:cBhvr>
                                        <p:cTn id="43" dur="500"/>
                                        <p:tgtEl>
                                          <p:spTgt spid="4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2_Custom Layout 8">
    <p:spTree>
      <p:nvGrpSpPr>
        <p:cNvPr id="1" name="Shape 440"/>
        <p:cNvGrpSpPr/>
        <p:nvPr/>
      </p:nvGrpSpPr>
      <p:grpSpPr>
        <a:xfrm>
          <a:off x="0" y="0"/>
          <a:ext cx="0" cy="0"/>
          <a:chOff x="0" y="0"/>
          <a:chExt cx="0" cy="0"/>
        </a:xfrm>
      </p:grpSpPr>
      <p:sp>
        <p:nvSpPr>
          <p:cNvPr id="441" name="Shape 441"/>
          <p:cNvSpPr/>
          <p:nvPr/>
        </p:nvSpPr>
        <p:spPr>
          <a:xfrm>
            <a:off x="10" y="2762250"/>
            <a:ext cx="9144000" cy="2381249"/>
          </a:xfrm>
          <a:prstGeom prst="rect">
            <a:avLst/>
          </a:prstGeom>
          <a:solidFill>
            <a:schemeClr val="accent1"/>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442" name="Shape 442"/>
          <p:cNvSpPr>
            <a:spLocks noGrp="1"/>
          </p:cNvSpPr>
          <p:nvPr>
            <p:ph type="pic" idx="2"/>
          </p:nvPr>
        </p:nvSpPr>
        <p:spPr>
          <a:xfrm>
            <a:off x="3578510" y="1634679"/>
            <a:ext cx="1922177" cy="2551558"/>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43" name="Shape 443"/>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4" name="Shape 444"/>
          <p:cNvSpPr txBox="1">
            <a:spLocks noGrp="1"/>
          </p:cNvSpPr>
          <p:nvPr>
            <p:ph type="body" idx="1"/>
          </p:nvPr>
        </p:nvSpPr>
        <p:spPr>
          <a:xfrm>
            <a:off x="1277373" y="97156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45" name="Shape 445"/>
          <p:cNvSpPr/>
          <p:nvPr/>
        </p:nvSpPr>
        <p:spPr>
          <a:xfrm>
            <a:off x="7673282" y="5001005"/>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446" name="Shape 446" descr="RF.LOGO.WHITE.WHITE_151015.ai"/>
          <p:cNvPicPr preferRelativeResize="0"/>
          <p:nvPr/>
        </p:nvPicPr>
        <p:blipFill rotWithShape="1">
          <a:blip r:embed="rId2">
            <a:alphaModFix/>
          </a:blip>
          <a:srcRect/>
          <a:stretch/>
        </p:blipFill>
        <p:spPr>
          <a:xfrm>
            <a:off x="7614325" y="4786312"/>
            <a:ext cx="1421788" cy="1752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41"/>
                                        </p:tgtEl>
                                        <p:attrNameLst>
                                          <p:attrName>style.visibility</p:attrName>
                                        </p:attrNameLst>
                                      </p:cBhvr>
                                      <p:to>
                                        <p:strVal val="visible"/>
                                      </p:to>
                                    </p:set>
                                    <p:anim calcmode="lin" valueType="num">
                                      <p:cBhvr additive="base">
                                        <p:cTn id="7" dur="500"/>
                                        <p:tgtEl>
                                          <p:spTgt spid="441"/>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3"/>
                                        </p:tgtEl>
                                        <p:attrNameLst>
                                          <p:attrName>style.visibility</p:attrName>
                                        </p:attrNameLst>
                                      </p:cBhvr>
                                      <p:to>
                                        <p:strVal val="visible"/>
                                      </p:to>
                                    </p:set>
                                    <p:animEffect transition="in" filter="fade">
                                      <p:cBhvr>
                                        <p:cTn id="11" dur="750"/>
                                        <p:tgtEl>
                                          <p:spTgt spid="443"/>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444">
                                            <p:txEl>
                                              <p:pRg st="0" end="0"/>
                                            </p:txEl>
                                          </p:spTgt>
                                        </p:tgtEl>
                                        <p:attrNameLst>
                                          <p:attrName>style.visibility</p:attrName>
                                        </p:attrNameLst>
                                      </p:cBhvr>
                                      <p:to>
                                        <p:strVal val="visible"/>
                                      </p:to>
                                    </p:set>
                                    <p:animEffect transition="in" filter="fade">
                                      <p:cBhvr>
                                        <p:cTn id="15" dur="500"/>
                                        <p:tgtEl>
                                          <p:spTgt spid="444">
                                            <p:txEl>
                                              <p:pRg st="0" end="0"/>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444">
                                            <p:txEl>
                                              <p:pRg st="1" end="1"/>
                                            </p:txEl>
                                          </p:spTgt>
                                        </p:tgtEl>
                                        <p:attrNameLst>
                                          <p:attrName>style.visibility</p:attrName>
                                        </p:attrNameLst>
                                      </p:cBhvr>
                                      <p:to>
                                        <p:strVal val="visible"/>
                                      </p:to>
                                    </p:set>
                                    <p:animEffect transition="in" filter="fade">
                                      <p:cBhvr>
                                        <p:cTn id="19" dur="500"/>
                                        <p:tgtEl>
                                          <p:spTgt spid="444">
                                            <p:txEl>
                                              <p:pRg st="1" end="1"/>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444">
                                            <p:txEl>
                                              <p:pRg st="2" end="2"/>
                                            </p:txEl>
                                          </p:spTgt>
                                        </p:tgtEl>
                                        <p:attrNameLst>
                                          <p:attrName>style.visibility</p:attrName>
                                        </p:attrNameLst>
                                      </p:cBhvr>
                                      <p:to>
                                        <p:strVal val="visible"/>
                                      </p:to>
                                    </p:set>
                                    <p:animEffect transition="in" filter="fade">
                                      <p:cBhvr>
                                        <p:cTn id="23" dur="500"/>
                                        <p:tgtEl>
                                          <p:spTgt spid="444">
                                            <p:txEl>
                                              <p:pRg st="2" end="2"/>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444">
                                            <p:txEl>
                                              <p:pRg st="3" end="3"/>
                                            </p:txEl>
                                          </p:spTgt>
                                        </p:tgtEl>
                                        <p:attrNameLst>
                                          <p:attrName>style.visibility</p:attrName>
                                        </p:attrNameLst>
                                      </p:cBhvr>
                                      <p:to>
                                        <p:strVal val="visible"/>
                                      </p:to>
                                    </p:set>
                                    <p:animEffect transition="in" filter="fade">
                                      <p:cBhvr>
                                        <p:cTn id="27" dur="500"/>
                                        <p:tgtEl>
                                          <p:spTgt spid="444">
                                            <p:txEl>
                                              <p:pRg st="3" end="3"/>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444">
                                            <p:txEl>
                                              <p:pRg st="4" end="4"/>
                                            </p:txEl>
                                          </p:spTgt>
                                        </p:tgtEl>
                                        <p:attrNameLst>
                                          <p:attrName>style.visibility</p:attrName>
                                        </p:attrNameLst>
                                      </p:cBhvr>
                                      <p:to>
                                        <p:strVal val="visible"/>
                                      </p:to>
                                    </p:set>
                                    <p:animEffect transition="in" filter="fade">
                                      <p:cBhvr>
                                        <p:cTn id="31" dur="500"/>
                                        <p:tgtEl>
                                          <p:spTgt spid="444">
                                            <p:txEl>
                                              <p:pRg st="4" end="4"/>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444">
                                            <p:txEl>
                                              <p:pRg st="5" end="5"/>
                                            </p:txEl>
                                          </p:spTgt>
                                        </p:tgtEl>
                                        <p:attrNameLst>
                                          <p:attrName>style.visibility</p:attrName>
                                        </p:attrNameLst>
                                      </p:cBhvr>
                                      <p:to>
                                        <p:strVal val="visible"/>
                                      </p:to>
                                    </p:set>
                                    <p:animEffect transition="in" filter="fade">
                                      <p:cBhvr>
                                        <p:cTn id="35" dur="500"/>
                                        <p:tgtEl>
                                          <p:spTgt spid="444">
                                            <p:txEl>
                                              <p:pRg st="5" end="5"/>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444">
                                            <p:txEl>
                                              <p:pRg st="6" end="6"/>
                                            </p:txEl>
                                          </p:spTgt>
                                        </p:tgtEl>
                                        <p:attrNameLst>
                                          <p:attrName>style.visibility</p:attrName>
                                        </p:attrNameLst>
                                      </p:cBhvr>
                                      <p:to>
                                        <p:strVal val="visible"/>
                                      </p:to>
                                    </p:set>
                                    <p:animEffect transition="in" filter="fade">
                                      <p:cBhvr>
                                        <p:cTn id="39" dur="500"/>
                                        <p:tgtEl>
                                          <p:spTgt spid="444">
                                            <p:txEl>
                                              <p:pRg st="6" end="6"/>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444">
                                            <p:txEl>
                                              <p:pRg st="7" end="7"/>
                                            </p:txEl>
                                          </p:spTgt>
                                        </p:tgtEl>
                                        <p:attrNameLst>
                                          <p:attrName>style.visibility</p:attrName>
                                        </p:attrNameLst>
                                      </p:cBhvr>
                                      <p:to>
                                        <p:strVal val="visible"/>
                                      </p:to>
                                    </p:set>
                                    <p:animEffect transition="in" filter="fade">
                                      <p:cBhvr>
                                        <p:cTn id="43" dur="500"/>
                                        <p:tgtEl>
                                          <p:spTgt spid="444">
                                            <p:txEl>
                                              <p:pRg st="7" end="7"/>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444">
                                            <p:txEl>
                                              <p:pRg st="8" end="8"/>
                                            </p:txEl>
                                          </p:spTgt>
                                        </p:tgtEl>
                                        <p:attrNameLst>
                                          <p:attrName>style.visibility</p:attrName>
                                        </p:attrNameLst>
                                      </p:cBhvr>
                                      <p:to>
                                        <p:strVal val="visible"/>
                                      </p:to>
                                    </p:set>
                                    <p:animEffect transition="in" filter="fade">
                                      <p:cBhvr>
                                        <p:cTn id="47" dur="500"/>
                                        <p:tgtEl>
                                          <p:spTgt spid="44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3_Custom Layout 8">
    <p:spTree>
      <p:nvGrpSpPr>
        <p:cNvPr id="1" name="Shape 447"/>
        <p:cNvGrpSpPr/>
        <p:nvPr/>
      </p:nvGrpSpPr>
      <p:grpSpPr>
        <a:xfrm>
          <a:off x="0" y="0"/>
          <a:ext cx="0" cy="0"/>
          <a:chOff x="0" y="0"/>
          <a:chExt cx="0" cy="0"/>
        </a:xfrm>
      </p:grpSpPr>
      <p:sp>
        <p:nvSpPr>
          <p:cNvPr id="448" name="Shape 448"/>
          <p:cNvSpPr/>
          <p:nvPr/>
        </p:nvSpPr>
        <p:spPr>
          <a:xfrm>
            <a:off x="10" y="2762250"/>
            <a:ext cx="9144000" cy="2381249"/>
          </a:xfrm>
          <a:prstGeom prst="rect">
            <a:avLst/>
          </a:prstGeom>
          <a:solidFill>
            <a:srgbClr val="145F1F"/>
          </a:solidFill>
          <a:ln>
            <a:noFill/>
          </a:ln>
        </p:spPr>
        <p:txBody>
          <a:bodyPr lIns="68575" tIns="34275" rIns="68575" bIns="34275" anchor="ctr"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449" name="Shape 449"/>
          <p:cNvSpPr>
            <a:spLocks noGrp="1"/>
          </p:cNvSpPr>
          <p:nvPr>
            <p:ph type="pic" idx="2"/>
          </p:nvPr>
        </p:nvSpPr>
        <p:spPr>
          <a:xfrm>
            <a:off x="3578510" y="1634679"/>
            <a:ext cx="1922177" cy="2551558"/>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50" name="Shape 450"/>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1" name="Shape 451"/>
          <p:cNvSpPr txBox="1">
            <a:spLocks noGrp="1"/>
          </p:cNvSpPr>
          <p:nvPr>
            <p:ph type="body" idx="1"/>
          </p:nvPr>
        </p:nvSpPr>
        <p:spPr>
          <a:xfrm>
            <a:off x="1277373" y="97156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52" name="Shape 452"/>
          <p:cNvSpPr/>
          <p:nvPr/>
        </p:nvSpPr>
        <p:spPr>
          <a:xfrm>
            <a:off x="7673282" y="5001005"/>
            <a:ext cx="1388064" cy="130804"/>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a:solidFill>
                  <a:srgbClr val="BFBFBF"/>
                </a:solidFill>
                <a:latin typeface="Century Gothic"/>
                <a:ea typeface="Century Gothic"/>
                <a:cs typeface="Century Gothic"/>
                <a:sym typeface="Century Gothic"/>
              </a:rPr>
              <a:t>PROPRIETARY &amp; CONFIDENTIAL. COPYRIGHT © 2015</a:t>
            </a:r>
          </a:p>
        </p:txBody>
      </p:sp>
      <p:pic>
        <p:nvPicPr>
          <p:cNvPr id="453" name="Shape 453" descr="RF.LOGO.WHITE.WHITE_151015.ai"/>
          <p:cNvPicPr preferRelativeResize="0"/>
          <p:nvPr/>
        </p:nvPicPr>
        <p:blipFill rotWithShape="1">
          <a:blip r:embed="rId2">
            <a:alphaModFix/>
          </a:blip>
          <a:srcRect/>
          <a:stretch/>
        </p:blipFill>
        <p:spPr>
          <a:xfrm>
            <a:off x="7614325" y="4786312"/>
            <a:ext cx="1421788" cy="1752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48"/>
                                        </p:tgtEl>
                                        <p:attrNameLst>
                                          <p:attrName>style.visibility</p:attrName>
                                        </p:attrNameLst>
                                      </p:cBhvr>
                                      <p:to>
                                        <p:strVal val="visible"/>
                                      </p:to>
                                    </p:set>
                                    <p:anim calcmode="lin" valueType="num">
                                      <p:cBhvr additive="base">
                                        <p:cTn id="7" dur="500"/>
                                        <p:tgtEl>
                                          <p:spTgt spid="448"/>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0"/>
                                        </p:tgtEl>
                                        <p:attrNameLst>
                                          <p:attrName>style.visibility</p:attrName>
                                        </p:attrNameLst>
                                      </p:cBhvr>
                                      <p:to>
                                        <p:strVal val="visible"/>
                                      </p:to>
                                    </p:set>
                                    <p:animEffect transition="in" filter="fade">
                                      <p:cBhvr>
                                        <p:cTn id="11" dur="750"/>
                                        <p:tgtEl>
                                          <p:spTgt spid="450"/>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451">
                                            <p:txEl>
                                              <p:pRg st="0" end="0"/>
                                            </p:txEl>
                                          </p:spTgt>
                                        </p:tgtEl>
                                        <p:attrNameLst>
                                          <p:attrName>style.visibility</p:attrName>
                                        </p:attrNameLst>
                                      </p:cBhvr>
                                      <p:to>
                                        <p:strVal val="visible"/>
                                      </p:to>
                                    </p:set>
                                    <p:animEffect transition="in" filter="fade">
                                      <p:cBhvr>
                                        <p:cTn id="15" dur="500"/>
                                        <p:tgtEl>
                                          <p:spTgt spid="451">
                                            <p:txEl>
                                              <p:pRg st="0" end="0"/>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451">
                                            <p:txEl>
                                              <p:pRg st="1" end="1"/>
                                            </p:txEl>
                                          </p:spTgt>
                                        </p:tgtEl>
                                        <p:attrNameLst>
                                          <p:attrName>style.visibility</p:attrName>
                                        </p:attrNameLst>
                                      </p:cBhvr>
                                      <p:to>
                                        <p:strVal val="visible"/>
                                      </p:to>
                                    </p:set>
                                    <p:animEffect transition="in" filter="fade">
                                      <p:cBhvr>
                                        <p:cTn id="19" dur="500"/>
                                        <p:tgtEl>
                                          <p:spTgt spid="451">
                                            <p:txEl>
                                              <p:pRg st="1" end="1"/>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451">
                                            <p:txEl>
                                              <p:pRg st="2" end="2"/>
                                            </p:txEl>
                                          </p:spTgt>
                                        </p:tgtEl>
                                        <p:attrNameLst>
                                          <p:attrName>style.visibility</p:attrName>
                                        </p:attrNameLst>
                                      </p:cBhvr>
                                      <p:to>
                                        <p:strVal val="visible"/>
                                      </p:to>
                                    </p:set>
                                    <p:animEffect transition="in" filter="fade">
                                      <p:cBhvr>
                                        <p:cTn id="23" dur="500"/>
                                        <p:tgtEl>
                                          <p:spTgt spid="451">
                                            <p:txEl>
                                              <p:pRg st="2" end="2"/>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451">
                                            <p:txEl>
                                              <p:pRg st="3" end="3"/>
                                            </p:txEl>
                                          </p:spTgt>
                                        </p:tgtEl>
                                        <p:attrNameLst>
                                          <p:attrName>style.visibility</p:attrName>
                                        </p:attrNameLst>
                                      </p:cBhvr>
                                      <p:to>
                                        <p:strVal val="visible"/>
                                      </p:to>
                                    </p:set>
                                    <p:animEffect transition="in" filter="fade">
                                      <p:cBhvr>
                                        <p:cTn id="27" dur="500"/>
                                        <p:tgtEl>
                                          <p:spTgt spid="451">
                                            <p:txEl>
                                              <p:pRg st="3" end="3"/>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451">
                                            <p:txEl>
                                              <p:pRg st="4" end="4"/>
                                            </p:txEl>
                                          </p:spTgt>
                                        </p:tgtEl>
                                        <p:attrNameLst>
                                          <p:attrName>style.visibility</p:attrName>
                                        </p:attrNameLst>
                                      </p:cBhvr>
                                      <p:to>
                                        <p:strVal val="visible"/>
                                      </p:to>
                                    </p:set>
                                    <p:animEffect transition="in" filter="fade">
                                      <p:cBhvr>
                                        <p:cTn id="31" dur="500"/>
                                        <p:tgtEl>
                                          <p:spTgt spid="451">
                                            <p:txEl>
                                              <p:pRg st="4" end="4"/>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451">
                                            <p:txEl>
                                              <p:pRg st="5" end="5"/>
                                            </p:txEl>
                                          </p:spTgt>
                                        </p:tgtEl>
                                        <p:attrNameLst>
                                          <p:attrName>style.visibility</p:attrName>
                                        </p:attrNameLst>
                                      </p:cBhvr>
                                      <p:to>
                                        <p:strVal val="visible"/>
                                      </p:to>
                                    </p:set>
                                    <p:animEffect transition="in" filter="fade">
                                      <p:cBhvr>
                                        <p:cTn id="35" dur="500"/>
                                        <p:tgtEl>
                                          <p:spTgt spid="451">
                                            <p:txEl>
                                              <p:pRg st="5" end="5"/>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451">
                                            <p:txEl>
                                              <p:pRg st="6" end="6"/>
                                            </p:txEl>
                                          </p:spTgt>
                                        </p:tgtEl>
                                        <p:attrNameLst>
                                          <p:attrName>style.visibility</p:attrName>
                                        </p:attrNameLst>
                                      </p:cBhvr>
                                      <p:to>
                                        <p:strVal val="visible"/>
                                      </p:to>
                                    </p:set>
                                    <p:animEffect transition="in" filter="fade">
                                      <p:cBhvr>
                                        <p:cTn id="39" dur="500"/>
                                        <p:tgtEl>
                                          <p:spTgt spid="451">
                                            <p:txEl>
                                              <p:pRg st="6" end="6"/>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451">
                                            <p:txEl>
                                              <p:pRg st="7" end="7"/>
                                            </p:txEl>
                                          </p:spTgt>
                                        </p:tgtEl>
                                        <p:attrNameLst>
                                          <p:attrName>style.visibility</p:attrName>
                                        </p:attrNameLst>
                                      </p:cBhvr>
                                      <p:to>
                                        <p:strVal val="visible"/>
                                      </p:to>
                                    </p:set>
                                    <p:animEffect transition="in" filter="fade">
                                      <p:cBhvr>
                                        <p:cTn id="43" dur="500"/>
                                        <p:tgtEl>
                                          <p:spTgt spid="451">
                                            <p:txEl>
                                              <p:pRg st="7" end="7"/>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451">
                                            <p:txEl>
                                              <p:pRg st="8" end="8"/>
                                            </p:txEl>
                                          </p:spTgt>
                                        </p:tgtEl>
                                        <p:attrNameLst>
                                          <p:attrName>style.visibility</p:attrName>
                                        </p:attrNameLst>
                                      </p:cBhvr>
                                      <p:to>
                                        <p:strVal val="visible"/>
                                      </p:to>
                                    </p:set>
                                    <p:animEffect transition="in" filter="fade">
                                      <p:cBhvr>
                                        <p:cTn id="47" dur="500"/>
                                        <p:tgtEl>
                                          <p:spTgt spid="4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1_Custom Layout 9">
    <p:spTree>
      <p:nvGrpSpPr>
        <p:cNvPr id="1" name="Shape 454"/>
        <p:cNvGrpSpPr/>
        <p:nvPr/>
      </p:nvGrpSpPr>
      <p:grpSpPr>
        <a:xfrm>
          <a:off x="0" y="0"/>
          <a:ext cx="0" cy="0"/>
          <a:chOff x="0" y="0"/>
          <a:chExt cx="0" cy="0"/>
        </a:xfrm>
      </p:grpSpPr>
      <p:sp>
        <p:nvSpPr>
          <p:cNvPr id="455" name="Shape 455"/>
          <p:cNvSpPr>
            <a:spLocks noGrp="1"/>
          </p:cNvSpPr>
          <p:nvPr>
            <p:ph type="pic" idx="2"/>
          </p:nvPr>
        </p:nvSpPr>
        <p:spPr>
          <a:xfrm>
            <a:off x="6569368" y="1932334"/>
            <a:ext cx="1620000" cy="1620000"/>
          </a:xfrm>
          <a:prstGeom prst="ellipse">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56" name="Shape 456"/>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7" name="Shape 457"/>
          <p:cNvSpPr txBox="1">
            <a:spLocks noGrp="1"/>
          </p:cNvSpPr>
          <p:nvPr>
            <p:ph type="body" idx="1"/>
          </p:nvPr>
        </p:nvSpPr>
        <p:spPr>
          <a:xfrm>
            <a:off x="1277373" y="97156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5"/>
                                        </p:tgtEl>
                                        <p:attrNameLst>
                                          <p:attrName>style.visibility</p:attrName>
                                        </p:attrNameLst>
                                      </p:cBhvr>
                                      <p:to>
                                        <p:strVal val="visible"/>
                                      </p:to>
                                    </p:set>
                                    <p:animEffect transition="in" filter="fade">
                                      <p:cBhvr>
                                        <p:cTn id="7" dur="500"/>
                                        <p:tgtEl>
                                          <p:spTgt spid="45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6"/>
                                        </p:tgtEl>
                                        <p:attrNameLst>
                                          <p:attrName>style.visibility</p:attrName>
                                        </p:attrNameLst>
                                      </p:cBhvr>
                                      <p:to>
                                        <p:strVal val="visible"/>
                                      </p:to>
                                    </p:set>
                                    <p:animEffect transition="in" filter="fade">
                                      <p:cBhvr>
                                        <p:cTn id="11" dur="750"/>
                                        <p:tgtEl>
                                          <p:spTgt spid="456"/>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457">
                                            <p:txEl>
                                              <p:pRg st="0" end="0"/>
                                            </p:txEl>
                                          </p:spTgt>
                                        </p:tgtEl>
                                        <p:attrNameLst>
                                          <p:attrName>style.visibility</p:attrName>
                                        </p:attrNameLst>
                                      </p:cBhvr>
                                      <p:to>
                                        <p:strVal val="visible"/>
                                      </p:to>
                                    </p:set>
                                    <p:animEffect transition="in" filter="fade">
                                      <p:cBhvr>
                                        <p:cTn id="15" dur="500"/>
                                        <p:tgtEl>
                                          <p:spTgt spid="457">
                                            <p:txEl>
                                              <p:pRg st="0" end="0"/>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457">
                                            <p:txEl>
                                              <p:pRg st="1" end="1"/>
                                            </p:txEl>
                                          </p:spTgt>
                                        </p:tgtEl>
                                        <p:attrNameLst>
                                          <p:attrName>style.visibility</p:attrName>
                                        </p:attrNameLst>
                                      </p:cBhvr>
                                      <p:to>
                                        <p:strVal val="visible"/>
                                      </p:to>
                                    </p:set>
                                    <p:animEffect transition="in" filter="fade">
                                      <p:cBhvr>
                                        <p:cTn id="19" dur="500"/>
                                        <p:tgtEl>
                                          <p:spTgt spid="457">
                                            <p:txEl>
                                              <p:pRg st="1" end="1"/>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457">
                                            <p:txEl>
                                              <p:pRg st="2" end="2"/>
                                            </p:txEl>
                                          </p:spTgt>
                                        </p:tgtEl>
                                        <p:attrNameLst>
                                          <p:attrName>style.visibility</p:attrName>
                                        </p:attrNameLst>
                                      </p:cBhvr>
                                      <p:to>
                                        <p:strVal val="visible"/>
                                      </p:to>
                                    </p:set>
                                    <p:animEffect transition="in" filter="fade">
                                      <p:cBhvr>
                                        <p:cTn id="23" dur="500"/>
                                        <p:tgtEl>
                                          <p:spTgt spid="457">
                                            <p:txEl>
                                              <p:pRg st="2" end="2"/>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457">
                                            <p:txEl>
                                              <p:pRg st="3" end="3"/>
                                            </p:txEl>
                                          </p:spTgt>
                                        </p:tgtEl>
                                        <p:attrNameLst>
                                          <p:attrName>style.visibility</p:attrName>
                                        </p:attrNameLst>
                                      </p:cBhvr>
                                      <p:to>
                                        <p:strVal val="visible"/>
                                      </p:to>
                                    </p:set>
                                    <p:animEffect transition="in" filter="fade">
                                      <p:cBhvr>
                                        <p:cTn id="27" dur="500"/>
                                        <p:tgtEl>
                                          <p:spTgt spid="457">
                                            <p:txEl>
                                              <p:pRg st="3" end="3"/>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457">
                                            <p:txEl>
                                              <p:pRg st="4" end="4"/>
                                            </p:txEl>
                                          </p:spTgt>
                                        </p:tgtEl>
                                        <p:attrNameLst>
                                          <p:attrName>style.visibility</p:attrName>
                                        </p:attrNameLst>
                                      </p:cBhvr>
                                      <p:to>
                                        <p:strVal val="visible"/>
                                      </p:to>
                                    </p:set>
                                    <p:animEffect transition="in" filter="fade">
                                      <p:cBhvr>
                                        <p:cTn id="31" dur="500"/>
                                        <p:tgtEl>
                                          <p:spTgt spid="457">
                                            <p:txEl>
                                              <p:pRg st="4" end="4"/>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457">
                                            <p:txEl>
                                              <p:pRg st="5" end="5"/>
                                            </p:txEl>
                                          </p:spTgt>
                                        </p:tgtEl>
                                        <p:attrNameLst>
                                          <p:attrName>style.visibility</p:attrName>
                                        </p:attrNameLst>
                                      </p:cBhvr>
                                      <p:to>
                                        <p:strVal val="visible"/>
                                      </p:to>
                                    </p:set>
                                    <p:animEffect transition="in" filter="fade">
                                      <p:cBhvr>
                                        <p:cTn id="35" dur="500"/>
                                        <p:tgtEl>
                                          <p:spTgt spid="457">
                                            <p:txEl>
                                              <p:pRg st="5" end="5"/>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457">
                                            <p:txEl>
                                              <p:pRg st="6" end="6"/>
                                            </p:txEl>
                                          </p:spTgt>
                                        </p:tgtEl>
                                        <p:attrNameLst>
                                          <p:attrName>style.visibility</p:attrName>
                                        </p:attrNameLst>
                                      </p:cBhvr>
                                      <p:to>
                                        <p:strVal val="visible"/>
                                      </p:to>
                                    </p:set>
                                    <p:animEffect transition="in" filter="fade">
                                      <p:cBhvr>
                                        <p:cTn id="39" dur="500"/>
                                        <p:tgtEl>
                                          <p:spTgt spid="457">
                                            <p:txEl>
                                              <p:pRg st="6" end="6"/>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457">
                                            <p:txEl>
                                              <p:pRg st="7" end="7"/>
                                            </p:txEl>
                                          </p:spTgt>
                                        </p:tgtEl>
                                        <p:attrNameLst>
                                          <p:attrName>style.visibility</p:attrName>
                                        </p:attrNameLst>
                                      </p:cBhvr>
                                      <p:to>
                                        <p:strVal val="visible"/>
                                      </p:to>
                                    </p:set>
                                    <p:animEffect transition="in" filter="fade">
                                      <p:cBhvr>
                                        <p:cTn id="43" dur="500"/>
                                        <p:tgtEl>
                                          <p:spTgt spid="457">
                                            <p:txEl>
                                              <p:pRg st="7" end="7"/>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457">
                                            <p:txEl>
                                              <p:pRg st="8" end="8"/>
                                            </p:txEl>
                                          </p:spTgt>
                                        </p:tgtEl>
                                        <p:attrNameLst>
                                          <p:attrName>style.visibility</p:attrName>
                                        </p:attrNameLst>
                                      </p:cBhvr>
                                      <p:to>
                                        <p:strVal val="visible"/>
                                      </p:to>
                                    </p:set>
                                    <p:animEffect transition="in" filter="fade">
                                      <p:cBhvr>
                                        <p:cTn id="47" dur="500"/>
                                        <p:tgtEl>
                                          <p:spTgt spid="45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Custom Layout 10">
    <p:spTree>
      <p:nvGrpSpPr>
        <p:cNvPr id="1" name="Shape 458"/>
        <p:cNvGrpSpPr/>
        <p:nvPr/>
      </p:nvGrpSpPr>
      <p:grpSpPr>
        <a:xfrm>
          <a:off x="0" y="0"/>
          <a:ext cx="0" cy="0"/>
          <a:chOff x="0" y="0"/>
          <a:chExt cx="0" cy="0"/>
        </a:xfrm>
      </p:grpSpPr>
      <p:sp>
        <p:nvSpPr>
          <p:cNvPr id="459" name="Shape 459"/>
          <p:cNvSpPr>
            <a:spLocks noGrp="1"/>
          </p:cNvSpPr>
          <p:nvPr>
            <p:ph type="pic" idx="2"/>
          </p:nvPr>
        </p:nvSpPr>
        <p:spPr>
          <a:xfrm>
            <a:off x="749637" y="1542150"/>
            <a:ext cx="3332515" cy="2899222"/>
          </a:xfrm>
          <a:prstGeom prst="rect">
            <a:avLst/>
          </a:prstGeom>
          <a:noFill/>
          <a:ln>
            <a:noFill/>
          </a:ln>
        </p:spPr>
        <p:txBody>
          <a:bodyPr lIns="91425" tIns="91425" rIns="91425" bIns="91425" anchor="t" anchorCtr="0"/>
          <a:lstStyle>
            <a:lvl1pPr marL="171450" marR="0" lvl="0" indent="-82550" algn="l" rtl="0">
              <a:lnSpc>
                <a:spcPct val="90000"/>
              </a:lnSpc>
              <a:spcBef>
                <a:spcPts val="750"/>
              </a:spcBef>
              <a:buClr>
                <a:srgbClr val="000000"/>
              </a:buClr>
              <a:buSzPct val="100000"/>
              <a:buFont typeface="Arial"/>
              <a:buChar char="•"/>
              <a:defRPr sz="14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460" name="Shape 460"/>
          <p:cNvSpPr txBox="1">
            <a:spLocks noGrp="1"/>
          </p:cNvSpPr>
          <p:nvPr>
            <p:ph type="ctrTitle"/>
          </p:nvPr>
        </p:nvSpPr>
        <p:spPr>
          <a:xfrm>
            <a:off x="521027" y="461702"/>
            <a:ext cx="8101946" cy="498964"/>
          </a:xfrm>
          <a:prstGeom prst="rect">
            <a:avLst/>
          </a:prstGeom>
          <a:noFill/>
          <a:ln>
            <a:noFill/>
          </a:ln>
        </p:spPr>
        <p:txBody>
          <a:bodyPr lIns="91425" tIns="91425" rIns="91425" bIns="91425" anchor="t" anchorCtr="0"/>
          <a:lstStyle>
            <a:lvl1pPr marL="0" marR="0" lvl="0" indent="0" algn="ctr" rtl="0">
              <a:lnSpc>
                <a:spcPct val="90000"/>
              </a:lnSpc>
              <a:spcBef>
                <a:spcPts val="0"/>
              </a:spcBef>
              <a:buClr>
                <a:srgbClr val="000000"/>
              </a:buClr>
              <a:buFont typeface="Century Gothic"/>
              <a:buNone/>
              <a:defRPr sz="2600" b="0" i="0">
                <a:solidFill>
                  <a:srgbClr val="000000"/>
                </a:solidFill>
                <a:latin typeface="Century Gothic"/>
                <a:ea typeface="Century Gothic"/>
                <a:cs typeface="Century Gothic"/>
                <a:sym typeface="Century Gothic"/>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1" name="Shape 461"/>
          <p:cNvSpPr txBox="1">
            <a:spLocks noGrp="1"/>
          </p:cNvSpPr>
          <p:nvPr>
            <p:ph type="body" idx="1"/>
          </p:nvPr>
        </p:nvSpPr>
        <p:spPr>
          <a:xfrm>
            <a:off x="1277373" y="971569"/>
            <a:ext cx="6589256" cy="180638"/>
          </a:xfrm>
          <a:prstGeom prst="rect">
            <a:avLst/>
          </a:prstGeom>
          <a:noFill/>
          <a:ln>
            <a:noFill/>
          </a:ln>
        </p:spPr>
        <p:txBody>
          <a:bodyPr lIns="91425" tIns="91425" rIns="91425" bIns="91425" anchor="ctr" anchorCtr="0"/>
          <a:lstStyle>
            <a:lvl1pPr marL="0" marR="0" lvl="0" indent="0" algn="ctr" rtl="0">
              <a:lnSpc>
                <a:spcPct val="90000"/>
              </a:lnSpc>
              <a:spcBef>
                <a:spcPts val="900"/>
              </a:spcBef>
              <a:buClr>
                <a:srgbClr val="000000"/>
              </a:buClr>
              <a:buFont typeface="Arial"/>
              <a:buNone/>
              <a:defRPr sz="1200" b="0" i="0" u="none" strike="noStrike" cap="none">
                <a:solidFill>
                  <a:srgbClr val="000000"/>
                </a:solidFill>
                <a:latin typeface="Century Gothic"/>
                <a:ea typeface="Century Gothic"/>
                <a:cs typeface="Century Gothic"/>
                <a:sym typeface="Century Gothic"/>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0150" marR="0" lvl="3"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3050" marR="0" lvl="4"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85950" marR="0" lvl="5"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28850" marR="0" lvl="6"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1750" marR="0" lvl="7"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14650" marR="0" lvl="8" indent="-82550" algn="l" rtl="0">
              <a:lnSpc>
                <a:spcPct val="90000"/>
              </a:lnSpc>
              <a:spcBef>
                <a:spcPts val="375"/>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9"/>
                                        </p:tgtEl>
                                        <p:attrNameLst>
                                          <p:attrName>style.visibility</p:attrName>
                                        </p:attrNameLst>
                                      </p:cBhvr>
                                      <p:to>
                                        <p:strVal val="visible"/>
                                      </p:to>
                                    </p:set>
                                    <p:animEffect transition="in" filter="fade">
                                      <p:cBhvr>
                                        <p:cTn id="7" dur="500"/>
                                        <p:tgtEl>
                                          <p:spTgt spid="45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0"/>
                                        </p:tgtEl>
                                        <p:attrNameLst>
                                          <p:attrName>style.visibility</p:attrName>
                                        </p:attrNameLst>
                                      </p:cBhvr>
                                      <p:to>
                                        <p:strVal val="visible"/>
                                      </p:to>
                                    </p:set>
                                    <p:animEffect transition="in" filter="fade">
                                      <p:cBhvr>
                                        <p:cTn id="11" dur="750"/>
                                        <p:tgtEl>
                                          <p:spTgt spid="460"/>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461">
                                            <p:txEl>
                                              <p:pRg st="0" end="0"/>
                                            </p:txEl>
                                          </p:spTgt>
                                        </p:tgtEl>
                                        <p:attrNameLst>
                                          <p:attrName>style.visibility</p:attrName>
                                        </p:attrNameLst>
                                      </p:cBhvr>
                                      <p:to>
                                        <p:strVal val="visible"/>
                                      </p:to>
                                    </p:set>
                                    <p:animEffect transition="in" filter="fade">
                                      <p:cBhvr>
                                        <p:cTn id="15" dur="500"/>
                                        <p:tgtEl>
                                          <p:spTgt spid="461">
                                            <p:txEl>
                                              <p:pRg st="0" end="0"/>
                                            </p:txEl>
                                          </p:spTgt>
                                        </p:tgtEl>
                                      </p:cBhvr>
                                    </p:animEffect>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461">
                                            <p:txEl>
                                              <p:pRg st="1" end="1"/>
                                            </p:txEl>
                                          </p:spTgt>
                                        </p:tgtEl>
                                        <p:attrNameLst>
                                          <p:attrName>style.visibility</p:attrName>
                                        </p:attrNameLst>
                                      </p:cBhvr>
                                      <p:to>
                                        <p:strVal val="visible"/>
                                      </p:to>
                                    </p:set>
                                    <p:animEffect transition="in" filter="fade">
                                      <p:cBhvr>
                                        <p:cTn id="19" dur="500"/>
                                        <p:tgtEl>
                                          <p:spTgt spid="461">
                                            <p:txEl>
                                              <p:pRg st="1" end="1"/>
                                            </p:txEl>
                                          </p:spTgt>
                                        </p:tgtEl>
                                      </p:cBhvr>
                                    </p:animEffect>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461">
                                            <p:txEl>
                                              <p:pRg st="2" end="2"/>
                                            </p:txEl>
                                          </p:spTgt>
                                        </p:tgtEl>
                                        <p:attrNameLst>
                                          <p:attrName>style.visibility</p:attrName>
                                        </p:attrNameLst>
                                      </p:cBhvr>
                                      <p:to>
                                        <p:strVal val="visible"/>
                                      </p:to>
                                    </p:set>
                                    <p:animEffect transition="in" filter="fade">
                                      <p:cBhvr>
                                        <p:cTn id="23" dur="500"/>
                                        <p:tgtEl>
                                          <p:spTgt spid="461">
                                            <p:txEl>
                                              <p:pRg st="2" end="2"/>
                                            </p:txEl>
                                          </p:spTgt>
                                        </p:tgtEl>
                                      </p:cBhvr>
                                    </p:animEffect>
                                  </p:childTnLst>
                                </p:cTn>
                              </p:par>
                            </p:childTnLst>
                          </p:cTn>
                        </p:par>
                        <p:par>
                          <p:cTn id="24" fill="hold">
                            <p:stCondLst>
                              <p:cond delay="2750"/>
                            </p:stCondLst>
                            <p:childTnLst>
                              <p:par>
                                <p:cTn id="25" presetID="10" presetClass="entr" presetSubtype="0" fill="hold" nodeType="afterEffect">
                                  <p:stCondLst>
                                    <p:cond delay="0"/>
                                  </p:stCondLst>
                                  <p:childTnLst>
                                    <p:set>
                                      <p:cBhvr>
                                        <p:cTn id="26" dur="1" fill="hold">
                                          <p:stCondLst>
                                            <p:cond delay="0"/>
                                          </p:stCondLst>
                                        </p:cTn>
                                        <p:tgtEl>
                                          <p:spTgt spid="461">
                                            <p:txEl>
                                              <p:pRg st="3" end="3"/>
                                            </p:txEl>
                                          </p:spTgt>
                                        </p:tgtEl>
                                        <p:attrNameLst>
                                          <p:attrName>style.visibility</p:attrName>
                                        </p:attrNameLst>
                                      </p:cBhvr>
                                      <p:to>
                                        <p:strVal val="visible"/>
                                      </p:to>
                                    </p:set>
                                    <p:animEffect transition="in" filter="fade">
                                      <p:cBhvr>
                                        <p:cTn id="27" dur="500"/>
                                        <p:tgtEl>
                                          <p:spTgt spid="461">
                                            <p:txEl>
                                              <p:pRg st="3" end="3"/>
                                            </p:txEl>
                                          </p:spTgt>
                                        </p:tgtEl>
                                      </p:cBhvr>
                                    </p:animEffect>
                                  </p:childTnLst>
                                </p:cTn>
                              </p:par>
                            </p:childTnLst>
                          </p:cTn>
                        </p:par>
                        <p:par>
                          <p:cTn id="28" fill="hold">
                            <p:stCondLst>
                              <p:cond delay="3250"/>
                            </p:stCondLst>
                            <p:childTnLst>
                              <p:par>
                                <p:cTn id="29" presetID="10" presetClass="entr" presetSubtype="0" fill="hold" nodeType="afterEffect">
                                  <p:stCondLst>
                                    <p:cond delay="0"/>
                                  </p:stCondLst>
                                  <p:childTnLst>
                                    <p:set>
                                      <p:cBhvr>
                                        <p:cTn id="30" dur="1" fill="hold">
                                          <p:stCondLst>
                                            <p:cond delay="0"/>
                                          </p:stCondLst>
                                        </p:cTn>
                                        <p:tgtEl>
                                          <p:spTgt spid="461">
                                            <p:txEl>
                                              <p:pRg st="4" end="4"/>
                                            </p:txEl>
                                          </p:spTgt>
                                        </p:tgtEl>
                                        <p:attrNameLst>
                                          <p:attrName>style.visibility</p:attrName>
                                        </p:attrNameLst>
                                      </p:cBhvr>
                                      <p:to>
                                        <p:strVal val="visible"/>
                                      </p:to>
                                    </p:set>
                                    <p:animEffect transition="in" filter="fade">
                                      <p:cBhvr>
                                        <p:cTn id="31" dur="500"/>
                                        <p:tgtEl>
                                          <p:spTgt spid="461">
                                            <p:txEl>
                                              <p:pRg st="4" end="4"/>
                                            </p:txEl>
                                          </p:spTgt>
                                        </p:tgtEl>
                                      </p:cBhvr>
                                    </p:animEffect>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461">
                                            <p:txEl>
                                              <p:pRg st="5" end="5"/>
                                            </p:txEl>
                                          </p:spTgt>
                                        </p:tgtEl>
                                        <p:attrNameLst>
                                          <p:attrName>style.visibility</p:attrName>
                                        </p:attrNameLst>
                                      </p:cBhvr>
                                      <p:to>
                                        <p:strVal val="visible"/>
                                      </p:to>
                                    </p:set>
                                    <p:animEffect transition="in" filter="fade">
                                      <p:cBhvr>
                                        <p:cTn id="35" dur="500"/>
                                        <p:tgtEl>
                                          <p:spTgt spid="461">
                                            <p:txEl>
                                              <p:pRg st="5" end="5"/>
                                            </p:txEl>
                                          </p:spTgt>
                                        </p:tgtEl>
                                      </p:cBhvr>
                                    </p:animEffect>
                                  </p:childTnLst>
                                </p:cTn>
                              </p:par>
                            </p:childTnLst>
                          </p:cTn>
                        </p:par>
                        <p:par>
                          <p:cTn id="36" fill="hold">
                            <p:stCondLst>
                              <p:cond delay="4250"/>
                            </p:stCondLst>
                            <p:childTnLst>
                              <p:par>
                                <p:cTn id="37" presetID="10" presetClass="entr" presetSubtype="0" fill="hold" nodeType="afterEffect">
                                  <p:stCondLst>
                                    <p:cond delay="0"/>
                                  </p:stCondLst>
                                  <p:childTnLst>
                                    <p:set>
                                      <p:cBhvr>
                                        <p:cTn id="38" dur="1" fill="hold">
                                          <p:stCondLst>
                                            <p:cond delay="0"/>
                                          </p:stCondLst>
                                        </p:cTn>
                                        <p:tgtEl>
                                          <p:spTgt spid="461">
                                            <p:txEl>
                                              <p:pRg st="6" end="6"/>
                                            </p:txEl>
                                          </p:spTgt>
                                        </p:tgtEl>
                                        <p:attrNameLst>
                                          <p:attrName>style.visibility</p:attrName>
                                        </p:attrNameLst>
                                      </p:cBhvr>
                                      <p:to>
                                        <p:strVal val="visible"/>
                                      </p:to>
                                    </p:set>
                                    <p:animEffect transition="in" filter="fade">
                                      <p:cBhvr>
                                        <p:cTn id="39" dur="500"/>
                                        <p:tgtEl>
                                          <p:spTgt spid="461">
                                            <p:txEl>
                                              <p:pRg st="6" end="6"/>
                                            </p:txEl>
                                          </p:spTgt>
                                        </p:tgtEl>
                                      </p:cBhvr>
                                    </p:animEffect>
                                  </p:childTnLst>
                                </p:cTn>
                              </p:par>
                            </p:childTnLst>
                          </p:cTn>
                        </p:par>
                        <p:par>
                          <p:cTn id="40" fill="hold">
                            <p:stCondLst>
                              <p:cond delay="4750"/>
                            </p:stCondLst>
                            <p:childTnLst>
                              <p:par>
                                <p:cTn id="41" presetID="10" presetClass="entr" presetSubtype="0" fill="hold" nodeType="afterEffect">
                                  <p:stCondLst>
                                    <p:cond delay="0"/>
                                  </p:stCondLst>
                                  <p:childTnLst>
                                    <p:set>
                                      <p:cBhvr>
                                        <p:cTn id="42" dur="1" fill="hold">
                                          <p:stCondLst>
                                            <p:cond delay="0"/>
                                          </p:stCondLst>
                                        </p:cTn>
                                        <p:tgtEl>
                                          <p:spTgt spid="461">
                                            <p:txEl>
                                              <p:pRg st="7" end="7"/>
                                            </p:txEl>
                                          </p:spTgt>
                                        </p:tgtEl>
                                        <p:attrNameLst>
                                          <p:attrName>style.visibility</p:attrName>
                                        </p:attrNameLst>
                                      </p:cBhvr>
                                      <p:to>
                                        <p:strVal val="visible"/>
                                      </p:to>
                                    </p:set>
                                    <p:animEffect transition="in" filter="fade">
                                      <p:cBhvr>
                                        <p:cTn id="43" dur="500"/>
                                        <p:tgtEl>
                                          <p:spTgt spid="461">
                                            <p:txEl>
                                              <p:pRg st="7" end="7"/>
                                            </p:txEl>
                                          </p:spTgt>
                                        </p:tgtEl>
                                      </p:cBhvr>
                                    </p:animEffect>
                                  </p:childTnLst>
                                </p:cTn>
                              </p:par>
                            </p:childTnLst>
                          </p:cTn>
                        </p:par>
                        <p:par>
                          <p:cTn id="44" fill="hold">
                            <p:stCondLst>
                              <p:cond delay="5250"/>
                            </p:stCondLst>
                            <p:childTnLst>
                              <p:par>
                                <p:cTn id="45" presetID="10" presetClass="entr" presetSubtype="0" fill="hold" nodeType="afterEffect">
                                  <p:stCondLst>
                                    <p:cond delay="0"/>
                                  </p:stCondLst>
                                  <p:childTnLst>
                                    <p:set>
                                      <p:cBhvr>
                                        <p:cTn id="46" dur="1" fill="hold">
                                          <p:stCondLst>
                                            <p:cond delay="0"/>
                                          </p:stCondLst>
                                        </p:cTn>
                                        <p:tgtEl>
                                          <p:spTgt spid="461">
                                            <p:txEl>
                                              <p:pRg st="8" end="8"/>
                                            </p:txEl>
                                          </p:spTgt>
                                        </p:tgtEl>
                                        <p:attrNameLst>
                                          <p:attrName>style.visibility</p:attrName>
                                        </p:attrNameLst>
                                      </p:cBhvr>
                                      <p:to>
                                        <p:strVal val="visible"/>
                                      </p:to>
                                    </p:set>
                                    <p:animEffect transition="in" filter="fade">
                                      <p:cBhvr>
                                        <p:cTn id="47" dur="500"/>
                                        <p:tgtEl>
                                          <p:spTgt spid="46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142" Type="http://schemas.openxmlformats.org/officeDocument/2006/relationships/slideLayout" Target="../slideLayouts/slideLayout142.xml"/><Relationship Id="rId143" Type="http://schemas.openxmlformats.org/officeDocument/2006/relationships/slideLayout" Target="../slideLayouts/slideLayout143.xml"/><Relationship Id="rId144" Type="http://schemas.openxmlformats.org/officeDocument/2006/relationships/slideLayout" Target="../slideLayouts/slideLayout144.xml"/><Relationship Id="rId145" Type="http://schemas.openxmlformats.org/officeDocument/2006/relationships/slideLayout" Target="../slideLayouts/slideLayout145.xml"/><Relationship Id="rId146" Type="http://schemas.openxmlformats.org/officeDocument/2006/relationships/slideLayout" Target="../slideLayouts/slideLayout146.xml"/><Relationship Id="rId147" Type="http://schemas.openxmlformats.org/officeDocument/2006/relationships/slideLayout" Target="../slideLayouts/slideLayout147.xml"/><Relationship Id="rId148" Type="http://schemas.openxmlformats.org/officeDocument/2006/relationships/slideLayout" Target="../slideLayouts/slideLayout148.xml"/><Relationship Id="rId149" Type="http://schemas.openxmlformats.org/officeDocument/2006/relationships/slideLayout" Target="../slideLayouts/slideLayout149.xml"/><Relationship Id="rId180" Type="http://schemas.openxmlformats.org/officeDocument/2006/relationships/slideLayout" Target="../slideLayouts/slideLayout180.xml"/><Relationship Id="rId181" Type="http://schemas.openxmlformats.org/officeDocument/2006/relationships/slideLayout" Target="../slideLayouts/slideLayout181.xml"/><Relationship Id="rId182" Type="http://schemas.openxmlformats.org/officeDocument/2006/relationships/slideLayout" Target="../slideLayouts/slideLayout182.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83" Type="http://schemas.openxmlformats.org/officeDocument/2006/relationships/slideLayout" Target="../slideLayouts/slideLayout183.xml"/><Relationship Id="rId184" Type="http://schemas.openxmlformats.org/officeDocument/2006/relationships/slideLayout" Target="../slideLayouts/slideLayout184.xml"/><Relationship Id="rId185" Type="http://schemas.openxmlformats.org/officeDocument/2006/relationships/slideLayout" Target="../slideLayouts/slideLayout185.xml"/><Relationship Id="rId186" Type="http://schemas.openxmlformats.org/officeDocument/2006/relationships/slideLayout" Target="../slideLayouts/slideLayout186.xml"/><Relationship Id="rId187" Type="http://schemas.openxmlformats.org/officeDocument/2006/relationships/slideLayout" Target="../slideLayouts/slideLayout187.xml"/><Relationship Id="rId188" Type="http://schemas.openxmlformats.org/officeDocument/2006/relationships/slideLayout" Target="../slideLayouts/slideLayout188.xml"/><Relationship Id="rId189" Type="http://schemas.openxmlformats.org/officeDocument/2006/relationships/theme" Target="../theme/theme1.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 Id="rId110" Type="http://schemas.openxmlformats.org/officeDocument/2006/relationships/slideLayout" Target="../slideLayouts/slideLayout110.xml"/><Relationship Id="rId111" Type="http://schemas.openxmlformats.org/officeDocument/2006/relationships/slideLayout" Target="../slideLayouts/slideLayout111.xml"/><Relationship Id="rId112" Type="http://schemas.openxmlformats.org/officeDocument/2006/relationships/slideLayout" Target="../slideLayouts/slideLayout112.xml"/><Relationship Id="rId113" Type="http://schemas.openxmlformats.org/officeDocument/2006/relationships/slideLayout" Target="../slideLayouts/slideLayout113.xml"/><Relationship Id="rId114" Type="http://schemas.openxmlformats.org/officeDocument/2006/relationships/slideLayout" Target="../slideLayouts/slideLayout114.xml"/><Relationship Id="rId115" Type="http://schemas.openxmlformats.org/officeDocument/2006/relationships/slideLayout" Target="../slideLayouts/slideLayout115.xml"/><Relationship Id="rId116" Type="http://schemas.openxmlformats.org/officeDocument/2006/relationships/slideLayout" Target="../slideLayouts/slideLayout116.xml"/><Relationship Id="rId117" Type="http://schemas.openxmlformats.org/officeDocument/2006/relationships/slideLayout" Target="../slideLayouts/slideLayout117.xml"/><Relationship Id="rId118" Type="http://schemas.openxmlformats.org/officeDocument/2006/relationships/slideLayout" Target="../slideLayouts/slideLayout118.xml"/><Relationship Id="rId119" Type="http://schemas.openxmlformats.org/officeDocument/2006/relationships/slideLayout" Target="../slideLayouts/slideLayout119.xml"/><Relationship Id="rId150" Type="http://schemas.openxmlformats.org/officeDocument/2006/relationships/slideLayout" Target="../slideLayouts/slideLayout150.xml"/><Relationship Id="rId151" Type="http://schemas.openxmlformats.org/officeDocument/2006/relationships/slideLayout" Target="../slideLayouts/slideLayout151.xml"/><Relationship Id="rId152" Type="http://schemas.openxmlformats.org/officeDocument/2006/relationships/slideLayout" Target="../slideLayouts/slideLayout15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53" Type="http://schemas.openxmlformats.org/officeDocument/2006/relationships/slideLayout" Target="../slideLayouts/slideLayout153.xml"/><Relationship Id="rId154" Type="http://schemas.openxmlformats.org/officeDocument/2006/relationships/slideLayout" Target="../slideLayouts/slideLayout154.xml"/><Relationship Id="rId155" Type="http://schemas.openxmlformats.org/officeDocument/2006/relationships/slideLayout" Target="../slideLayouts/slideLayout155.xml"/><Relationship Id="rId156" Type="http://schemas.openxmlformats.org/officeDocument/2006/relationships/slideLayout" Target="../slideLayouts/slideLayout156.xml"/><Relationship Id="rId157" Type="http://schemas.openxmlformats.org/officeDocument/2006/relationships/slideLayout" Target="../slideLayouts/slideLayout157.xml"/><Relationship Id="rId158" Type="http://schemas.openxmlformats.org/officeDocument/2006/relationships/slideLayout" Target="../slideLayouts/slideLayout158.xml"/><Relationship Id="rId159" Type="http://schemas.openxmlformats.org/officeDocument/2006/relationships/slideLayout" Target="../slideLayouts/slideLayout159.xml"/><Relationship Id="rId190" Type="http://schemas.openxmlformats.org/officeDocument/2006/relationships/image" Target="../media/image1.png"/><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slideLayout" Target="../slideLayouts/slideLayout94.xml"/><Relationship Id="rId95" Type="http://schemas.openxmlformats.org/officeDocument/2006/relationships/slideLayout" Target="../slideLayouts/slideLayout95.xml"/><Relationship Id="rId96" Type="http://schemas.openxmlformats.org/officeDocument/2006/relationships/slideLayout" Target="../slideLayouts/slideLayout96.xml"/><Relationship Id="rId97" Type="http://schemas.openxmlformats.org/officeDocument/2006/relationships/slideLayout" Target="../slideLayouts/slideLayout97.xml"/><Relationship Id="rId98" Type="http://schemas.openxmlformats.org/officeDocument/2006/relationships/slideLayout" Target="../slideLayouts/slideLayout98.xml"/><Relationship Id="rId99" Type="http://schemas.openxmlformats.org/officeDocument/2006/relationships/slideLayout" Target="../slideLayouts/slideLayout99.xml"/><Relationship Id="rId120" Type="http://schemas.openxmlformats.org/officeDocument/2006/relationships/slideLayout" Target="../slideLayouts/slideLayout120.xml"/><Relationship Id="rId121" Type="http://schemas.openxmlformats.org/officeDocument/2006/relationships/slideLayout" Target="../slideLayouts/slideLayout121.xml"/><Relationship Id="rId122" Type="http://schemas.openxmlformats.org/officeDocument/2006/relationships/slideLayout" Target="../slideLayouts/slideLayout122.xml"/><Relationship Id="rId123" Type="http://schemas.openxmlformats.org/officeDocument/2006/relationships/slideLayout" Target="../slideLayouts/slideLayout123.xml"/><Relationship Id="rId124" Type="http://schemas.openxmlformats.org/officeDocument/2006/relationships/slideLayout" Target="../slideLayouts/slideLayout124.xml"/><Relationship Id="rId125" Type="http://schemas.openxmlformats.org/officeDocument/2006/relationships/slideLayout" Target="../slideLayouts/slideLayout125.xml"/><Relationship Id="rId126" Type="http://schemas.openxmlformats.org/officeDocument/2006/relationships/slideLayout" Target="../slideLayouts/slideLayout126.xml"/><Relationship Id="rId127" Type="http://schemas.openxmlformats.org/officeDocument/2006/relationships/slideLayout" Target="../slideLayouts/slideLayout127.xml"/><Relationship Id="rId128" Type="http://schemas.openxmlformats.org/officeDocument/2006/relationships/slideLayout" Target="../slideLayouts/slideLayout128.xml"/><Relationship Id="rId129" Type="http://schemas.openxmlformats.org/officeDocument/2006/relationships/slideLayout" Target="../slideLayouts/slideLayout129.xml"/><Relationship Id="rId160" Type="http://schemas.openxmlformats.org/officeDocument/2006/relationships/slideLayout" Target="../slideLayouts/slideLayout160.xml"/><Relationship Id="rId161" Type="http://schemas.openxmlformats.org/officeDocument/2006/relationships/slideLayout" Target="../slideLayouts/slideLayout161.xml"/><Relationship Id="rId162" Type="http://schemas.openxmlformats.org/officeDocument/2006/relationships/slideLayout" Target="../slideLayouts/slideLayout162.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63" Type="http://schemas.openxmlformats.org/officeDocument/2006/relationships/slideLayout" Target="../slideLayouts/slideLayout163.xml"/><Relationship Id="rId164" Type="http://schemas.openxmlformats.org/officeDocument/2006/relationships/slideLayout" Target="../slideLayouts/slideLayout164.xml"/><Relationship Id="rId165" Type="http://schemas.openxmlformats.org/officeDocument/2006/relationships/slideLayout" Target="../slideLayouts/slideLayout165.xml"/><Relationship Id="rId166" Type="http://schemas.openxmlformats.org/officeDocument/2006/relationships/slideLayout" Target="../slideLayouts/slideLayout166.xml"/><Relationship Id="rId167" Type="http://schemas.openxmlformats.org/officeDocument/2006/relationships/slideLayout" Target="../slideLayouts/slideLayout167.xml"/><Relationship Id="rId168" Type="http://schemas.openxmlformats.org/officeDocument/2006/relationships/slideLayout" Target="../slideLayouts/slideLayout168.xml"/><Relationship Id="rId169" Type="http://schemas.openxmlformats.org/officeDocument/2006/relationships/slideLayout" Target="../slideLayouts/slideLayout16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130" Type="http://schemas.openxmlformats.org/officeDocument/2006/relationships/slideLayout" Target="../slideLayouts/slideLayout130.xml"/><Relationship Id="rId131" Type="http://schemas.openxmlformats.org/officeDocument/2006/relationships/slideLayout" Target="../slideLayouts/slideLayout131.xml"/><Relationship Id="rId132" Type="http://schemas.openxmlformats.org/officeDocument/2006/relationships/slideLayout" Target="../slideLayouts/slideLayout132.xml"/><Relationship Id="rId133" Type="http://schemas.openxmlformats.org/officeDocument/2006/relationships/slideLayout" Target="../slideLayouts/slideLayout133.xml"/><Relationship Id="rId134" Type="http://schemas.openxmlformats.org/officeDocument/2006/relationships/slideLayout" Target="../slideLayouts/slideLayout134.xml"/><Relationship Id="rId135" Type="http://schemas.openxmlformats.org/officeDocument/2006/relationships/slideLayout" Target="../slideLayouts/slideLayout135.xml"/><Relationship Id="rId136" Type="http://schemas.openxmlformats.org/officeDocument/2006/relationships/slideLayout" Target="../slideLayouts/slideLayout136.xml"/><Relationship Id="rId137" Type="http://schemas.openxmlformats.org/officeDocument/2006/relationships/slideLayout" Target="../slideLayouts/slideLayout137.xml"/><Relationship Id="rId138" Type="http://schemas.openxmlformats.org/officeDocument/2006/relationships/slideLayout" Target="../slideLayouts/slideLayout138.xml"/><Relationship Id="rId139" Type="http://schemas.openxmlformats.org/officeDocument/2006/relationships/slideLayout" Target="../slideLayouts/slideLayout139.xml"/><Relationship Id="rId170" Type="http://schemas.openxmlformats.org/officeDocument/2006/relationships/slideLayout" Target="../slideLayouts/slideLayout170.xml"/><Relationship Id="rId171" Type="http://schemas.openxmlformats.org/officeDocument/2006/relationships/slideLayout" Target="../slideLayouts/slideLayout171.xml"/><Relationship Id="rId172" Type="http://schemas.openxmlformats.org/officeDocument/2006/relationships/slideLayout" Target="../slideLayouts/slideLayout172.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173" Type="http://schemas.openxmlformats.org/officeDocument/2006/relationships/slideLayout" Target="../slideLayouts/slideLayout173.xml"/><Relationship Id="rId174" Type="http://schemas.openxmlformats.org/officeDocument/2006/relationships/slideLayout" Target="../slideLayouts/slideLayout174.xml"/><Relationship Id="rId175" Type="http://schemas.openxmlformats.org/officeDocument/2006/relationships/slideLayout" Target="../slideLayouts/slideLayout175.xml"/><Relationship Id="rId176" Type="http://schemas.openxmlformats.org/officeDocument/2006/relationships/slideLayout" Target="../slideLayouts/slideLayout176.xml"/><Relationship Id="rId177" Type="http://schemas.openxmlformats.org/officeDocument/2006/relationships/slideLayout" Target="../slideLayouts/slideLayout177.xml"/><Relationship Id="rId178" Type="http://schemas.openxmlformats.org/officeDocument/2006/relationships/slideLayout" Target="../slideLayouts/slideLayout178.xml"/><Relationship Id="rId179" Type="http://schemas.openxmlformats.org/officeDocument/2006/relationships/slideLayout" Target="../slideLayouts/slideLayout17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0" Type="http://schemas.openxmlformats.org/officeDocument/2006/relationships/slideLayout" Target="../slideLayouts/slideLayout100.xml"/><Relationship Id="rId101" Type="http://schemas.openxmlformats.org/officeDocument/2006/relationships/slideLayout" Target="../slideLayouts/slideLayout101.xml"/><Relationship Id="rId102" Type="http://schemas.openxmlformats.org/officeDocument/2006/relationships/slideLayout" Target="../slideLayouts/slideLayout102.xml"/><Relationship Id="rId103" Type="http://schemas.openxmlformats.org/officeDocument/2006/relationships/slideLayout" Target="../slideLayouts/slideLayout103.xml"/><Relationship Id="rId104" Type="http://schemas.openxmlformats.org/officeDocument/2006/relationships/slideLayout" Target="../slideLayouts/slideLayout104.xml"/><Relationship Id="rId105" Type="http://schemas.openxmlformats.org/officeDocument/2006/relationships/slideLayout" Target="../slideLayouts/slideLayout105.xml"/><Relationship Id="rId106" Type="http://schemas.openxmlformats.org/officeDocument/2006/relationships/slideLayout" Target="../slideLayouts/slideLayout106.xml"/><Relationship Id="rId107" Type="http://schemas.openxmlformats.org/officeDocument/2006/relationships/slideLayout" Target="../slideLayouts/slideLayout107.xml"/><Relationship Id="rId108" Type="http://schemas.openxmlformats.org/officeDocument/2006/relationships/slideLayout" Target="../slideLayouts/slideLayout108.xml"/><Relationship Id="rId109" Type="http://schemas.openxmlformats.org/officeDocument/2006/relationships/slideLayout" Target="../slideLayouts/slideLayout10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40" Type="http://schemas.openxmlformats.org/officeDocument/2006/relationships/slideLayout" Target="../slideLayouts/slideLayout140.xml"/><Relationship Id="rId141"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p:cNvPicPr preferRelativeResize="0"/>
          <p:nvPr/>
        </p:nvPicPr>
        <p:blipFill rotWithShape="1">
          <a:blip r:embed="rId190">
            <a:alphaModFix/>
          </a:blip>
          <a:srcRect/>
          <a:stretch/>
        </p:blipFill>
        <p:spPr>
          <a:xfrm>
            <a:off x="7623828" y="4797757"/>
            <a:ext cx="1382546" cy="148495"/>
          </a:xfrm>
          <a:prstGeom prst="rect">
            <a:avLst/>
          </a:prstGeom>
          <a:noFill/>
          <a:ln>
            <a:noFill/>
          </a:ln>
        </p:spPr>
      </p:pic>
      <p:sp>
        <p:nvSpPr>
          <p:cNvPr id="11" name="Shape 11"/>
          <p:cNvSpPr/>
          <p:nvPr/>
        </p:nvSpPr>
        <p:spPr>
          <a:xfrm>
            <a:off x="7683503" y="5008930"/>
            <a:ext cx="1365250" cy="192360"/>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US" sz="400" b="0" i="0" u="none" strike="noStrike" cap="none">
                <a:solidFill>
                  <a:srgbClr val="BFBFBF"/>
                </a:solidFill>
                <a:latin typeface="Century Gothic"/>
                <a:ea typeface="Century Gothic"/>
                <a:cs typeface="Century Gothic"/>
                <a:sym typeface="Century Gothic"/>
              </a:rPr>
              <a:t>PROPRIETARY &amp; CONFIDENTIAL. COPYRIGHT © 2015</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 id="2147483760" r:id="rId113"/>
    <p:sldLayoutId id="2147483761" r:id="rId114"/>
    <p:sldLayoutId id="2147483762" r:id="rId115"/>
    <p:sldLayoutId id="2147483763" r:id="rId116"/>
    <p:sldLayoutId id="2147483764" r:id="rId117"/>
    <p:sldLayoutId id="2147483765" r:id="rId118"/>
    <p:sldLayoutId id="2147483766" r:id="rId119"/>
    <p:sldLayoutId id="2147483767" r:id="rId120"/>
    <p:sldLayoutId id="2147483768" r:id="rId121"/>
    <p:sldLayoutId id="2147483769" r:id="rId122"/>
    <p:sldLayoutId id="2147483770" r:id="rId123"/>
    <p:sldLayoutId id="2147483771" r:id="rId124"/>
    <p:sldLayoutId id="2147483772" r:id="rId125"/>
    <p:sldLayoutId id="2147483773" r:id="rId126"/>
    <p:sldLayoutId id="2147483774" r:id="rId127"/>
    <p:sldLayoutId id="2147483775" r:id="rId128"/>
    <p:sldLayoutId id="2147483776" r:id="rId129"/>
    <p:sldLayoutId id="2147483777" r:id="rId130"/>
    <p:sldLayoutId id="2147483778" r:id="rId131"/>
    <p:sldLayoutId id="2147483779" r:id="rId132"/>
    <p:sldLayoutId id="2147483780" r:id="rId133"/>
    <p:sldLayoutId id="2147483781" r:id="rId134"/>
    <p:sldLayoutId id="2147483782" r:id="rId135"/>
    <p:sldLayoutId id="2147483783" r:id="rId136"/>
    <p:sldLayoutId id="2147483784" r:id="rId137"/>
    <p:sldLayoutId id="2147483785" r:id="rId138"/>
    <p:sldLayoutId id="2147483786" r:id="rId139"/>
    <p:sldLayoutId id="2147483787" r:id="rId140"/>
    <p:sldLayoutId id="2147483788" r:id="rId141"/>
    <p:sldLayoutId id="2147483789" r:id="rId142"/>
    <p:sldLayoutId id="2147483790" r:id="rId143"/>
    <p:sldLayoutId id="2147483791" r:id="rId144"/>
    <p:sldLayoutId id="2147483792" r:id="rId145"/>
    <p:sldLayoutId id="2147483793" r:id="rId146"/>
    <p:sldLayoutId id="2147483794" r:id="rId147"/>
    <p:sldLayoutId id="2147483795" r:id="rId148"/>
    <p:sldLayoutId id="2147483796" r:id="rId149"/>
    <p:sldLayoutId id="2147483797" r:id="rId150"/>
    <p:sldLayoutId id="2147483798" r:id="rId151"/>
    <p:sldLayoutId id="2147483799" r:id="rId152"/>
    <p:sldLayoutId id="2147483800" r:id="rId153"/>
    <p:sldLayoutId id="2147483801" r:id="rId154"/>
    <p:sldLayoutId id="2147483802" r:id="rId155"/>
    <p:sldLayoutId id="2147483803" r:id="rId156"/>
    <p:sldLayoutId id="2147483804" r:id="rId157"/>
    <p:sldLayoutId id="2147483805" r:id="rId158"/>
    <p:sldLayoutId id="2147483806" r:id="rId159"/>
    <p:sldLayoutId id="2147483807" r:id="rId160"/>
    <p:sldLayoutId id="2147483808" r:id="rId161"/>
    <p:sldLayoutId id="2147483809" r:id="rId162"/>
    <p:sldLayoutId id="2147483810" r:id="rId163"/>
    <p:sldLayoutId id="2147483811" r:id="rId164"/>
    <p:sldLayoutId id="2147483812" r:id="rId165"/>
    <p:sldLayoutId id="2147483813" r:id="rId166"/>
    <p:sldLayoutId id="2147483814" r:id="rId167"/>
    <p:sldLayoutId id="2147483815" r:id="rId168"/>
    <p:sldLayoutId id="2147483816" r:id="rId169"/>
    <p:sldLayoutId id="2147483817" r:id="rId170"/>
    <p:sldLayoutId id="2147483818" r:id="rId171"/>
    <p:sldLayoutId id="2147483819" r:id="rId172"/>
    <p:sldLayoutId id="2147483820" r:id="rId173"/>
    <p:sldLayoutId id="2147483821" r:id="rId174"/>
    <p:sldLayoutId id="2147483822" r:id="rId175"/>
    <p:sldLayoutId id="2147483823" r:id="rId176"/>
    <p:sldLayoutId id="2147483824" r:id="rId177"/>
    <p:sldLayoutId id="2147483825" r:id="rId178"/>
    <p:sldLayoutId id="2147483826" r:id="rId179"/>
    <p:sldLayoutId id="2147483827" r:id="rId180"/>
    <p:sldLayoutId id="2147483828" r:id="rId181"/>
    <p:sldLayoutId id="2147483829" r:id="rId182"/>
    <p:sldLayoutId id="2147483830" r:id="rId183"/>
    <p:sldLayoutId id="2147483831" r:id="rId184"/>
    <p:sldLayoutId id="2147483832" r:id="rId185"/>
    <p:sldLayoutId id="2147483833" r:id="rId186"/>
    <p:sldLayoutId id="2147483834" r:id="rId187"/>
    <p:sldLayoutId id="2147483835" r:id="rId18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g"/><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 Id="rId11" Type="http://schemas.openxmlformats.org/officeDocument/2006/relationships/image" Target="../media/image63.png"/><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 Id="rId11" Type="http://schemas.openxmlformats.org/officeDocument/2006/relationships/comments" Target="../comments/comment1.xml"/><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77.jp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Shape 859"/>
          <p:cNvSpPr/>
          <p:nvPr/>
        </p:nvSpPr>
        <p:spPr>
          <a:xfrm>
            <a:off x="635000" y="2248538"/>
            <a:ext cx="7797800" cy="1967593"/>
          </a:xfrm>
          <a:prstGeom prst="rect">
            <a:avLst/>
          </a:prstGeom>
          <a:solidFill>
            <a:schemeClr val="lt1"/>
          </a:solidFill>
          <a:ln w="12700" cap="flat" cmpd="sng">
            <a:solidFill>
              <a:schemeClr val="lt1"/>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SzPct val="25000"/>
              <a:buNone/>
            </a:pPr>
            <a:r>
              <a:rPr lang="en-US" sz="2600" b="0" i="0" u="none" strike="noStrike" cap="none" dirty="0">
                <a:solidFill>
                  <a:schemeClr val="accent1"/>
                </a:solidFill>
                <a:latin typeface="Century Gothic"/>
                <a:ea typeface="Century Gothic"/>
                <a:cs typeface="Century Gothic"/>
                <a:sym typeface="Century Gothic"/>
              </a:rPr>
              <a:t>ROCKET FUEL </a:t>
            </a:r>
          </a:p>
          <a:p>
            <a:pPr marL="0" marR="0" lvl="0" indent="0" algn="ctr" rtl="0">
              <a:spcBef>
                <a:spcPts val="0"/>
              </a:spcBef>
              <a:buSzPct val="25000"/>
              <a:buNone/>
            </a:pPr>
            <a:r>
              <a:rPr lang="en-US" sz="2600" b="0" i="0" u="none" strike="noStrike" cap="none" dirty="0" err="1">
                <a:solidFill>
                  <a:schemeClr val="dk1"/>
                </a:solidFill>
                <a:latin typeface="Century Gothic"/>
                <a:ea typeface="Century Gothic"/>
                <a:cs typeface="Century Gothic"/>
                <a:sym typeface="Century Gothic"/>
              </a:rPr>
              <a:t>Momente</a:t>
            </a:r>
            <a:r>
              <a:rPr lang="en-US" sz="2600" b="0" i="0" u="none" strike="noStrike" cap="none" dirty="0">
                <a:solidFill>
                  <a:schemeClr val="dk1"/>
                </a:solidFill>
                <a:latin typeface="Century Gothic"/>
                <a:ea typeface="Century Gothic"/>
                <a:cs typeface="Century Gothic"/>
                <a:sym typeface="Century Gothic"/>
              </a:rPr>
              <a:t>, </a:t>
            </a:r>
            <a:r>
              <a:rPr lang="en-US" sz="2600" b="0" i="0" u="none" strike="noStrike" cap="none" dirty="0" err="1">
                <a:solidFill>
                  <a:schemeClr val="dk1"/>
                </a:solidFill>
                <a:latin typeface="Century Gothic"/>
                <a:ea typeface="Century Gothic"/>
                <a:cs typeface="Century Gothic"/>
                <a:sym typeface="Century Gothic"/>
              </a:rPr>
              <a:t>Marken</a:t>
            </a:r>
            <a:r>
              <a:rPr lang="en-US" sz="2600" b="0" i="0" u="none" strike="noStrike" cap="none" dirty="0">
                <a:solidFill>
                  <a:schemeClr val="dk1"/>
                </a:solidFill>
                <a:latin typeface="Century Gothic"/>
                <a:ea typeface="Century Gothic"/>
                <a:cs typeface="Century Gothic"/>
                <a:sym typeface="Century Gothic"/>
              </a:rPr>
              <a:t>, </a:t>
            </a:r>
            <a:r>
              <a:rPr lang="en-US" sz="2600" b="0" i="0" u="none" strike="noStrike" cap="none" dirty="0" err="1">
                <a:solidFill>
                  <a:schemeClr val="dk1"/>
                </a:solidFill>
                <a:latin typeface="Century Gothic"/>
                <a:ea typeface="Century Gothic"/>
                <a:cs typeface="Century Gothic"/>
                <a:sym typeface="Century Gothic"/>
              </a:rPr>
              <a:t>Konsumenten</a:t>
            </a:r>
            <a:r>
              <a:rPr lang="en-US" sz="2600" b="0" i="0" u="none" strike="noStrike" cap="none" dirty="0">
                <a:solidFill>
                  <a:schemeClr val="dk1"/>
                </a:solidFill>
                <a:latin typeface="Century Gothic"/>
                <a:ea typeface="Century Gothic"/>
                <a:cs typeface="Century Gothic"/>
                <a:sym typeface="Century Gothic"/>
              </a:rPr>
              <a:t> – </a:t>
            </a:r>
            <a:endParaRPr lang="en-US" sz="2600" b="0" i="0" u="none" strike="noStrike" cap="none" dirty="0" smtClean="0">
              <a:solidFill>
                <a:schemeClr val="dk1"/>
              </a:solidFill>
              <a:latin typeface="Century Gothic"/>
              <a:ea typeface="Century Gothic"/>
              <a:cs typeface="Century Gothic"/>
              <a:sym typeface="Century Gothic"/>
            </a:endParaRPr>
          </a:p>
          <a:p>
            <a:pPr marL="0" marR="0" lvl="0" indent="0" algn="ctr" rtl="0">
              <a:spcBef>
                <a:spcPts val="0"/>
              </a:spcBef>
              <a:buSzPct val="25000"/>
              <a:buNone/>
            </a:pPr>
            <a:r>
              <a:rPr lang="en-US" sz="2600" b="0" i="0" u="none" strike="noStrike" cap="none" dirty="0" smtClean="0">
                <a:solidFill>
                  <a:schemeClr val="dk1"/>
                </a:solidFill>
                <a:latin typeface="Century Gothic"/>
                <a:ea typeface="Century Gothic"/>
                <a:cs typeface="Century Gothic"/>
                <a:sym typeface="Century Gothic"/>
              </a:rPr>
              <a:t>Der </a:t>
            </a:r>
            <a:r>
              <a:rPr lang="en-US" sz="2600" b="0" i="0" u="none" strike="noStrike" cap="none" dirty="0" err="1">
                <a:solidFill>
                  <a:schemeClr val="dk1"/>
                </a:solidFill>
                <a:latin typeface="Century Gothic"/>
                <a:ea typeface="Century Gothic"/>
                <a:cs typeface="Century Gothic"/>
                <a:sym typeface="Century Gothic"/>
              </a:rPr>
              <a:t>Einfluss</a:t>
            </a:r>
            <a:r>
              <a:rPr lang="en-US" sz="2600" b="0" i="0" u="none" strike="noStrike" cap="none" dirty="0">
                <a:solidFill>
                  <a:schemeClr val="dk1"/>
                </a:solidFill>
                <a:latin typeface="Century Gothic"/>
                <a:ea typeface="Century Gothic"/>
                <a:cs typeface="Century Gothic"/>
                <a:sym typeface="Century Gothic"/>
              </a:rPr>
              <a:t> von Artificial Intelligence (AI) und Predictive Marketing</a:t>
            </a:r>
          </a:p>
        </p:txBody>
      </p:sp>
      <p:pic>
        <p:nvPicPr>
          <p:cNvPr id="860" name="Shape 860"/>
          <p:cNvPicPr preferRelativeResize="0"/>
          <p:nvPr/>
        </p:nvPicPr>
        <p:blipFill rotWithShape="1">
          <a:blip r:embed="rId3">
            <a:alphaModFix/>
          </a:blip>
          <a:srcRect l="-82" t="21392" r="82" b="42479"/>
          <a:stretch/>
        </p:blipFill>
        <p:spPr>
          <a:xfrm>
            <a:off x="0" y="0"/>
            <a:ext cx="9144000" cy="2248538"/>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939" name="Shape 939"/>
          <p:cNvPicPr preferRelativeResize="0"/>
          <p:nvPr/>
        </p:nvPicPr>
        <p:blipFill rotWithShape="1">
          <a:blip r:embed="rId3">
            <a:alphaModFix/>
          </a:blip>
          <a:srcRect t="8614" b="6479"/>
          <a:stretch/>
        </p:blipFill>
        <p:spPr>
          <a:xfrm>
            <a:off x="35719" y="0"/>
            <a:ext cx="9141714" cy="5182705"/>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pic>
        <p:nvPicPr>
          <p:cNvPr id="945" name="Shape 945"/>
          <p:cNvPicPr preferRelativeResize="0"/>
          <p:nvPr/>
        </p:nvPicPr>
        <p:blipFill rotWithShape="1">
          <a:blip r:embed="rId3">
            <a:alphaModFix/>
          </a:blip>
          <a:srcRect/>
          <a:stretch/>
        </p:blipFill>
        <p:spPr>
          <a:xfrm>
            <a:off x="0" y="809625"/>
            <a:ext cx="9144000" cy="351199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pic>
        <p:nvPicPr>
          <p:cNvPr id="951" name="Shape 951"/>
          <p:cNvPicPr preferRelativeResize="0"/>
          <p:nvPr/>
        </p:nvPicPr>
        <p:blipFill rotWithShape="1">
          <a:blip r:embed="rId3">
            <a:alphaModFix/>
          </a:blip>
          <a:srcRect r="11804"/>
          <a:stretch/>
        </p:blipFill>
        <p:spPr>
          <a:xfrm>
            <a:off x="0" y="1"/>
            <a:ext cx="9144000" cy="5143499"/>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Shape 957"/>
          <p:cNvPicPr preferRelativeResize="0"/>
          <p:nvPr/>
        </p:nvPicPr>
        <p:blipFill rotWithShape="1">
          <a:blip r:embed="rId3">
            <a:alphaModFix/>
          </a:blip>
          <a:srcRect/>
          <a:stretch/>
        </p:blipFill>
        <p:spPr>
          <a:xfrm>
            <a:off x="0" y="-635000"/>
            <a:ext cx="9220200" cy="6146799"/>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pic>
        <p:nvPicPr>
          <p:cNvPr id="963" name="Shape 963"/>
          <p:cNvPicPr preferRelativeResize="0"/>
          <p:nvPr/>
        </p:nvPicPr>
        <p:blipFill rotWithShape="1">
          <a:blip r:embed="rId3">
            <a:alphaModFix/>
          </a:blip>
          <a:srcRect t="8203" b="15302"/>
          <a:stretch/>
        </p:blipFill>
        <p:spPr>
          <a:xfrm>
            <a:off x="35719" y="0"/>
            <a:ext cx="9141714" cy="5182705"/>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Shape 969"/>
          <p:cNvPicPr preferRelativeResize="0"/>
          <p:nvPr/>
        </p:nvPicPr>
        <p:blipFill rotWithShape="1">
          <a:blip r:embed="rId3">
            <a:alphaModFix/>
          </a:blip>
          <a:srcRect b="7401"/>
          <a:stretch/>
        </p:blipFill>
        <p:spPr>
          <a:xfrm>
            <a:off x="-506914" y="0"/>
            <a:ext cx="9650914" cy="5143499"/>
          </a:xfrm>
          <a:prstGeom prst="rect">
            <a:avLst/>
          </a:prstGeom>
          <a:noFill/>
          <a:ln>
            <a:noFill/>
          </a:ln>
        </p:spPr>
      </p:pic>
      <p:sp>
        <p:nvSpPr>
          <p:cNvPr id="970" name="Shape 970"/>
          <p:cNvSpPr txBox="1"/>
          <p:nvPr/>
        </p:nvSpPr>
        <p:spPr>
          <a:xfrm>
            <a:off x="442014" y="468510"/>
            <a:ext cx="7953376" cy="379014"/>
          </a:xfrm>
          <a:prstGeom prst="rect">
            <a:avLst/>
          </a:prstGeom>
          <a:noFill/>
          <a:ln>
            <a:noFill/>
          </a:ln>
        </p:spPr>
        <p:txBody>
          <a:bodyPr lIns="68550" tIns="34275" rIns="68550" bIns="34275" anchor="ctr" anchorCtr="0">
            <a:noAutofit/>
          </a:bodyPr>
          <a:lstStyle/>
          <a:p>
            <a:pPr marL="0" marR="0" lvl="0" indent="0" algn="l" rtl="0">
              <a:lnSpc>
                <a:spcPct val="90000"/>
              </a:lnSpc>
              <a:spcBef>
                <a:spcPts val="0"/>
              </a:spcBef>
              <a:buClr>
                <a:schemeClr val="dk1"/>
              </a:buClr>
              <a:buFont typeface="Century Gothic"/>
              <a:buNone/>
            </a:pPr>
            <a:endParaRPr sz="24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pic>
        <p:nvPicPr>
          <p:cNvPr id="976" name="Shape 976" descr="Screen Shot 2017-01-17 at 9.00.16 PM.png"/>
          <p:cNvPicPr preferRelativeResize="0"/>
          <p:nvPr/>
        </p:nvPicPr>
        <p:blipFill rotWithShape="1">
          <a:blip r:embed="rId3">
            <a:alphaModFix/>
          </a:blip>
          <a:srcRect t="5539" b="5494"/>
          <a:stretch/>
        </p:blipFill>
        <p:spPr>
          <a:xfrm>
            <a:off x="0" y="35610"/>
            <a:ext cx="9144000" cy="5084396"/>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pic>
        <p:nvPicPr>
          <p:cNvPr id="982" name="Shape 982"/>
          <p:cNvPicPr preferRelativeResize="0"/>
          <p:nvPr/>
        </p:nvPicPr>
        <p:blipFill rotWithShape="1">
          <a:blip r:embed="rId3">
            <a:alphaModFix/>
          </a:blip>
          <a:srcRect/>
          <a:stretch/>
        </p:blipFill>
        <p:spPr>
          <a:xfrm>
            <a:off x="0" y="0"/>
            <a:ext cx="9102933" cy="6057899"/>
          </a:xfrm>
          <a:prstGeom prst="rect">
            <a:avLst/>
          </a:prstGeom>
          <a:noFill/>
          <a:ln>
            <a:noFill/>
          </a:ln>
        </p:spPr>
      </p:pic>
      <p:sp>
        <p:nvSpPr>
          <p:cNvPr id="983" name="Shape 983"/>
          <p:cNvSpPr txBox="1">
            <a:spLocks noGrp="1"/>
          </p:cNvSpPr>
          <p:nvPr>
            <p:ph type="ctrTitle"/>
          </p:nvPr>
        </p:nvSpPr>
        <p:spPr>
          <a:xfrm>
            <a:off x="797787" y="1874269"/>
            <a:ext cx="8101946" cy="498964"/>
          </a:xfrm>
          <a:prstGeom prst="rect">
            <a:avLst/>
          </a:prstGeom>
          <a:solidFill>
            <a:schemeClr val="lt1"/>
          </a:solidFill>
          <a:ln>
            <a:noFill/>
          </a:ln>
        </p:spPr>
        <p:txBody>
          <a:bodyPr lIns="68575" tIns="34275" rIns="68575" bIns="34275" anchor="t" anchorCtr="0">
            <a:noAutofit/>
          </a:bodyPr>
          <a:lstStyle/>
          <a:p>
            <a:pPr marL="0" marR="0" lvl="0" indent="0" algn="ctr" rtl="0">
              <a:lnSpc>
                <a:spcPct val="90000"/>
              </a:lnSpc>
              <a:spcBef>
                <a:spcPts val="0"/>
              </a:spcBef>
              <a:buClr>
                <a:srgbClr val="000000"/>
              </a:buClr>
              <a:buSzPct val="25000"/>
              <a:buFont typeface="Century Gothic"/>
              <a:buNone/>
            </a:pPr>
            <a:r>
              <a:rPr lang="en-US" sz="2600" b="0" i="0" u="none" strike="noStrike" cap="none" dirty="0" err="1">
                <a:solidFill>
                  <a:srgbClr val="000000"/>
                </a:solidFill>
                <a:latin typeface="Century Gothic"/>
                <a:ea typeface="Century Gothic"/>
                <a:cs typeface="Century Gothic"/>
                <a:sym typeface="Century Gothic"/>
              </a:rPr>
              <a:t>Marken</a:t>
            </a:r>
            <a:r>
              <a:rPr lang="en-US" sz="2600" b="0" i="0" u="none" strike="noStrike" cap="none" dirty="0">
                <a:solidFill>
                  <a:srgbClr val="000000"/>
                </a:solidFill>
                <a:latin typeface="Century Gothic"/>
                <a:ea typeface="Century Gothic"/>
                <a:cs typeface="Century Gothic"/>
                <a:sym typeface="Century Gothic"/>
              </a:rPr>
              <a:t> – AI - </a:t>
            </a:r>
            <a:r>
              <a:rPr lang="en-US" sz="2600" b="0" i="0" u="none" strike="noStrike" cap="none" dirty="0" err="1">
                <a:solidFill>
                  <a:srgbClr val="000000"/>
                </a:solidFill>
                <a:latin typeface="Century Gothic"/>
                <a:ea typeface="Century Gothic"/>
                <a:cs typeface="Century Gothic"/>
                <a:sym typeface="Century Gothic"/>
              </a:rPr>
              <a:t>Konsumenten</a:t>
            </a:r>
            <a:endParaRPr lang="en-US" sz="26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990" name="Shape 990"/>
          <p:cNvPicPr preferRelativeResize="0"/>
          <p:nvPr/>
        </p:nvPicPr>
        <p:blipFill rotWithShape="1">
          <a:blip r:embed="rId3">
            <a:alphaModFix/>
          </a:blip>
          <a:srcRect/>
          <a:stretch/>
        </p:blipFill>
        <p:spPr>
          <a:xfrm>
            <a:off x="-277791" y="0"/>
            <a:ext cx="9831248" cy="5243332"/>
          </a:xfrm>
          <a:prstGeom prst="rect">
            <a:avLst/>
          </a:prstGeom>
          <a:noFill/>
          <a:ln>
            <a:noFill/>
          </a:ln>
        </p:spPr>
      </p:pic>
      <p:sp>
        <p:nvSpPr>
          <p:cNvPr id="991" name="Shape 991"/>
          <p:cNvSpPr txBox="1"/>
          <p:nvPr/>
        </p:nvSpPr>
        <p:spPr>
          <a:xfrm>
            <a:off x="657225" y="514350"/>
            <a:ext cx="8101946" cy="498964"/>
          </a:xfrm>
          <a:prstGeom prst="rect">
            <a:avLst/>
          </a:prstGeom>
          <a:noFill/>
          <a:ln>
            <a:noFill/>
          </a:ln>
        </p:spPr>
        <p:txBody>
          <a:bodyPr lIns="68550" tIns="34275" rIns="68550" bIns="34275" anchor="t" anchorCtr="0">
            <a:noAutofit/>
          </a:bodyPr>
          <a:lstStyle/>
          <a:p>
            <a:pPr marL="0" marR="0" lvl="0" indent="0" algn="l" rtl="0">
              <a:lnSpc>
                <a:spcPct val="90000"/>
              </a:lnSpc>
              <a:spcBef>
                <a:spcPts val="0"/>
              </a:spcBef>
              <a:buClr>
                <a:srgbClr val="000000"/>
              </a:buClr>
              <a:buSzPct val="25000"/>
              <a:buFont typeface="Century Gothic"/>
              <a:buNone/>
            </a:pPr>
            <a:r>
              <a:rPr lang="en-US" sz="3300">
                <a:solidFill>
                  <a:schemeClr val="dk1"/>
                </a:solidFill>
                <a:latin typeface="Century Gothic"/>
                <a:ea typeface="Century Gothic"/>
                <a:cs typeface="Century Gothic"/>
                <a:sym typeface="Century Gothic"/>
              </a:rPr>
              <a:t>Warum jeder über AI spricht.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Shape 997"/>
          <p:cNvSpPr txBox="1">
            <a:spLocks noGrp="1"/>
          </p:cNvSpPr>
          <p:nvPr>
            <p:ph type="title"/>
          </p:nvPr>
        </p:nvSpPr>
        <p:spPr>
          <a:xfrm>
            <a:off x="249323" y="286203"/>
            <a:ext cx="5364398" cy="5333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Helvetica Neue"/>
              <a:buNone/>
            </a:pPr>
            <a:r>
              <a:rPr lang="en-US" sz="3300" b="0" i="0" u="none" strike="noStrike" cap="none">
                <a:solidFill>
                  <a:schemeClr val="dk1"/>
                </a:solidFill>
                <a:latin typeface="Century Gothic"/>
                <a:ea typeface="Century Gothic"/>
                <a:cs typeface="Century Gothic"/>
                <a:sym typeface="Century Gothic"/>
              </a:rPr>
              <a:t>Konsumenten Verhalten</a:t>
            </a:r>
          </a:p>
        </p:txBody>
      </p:sp>
      <p:grpSp>
        <p:nvGrpSpPr>
          <p:cNvPr id="998" name="Shape 998"/>
          <p:cNvGrpSpPr/>
          <p:nvPr/>
        </p:nvGrpSpPr>
        <p:grpSpPr>
          <a:xfrm>
            <a:off x="0" y="1273349"/>
            <a:ext cx="4636436" cy="3392411"/>
            <a:chOff x="0" y="1697789"/>
            <a:chExt cx="6181915" cy="4810966"/>
          </a:xfrm>
        </p:grpSpPr>
        <p:pic>
          <p:nvPicPr>
            <p:cNvPr id="999" name="Shape 999"/>
            <p:cNvPicPr preferRelativeResize="0"/>
            <p:nvPr/>
          </p:nvPicPr>
          <p:blipFill rotWithShape="1">
            <a:blip r:embed="rId3">
              <a:alphaModFix/>
            </a:blip>
            <a:srcRect l="6341" t="59" r="9963" b="4989"/>
            <a:stretch/>
          </p:blipFill>
          <p:spPr>
            <a:xfrm>
              <a:off x="0" y="1697789"/>
              <a:ext cx="6176211" cy="4799264"/>
            </a:xfrm>
            <a:prstGeom prst="rect">
              <a:avLst/>
            </a:prstGeom>
            <a:noFill/>
            <a:ln>
              <a:noFill/>
            </a:ln>
          </p:spPr>
        </p:pic>
        <p:sp>
          <p:nvSpPr>
            <p:cNvPr id="1000" name="Shape 1000"/>
            <p:cNvSpPr/>
            <p:nvPr/>
          </p:nvSpPr>
          <p:spPr>
            <a:xfrm rot="-5400000" flipH="1">
              <a:off x="1762748" y="2089587"/>
              <a:ext cx="2656419" cy="6181915"/>
            </a:xfrm>
            <a:prstGeom prst="rect">
              <a:avLst/>
            </a:prstGeom>
            <a:gradFill>
              <a:gsLst>
                <a:gs pos="0">
                  <a:srgbClr val="0092D0">
                    <a:alpha val="0"/>
                  </a:srgbClr>
                </a:gs>
                <a:gs pos="91000">
                  <a:srgbClr val="0C0C0C"/>
                </a:gs>
                <a:gs pos="100000">
                  <a:srgbClr val="0C0C0C"/>
                </a:gs>
              </a:gsLst>
              <a:lin ang="0" scaled="0"/>
            </a:gradFill>
            <a:ln>
              <a:noFill/>
            </a:ln>
          </p:spPr>
          <p:txBody>
            <a:bodyPr lIns="91425" tIns="45700" rIns="91425" bIns="45700" anchor="ctr" anchorCtr="0">
              <a:noAutofit/>
            </a:bodyPr>
            <a:lstStyle/>
            <a:p>
              <a:pPr marL="0" marR="0" lvl="0" indent="0" algn="ctr" rtl="0">
                <a:spcBef>
                  <a:spcPts val="0"/>
                </a:spcBef>
                <a:buNone/>
              </a:pPr>
              <a:endParaRPr sz="1400">
                <a:solidFill>
                  <a:schemeClr val="lt1"/>
                </a:solidFill>
                <a:latin typeface="Helvetica Neue"/>
                <a:ea typeface="Helvetica Neue"/>
                <a:cs typeface="Helvetica Neue"/>
                <a:sym typeface="Helvetica Neue"/>
              </a:endParaRPr>
            </a:p>
          </p:txBody>
        </p:sp>
        <p:sp>
          <p:nvSpPr>
            <p:cNvPr id="1001" name="Shape 1001"/>
            <p:cNvSpPr txBox="1"/>
            <p:nvPr/>
          </p:nvSpPr>
          <p:spPr>
            <a:xfrm>
              <a:off x="632889" y="2228428"/>
              <a:ext cx="2121005" cy="52377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FFFF"/>
                  </a:solidFill>
                  <a:latin typeface="Century Gothic"/>
                  <a:ea typeface="Century Gothic"/>
                  <a:cs typeface="Century Gothic"/>
                  <a:sym typeface="Century Gothic"/>
                </a:rPr>
                <a:t>1980</a:t>
              </a:r>
            </a:p>
          </p:txBody>
        </p:sp>
        <p:sp>
          <p:nvSpPr>
            <p:cNvPr id="1002" name="Shape 1002"/>
            <p:cNvSpPr txBox="1"/>
            <p:nvPr/>
          </p:nvSpPr>
          <p:spPr>
            <a:xfrm>
              <a:off x="779941" y="3030533"/>
              <a:ext cx="5115534" cy="3312844"/>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SzPct val="25000"/>
                <a:buNone/>
              </a:pPr>
              <a:r>
                <a:rPr lang="en-US" sz="5400">
                  <a:solidFill>
                    <a:srgbClr val="FFFFFF"/>
                  </a:solidFill>
                  <a:latin typeface="Century Gothic"/>
                  <a:ea typeface="Century Gothic"/>
                  <a:cs typeface="Century Gothic"/>
                  <a:sym typeface="Century Gothic"/>
                </a:rPr>
                <a:t>Kein digitales Verhalten</a:t>
              </a:r>
            </a:p>
          </p:txBody>
        </p:sp>
      </p:grpSp>
      <p:sp>
        <p:nvSpPr>
          <p:cNvPr id="1003" name="Shape 1003"/>
          <p:cNvSpPr txBox="1"/>
          <p:nvPr/>
        </p:nvSpPr>
        <p:spPr>
          <a:xfrm>
            <a:off x="8462967" y="4907757"/>
            <a:ext cx="569119" cy="151039"/>
          </a:xfrm>
          <a:prstGeom prst="rect">
            <a:avLst/>
          </a:prstGeom>
          <a:noFill/>
          <a:ln>
            <a:noFill/>
          </a:ln>
        </p:spPr>
        <p:txBody>
          <a:bodyPr lIns="68550" tIns="34275" rIns="68550" bIns="34275" anchor="t" anchorCtr="0">
            <a:noAutofit/>
          </a:bodyPr>
          <a:lstStyle/>
          <a:p>
            <a:pPr marL="0" marR="0" lvl="0" indent="0" algn="r" rtl="0">
              <a:spcBef>
                <a:spcPts val="0"/>
              </a:spcBef>
              <a:buSzPct val="25000"/>
              <a:buNone/>
            </a:pPr>
            <a:fld id="{00000000-1234-1234-1234-123412341234}" type="slidenum">
              <a:rPr lang="en-US" sz="1100">
                <a:solidFill>
                  <a:schemeClr val="lt1"/>
                </a:solidFill>
                <a:latin typeface="Helvetica Neue"/>
                <a:ea typeface="Helvetica Neue"/>
                <a:cs typeface="Helvetica Neue"/>
                <a:sym typeface="Helvetica Neue"/>
              </a:rPr>
              <a:t>19</a:t>
            </a:fld>
            <a:endParaRPr lang="en-US" sz="1100">
              <a:solidFill>
                <a:schemeClr val="lt1"/>
              </a:solidFill>
              <a:latin typeface="Helvetica Neue"/>
              <a:ea typeface="Helvetica Neue"/>
              <a:cs typeface="Helvetica Neue"/>
              <a:sym typeface="Helvetica Neue"/>
            </a:endParaRPr>
          </a:p>
        </p:txBody>
      </p:sp>
      <p:grpSp>
        <p:nvGrpSpPr>
          <p:cNvPr id="1004" name="Shape 1004"/>
          <p:cNvGrpSpPr/>
          <p:nvPr/>
        </p:nvGrpSpPr>
        <p:grpSpPr>
          <a:xfrm>
            <a:off x="4614335" y="1273343"/>
            <a:ext cx="4529666" cy="3400257"/>
            <a:chOff x="6152444" y="1697789"/>
            <a:chExt cx="6039555" cy="4822092"/>
          </a:xfrm>
        </p:grpSpPr>
        <p:pic>
          <p:nvPicPr>
            <p:cNvPr id="1005" name="Shape 1005"/>
            <p:cNvPicPr preferRelativeResize="0"/>
            <p:nvPr/>
          </p:nvPicPr>
          <p:blipFill rotWithShape="1">
            <a:blip r:embed="rId4">
              <a:alphaModFix/>
            </a:blip>
            <a:srcRect l="13991" t="17194" r="16213" b="1358"/>
            <a:stretch/>
          </p:blipFill>
          <p:spPr>
            <a:xfrm>
              <a:off x="6171010" y="1697789"/>
              <a:ext cx="6020989" cy="4812631"/>
            </a:xfrm>
            <a:prstGeom prst="rect">
              <a:avLst/>
            </a:prstGeom>
            <a:noFill/>
            <a:ln>
              <a:noFill/>
            </a:ln>
          </p:spPr>
        </p:pic>
        <p:sp>
          <p:nvSpPr>
            <p:cNvPr id="1006" name="Shape 1006"/>
            <p:cNvSpPr/>
            <p:nvPr/>
          </p:nvSpPr>
          <p:spPr>
            <a:xfrm>
              <a:off x="6152444" y="1697789"/>
              <a:ext cx="6039555" cy="4822092"/>
            </a:xfrm>
            <a:prstGeom prst="rect">
              <a:avLst/>
            </a:prstGeom>
            <a:solidFill>
              <a:srgbClr val="FF0000">
                <a:alpha val="56862"/>
              </a:srgbClr>
            </a:solidFill>
            <a:ln>
              <a:noFill/>
            </a:ln>
          </p:spPr>
          <p:txBody>
            <a:bodyPr lIns="91425" tIns="45700" rIns="91425" bIns="45700" anchor="ctr" anchorCtr="0">
              <a:noAutofit/>
            </a:bodyPr>
            <a:lstStyle/>
            <a:p>
              <a:pPr marL="0" marR="0" lvl="0" indent="0" algn="ctr" rtl="0">
                <a:spcBef>
                  <a:spcPts val="0"/>
                </a:spcBef>
                <a:buNone/>
              </a:pPr>
              <a:endParaRPr sz="1400">
                <a:solidFill>
                  <a:schemeClr val="lt1"/>
                </a:solidFill>
                <a:latin typeface="Helvetica Neue"/>
                <a:ea typeface="Helvetica Neue"/>
                <a:cs typeface="Helvetica Neue"/>
                <a:sym typeface="Helvetica Neue"/>
              </a:endParaRPr>
            </a:p>
          </p:txBody>
        </p:sp>
        <p:sp>
          <p:nvSpPr>
            <p:cNvPr id="1007" name="Shape 1007"/>
            <p:cNvSpPr txBox="1"/>
            <p:nvPr/>
          </p:nvSpPr>
          <p:spPr>
            <a:xfrm>
              <a:off x="6474889" y="3030535"/>
              <a:ext cx="5115532" cy="331284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None/>
              </a:pPr>
              <a:r>
                <a:rPr lang="en-US" sz="5400">
                  <a:solidFill>
                    <a:srgbClr val="FFFFFF"/>
                  </a:solidFill>
                  <a:latin typeface="Century Gothic"/>
                  <a:ea typeface="Century Gothic"/>
                  <a:cs typeface="Century Gothic"/>
                  <a:sym typeface="Century Gothic"/>
                </a:rPr>
                <a:t>95%</a:t>
              </a:r>
            </a:p>
            <a:p>
              <a:pPr marL="0" marR="0" lvl="0" indent="0" algn="l" rtl="0">
                <a:lnSpc>
                  <a:spcPct val="90000"/>
                </a:lnSpc>
                <a:spcBef>
                  <a:spcPts val="0"/>
                </a:spcBef>
                <a:buSzPct val="25000"/>
                <a:buNone/>
              </a:pPr>
              <a:r>
                <a:rPr lang="en-US" sz="5400">
                  <a:solidFill>
                    <a:srgbClr val="FFFFFF"/>
                  </a:solidFill>
                  <a:latin typeface="Century Gothic"/>
                  <a:ea typeface="Century Gothic"/>
                  <a:cs typeface="Century Gothic"/>
                  <a:sym typeface="Century Gothic"/>
                </a:rPr>
                <a:t>digitales</a:t>
              </a:r>
            </a:p>
            <a:p>
              <a:pPr marL="0" marR="0" lvl="0" indent="0" algn="l" rtl="0">
                <a:lnSpc>
                  <a:spcPct val="90000"/>
                </a:lnSpc>
                <a:spcBef>
                  <a:spcPts val="0"/>
                </a:spcBef>
                <a:buSzPct val="25000"/>
                <a:buNone/>
              </a:pPr>
              <a:r>
                <a:rPr lang="en-US" sz="5400">
                  <a:solidFill>
                    <a:srgbClr val="FFFFFF"/>
                  </a:solidFill>
                  <a:latin typeface="Century Gothic"/>
                  <a:ea typeface="Century Gothic"/>
                  <a:cs typeface="Century Gothic"/>
                  <a:sym typeface="Century Gothic"/>
                </a:rPr>
                <a:t>Verhalten</a:t>
              </a:r>
            </a:p>
          </p:txBody>
        </p:sp>
        <p:sp>
          <p:nvSpPr>
            <p:cNvPr id="1008" name="Shape 1008"/>
            <p:cNvSpPr txBox="1"/>
            <p:nvPr/>
          </p:nvSpPr>
          <p:spPr>
            <a:xfrm>
              <a:off x="6528364" y="2228428"/>
              <a:ext cx="2121007" cy="52377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FFFF"/>
                  </a:solidFill>
                  <a:latin typeface="Century Gothic"/>
                  <a:ea typeface="Century Gothic"/>
                  <a:cs typeface="Century Gothic"/>
                  <a:sym typeface="Century Gothic"/>
                </a:rPr>
                <a:t>Bis 2020</a:t>
              </a:r>
              <a:r>
                <a:rPr lang="en-US" sz="1800">
                  <a:solidFill>
                    <a:srgbClr val="FFFFFF"/>
                  </a:solidFill>
                  <a:latin typeface="Helvetica Neue"/>
                  <a:ea typeface="Helvetica Neue"/>
                  <a:cs typeface="Helvetica Neue"/>
                  <a:sym typeface="Helvetica Neue"/>
                </a:rPr>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8"/>
                                        </p:tgtEl>
                                        <p:attrNameLst>
                                          <p:attrName>style.visibility</p:attrName>
                                        </p:attrNameLst>
                                      </p:cBhvr>
                                      <p:to>
                                        <p:strVal val="visible"/>
                                      </p:to>
                                    </p:set>
                                    <p:animEffect transition="in" filter="fade">
                                      <p:cBhvr>
                                        <p:cTn id="7" dur="500"/>
                                        <p:tgtEl>
                                          <p:spTgt spid="9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04"/>
                                        </p:tgtEl>
                                        <p:attrNameLst>
                                          <p:attrName>style.visibility</p:attrName>
                                        </p:attrNameLst>
                                      </p:cBhvr>
                                      <p:to>
                                        <p:strVal val="visible"/>
                                      </p:to>
                                    </p:set>
                                    <p:animEffect transition="in" filter="fade">
                                      <p:cBhvr>
                                        <p:cTn id="11" dur="500"/>
                                        <p:tgtEl>
                                          <p:spTgt spid="1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Shape 866"/>
          <p:cNvSpPr txBox="1"/>
          <p:nvPr/>
        </p:nvSpPr>
        <p:spPr>
          <a:xfrm>
            <a:off x="0" y="392906"/>
            <a:ext cx="9144000" cy="533399"/>
          </a:xfrm>
          <a:prstGeom prst="rect">
            <a:avLst/>
          </a:prstGeom>
          <a:noFill/>
          <a:ln>
            <a:noFill/>
          </a:ln>
        </p:spPr>
        <p:txBody>
          <a:bodyPr lIns="68550" tIns="34275" rIns="68550" bIns="34275" anchor="t" anchorCtr="0">
            <a:noAutofit/>
          </a:bodyPr>
          <a:lstStyle/>
          <a:p>
            <a:pPr marL="0" marR="0" lvl="0" indent="0" algn="ctr" rtl="0">
              <a:lnSpc>
                <a:spcPct val="90000"/>
              </a:lnSpc>
              <a:spcBef>
                <a:spcPts val="0"/>
              </a:spcBef>
              <a:buClr>
                <a:schemeClr val="dk1"/>
              </a:buClr>
              <a:buSzPct val="25000"/>
              <a:buFont typeface="Century Gothic"/>
              <a:buNone/>
            </a:pPr>
            <a:r>
              <a:rPr lang="en-US" sz="3300" b="0" i="0" u="none" strike="noStrike" cap="none">
                <a:solidFill>
                  <a:schemeClr val="dk1"/>
                </a:solidFill>
                <a:latin typeface="Century Gothic"/>
                <a:ea typeface="Century Gothic"/>
                <a:cs typeface="Century Gothic"/>
                <a:sym typeface="Century Gothic"/>
              </a:rPr>
              <a:t>ARTIFICIAL INTELLIGENCE IST URALT</a:t>
            </a:r>
          </a:p>
        </p:txBody>
      </p:sp>
      <p:sp>
        <p:nvSpPr>
          <p:cNvPr id="867" name="Shape 867"/>
          <p:cNvSpPr/>
          <p:nvPr/>
        </p:nvSpPr>
        <p:spPr>
          <a:xfrm>
            <a:off x="0" y="2216603"/>
            <a:ext cx="9144000" cy="906235"/>
          </a:xfrm>
          <a:prstGeom prst="rect">
            <a:avLst/>
          </a:prstGeom>
          <a:solidFill>
            <a:schemeClr val="accent1"/>
          </a:solidFill>
          <a:ln w="12700" cap="flat" cmpd="sng">
            <a:solidFill>
              <a:srgbClr val="006A97"/>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b="0" i="0" u="none" strike="noStrike" cap="none">
              <a:solidFill>
                <a:schemeClr val="lt1"/>
              </a:solidFill>
              <a:latin typeface="Century Gothic"/>
              <a:ea typeface="Century Gothic"/>
              <a:cs typeface="Century Gothic"/>
              <a:sym typeface="Century Gothic"/>
            </a:endParaRPr>
          </a:p>
        </p:txBody>
      </p:sp>
      <p:sp>
        <p:nvSpPr>
          <p:cNvPr id="868" name="Shape 868"/>
          <p:cNvSpPr/>
          <p:nvPr/>
        </p:nvSpPr>
        <p:spPr>
          <a:xfrm>
            <a:off x="0" y="2419184"/>
            <a:ext cx="9144000" cy="906235"/>
          </a:xfrm>
          <a:prstGeom prst="rect">
            <a:avLst/>
          </a:prstGeom>
          <a:solidFill>
            <a:schemeClr val="accent2"/>
          </a:solidFill>
          <a:ln w="12700" cap="flat" cmpd="sng">
            <a:solidFill>
              <a:srgbClr val="006A97"/>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b="0" i="0" u="none" strike="noStrike" cap="none">
              <a:solidFill>
                <a:schemeClr val="lt1"/>
              </a:solidFill>
              <a:latin typeface="Century Gothic"/>
              <a:ea typeface="Century Gothic"/>
              <a:cs typeface="Century Gothic"/>
              <a:sym typeface="Century Gothic"/>
            </a:endParaRPr>
          </a:p>
        </p:txBody>
      </p:sp>
      <p:pic>
        <p:nvPicPr>
          <p:cNvPr id="869" name="Shape 869"/>
          <p:cNvPicPr preferRelativeResize="0"/>
          <p:nvPr/>
        </p:nvPicPr>
        <p:blipFill rotWithShape="1">
          <a:blip r:embed="rId3">
            <a:alphaModFix/>
          </a:blip>
          <a:srcRect l="23383" t="13272" r="25968" b="17415"/>
          <a:stretch/>
        </p:blipFill>
        <p:spPr>
          <a:xfrm>
            <a:off x="2202501" y="1048367"/>
            <a:ext cx="4738996" cy="3647867"/>
          </a:xfrm>
          <a:prstGeom prst="rect">
            <a:avLst/>
          </a:prstGeom>
          <a:noFill/>
          <a:ln w="88900" cap="sq" cmpd="thickThin">
            <a:solidFill>
              <a:srgbClr val="000000"/>
            </a:solidFill>
            <a:prstDash val="solid"/>
            <a:miter/>
            <a:headEnd type="none" w="med" len="med"/>
            <a:tailEnd type="none" w="med" len="me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Shape 1107"/>
          <p:cNvSpPr txBox="1">
            <a:spLocks noGrp="1"/>
          </p:cNvSpPr>
          <p:nvPr>
            <p:ph type="title"/>
          </p:nvPr>
        </p:nvSpPr>
        <p:spPr>
          <a:xfrm>
            <a:off x="0" y="422672"/>
            <a:ext cx="9144000" cy="391714"/>
          </a:xfrm>
          <a:prstGeom prst="rect">
            <a:avLst/>
          </a:prstGeom>
          <a:noFill/>
          <a:ln>
            <a:noFill/>
          </a:ln>
        </p:spPr>
        <p:txBody>
          <a:bodyPr lIns="68575" tIns="34275" rIns="68575" bIns="34275" anchor="t" anchorCtr="0">
            <a:noAutofit/>
          </a:bodyPr>
          <a:lstStyle/>
          <a:p>
            <a:pPr marL="0" marR="0" lvl="0" indent="0" algn="ctr" rtl="0">
              <a:lnSpc>
                <a:spcPct val="90000"/>
              </a:lnSpc>
              <a:spcBef>
                <a:spcPts val="0"/>
              </a:spcBef>
              <a:buClr>
                <a:schemeClr val="dk1"/>
              </a:buClr>
              <a:buSzPct val="25000"/>
              <a:buFont typeface="Century Gothic"/>
              <a:buNone/>
            </a:pPr>
            <a:r>
              <a:rPr lang="en-US" sz="2600">
                <a:solidFill>
                  <a:schemeClr val="dk1"/>
                </a:solidFill>
                <a:latin typeface="Century Gothic"/>
                <a:ea typeface="Century Gothic"/>
                <a:cs typeface="Century Gothic"/>
                <a:sym typeface="Century Gothic"/>
              </a:rPr>
              <a:t>DIGITALE VORGÄNGE</a:t>
            </a:r>
          </a:p>
        </p:txBody>
      </p:sp>
      <p:pic>
        <p:nvPicPr>
          <p:cNvPr id="1108" name="Shape 1108"/>
          <p:cNvPicPr preferRelativeResize="0"/>
          <p:nvPr/>
        </p:nvPicPr>
        <p:blipFill rotWithShape="1">
          <a:blip r:embed="rId3">
            <a:alphaModFix/>
          </a:blip>
          <a:srcRect/>
          <a:stretch/>
        </p:blipFill>
        <p:spPr>
          <a:xfrm>
            <a:off x="2034305" y="1142076"/>
            <a:ext cx="4722892" cy="3649507"/>
          </a:xfrm>
          <a:prstGeom prst="rect">
            <a:avLst/>
          </a:prstGeom>
          <a:noFill/>
          <a:ln>
            <a:noFill/>
          </a:ln>
        </p:spPr>
      </p:pic>
      <p:sp>
        <p:nvSpPr>
          <p:cNvPr id="1109" name="Shape 1109"/>
          <p:cNvSpPr txBox="1"/>
          <p:nvPr/>
        </p:nvSpPr>
        <p:spPr>
          <a:xfrm>
            <a:off x="2776644" y="851436"/>
            <a:ext cx="3238214" cy="253916"/>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US" sz="1200">
                <a:solidFill>
                  <a:schemeClr val="dk1"/>
                </a:solidFill>
                <a:latin typeface="Century Gothic"/>
                <a:ea typeface="Century Gothic"/>
                <a:cs typeface="Century Gothic"/>
                <a:sym typeface="Century Gothic"/>
              </a:rPr>
              <a:t>Alle 60 Sekunden</a:t>
            </a:r>
          </a:p>
        </p:txBody>
      </p:sp>
      <p:sp>
        <p:nvSpPr>
          <p:cNvPr id="1110" name="Shape 1110"/>
          <p:cNvSpPr txBox="1"/>
          <p:nvPr/>
        </p:nvSpPr>
        <p:spPr>
          <a:xfrm>
            <a:off x="455631" y="1564165"/>
            <a:ext cx="1165055" cy="392415"/>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US" sz="2100">
                <a:solidFill>
                  <a:srgbClr val="7F7F7F"/>
                </a:solidFill>
                <a:latin typeface="Century Gothic"/>
                <a:ea typeface="Century Gothic"/>
                <a:cs typeface="Century Gothic"/>
                <a:sym typeface="Century Gothic"/>
              </a:rPr>
              <a:t>2013</a:t>
            </a:r>
          </a:p>
        </p:txBody>
      </p:sp>
      <p:sp>
        <p:nvSpPr>
          <p:cNvPr id="1111" name="Shape 1111"/>
          <p:cNvSpPr txBox="1"/>
          <p:nvPr/>
        </p:nvSpPr>
        <p:spPr>
          <a:xfrm>
            <a:off x="455631" y="1944078"/>
            <a:ext cx="1165055" cy="392415"/>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US" sz="2100">
                <a:solidFill>
                  <a:srgbClr val="7F7F7F"/>
                </a:solidFill>
                <a:latin typeface="Century Gothic"/>
                <a:ea typeface="Century Gothic"/>
                <a:cs typeface="Century Gothic"/>
                <a:sym typeface="Century Gothic"/>
              </a:rPr>
              <a:t>2014</a:t>
            </a:r>
          </a:p>
        </p:txBody>
      </p:sp>
      <p:sp>
        <p:nvSpPr>
          <p:cNvPr id="1112" name="Shape 1112"/>
          <p:cNvSpPr txBox="1"/>
          <p:nvPr/>
        </p:nvSpPr>
        <p:spPr>
          <a:xfrm>
            <a:off x="455631" y="2332992"/>
            <a:ext cx="1165055" cy="392415"/>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US" sz="2100">
                <a:solidFill>
                  <a:srgbClr val="7F7F7F"/>
                </a:solidFill>
                <a:latin typeface="Century Gothic"/>
                <a:ea typeface="Century Gothic"/>
                <a:cs typeface="Century Gothic"/>
                <a:sym typeface="Century Gothic"/>
              </a:rPr>
              <a:t>2015</a:t>
            </a:r>
          </a:p>
        </p:txBody>
      </p:sp>
      <p:pic>
        <p:nvPicPr>
          <p:cNvPr id="1113" name="Shape 1113"/>
          <p:cNvPicPr preferRelativeResize="0"/>
          <p:nvPr/>
        </p:nvPicPr>
        <p:blipFill rotWithShape="1">
          <a:blip r:embed="rId4">
            <a:alphaModFix/>
          </a:blip>
          <a:srcRect/>
          <a:stretch/>
        </p:blipFill>
        <p:spPr>
          <a:xfrm>
            <a:off x="2987636" y="1444320"/>
            <a:ext cx="3049959" cy="3134863"/>
          </a:xfrm>
          <a:prstGeom prst="rect">
            <a:avLst/>
          </a:prstGeom>
          <a:noFill/>
          <a:ln>
            <a:noFill/>
          </a:ln>
        </p:spPr>
      </p:pic>
      <p:pic>
        <p:nvPicPr>
          <p:cNvPr id="1114" name="Shape 1114"/>
          <p:cNvPicPr preferRelativeResize="0"/>
          <p:nvPr/>
        </p:nvPicPr>
        <p:blipFill rotWithShape="1">
          <a:blip r:embed="rId5">
            <a:alphaModFix/>
          </a:blip>
          <a:srcRect/>
          <a:stretch/>
        </p:blipFill>
        <p:spPr>
          <a:xfrm>
            <a:off x="3304632" y="1933718"/>
            <a:ext cx="2123508" cy="2176538"/>
          </a:xfrm>
          <a:prstGeom prst="rect">
            <a:avLst/>
          </a:prstGeom>
          <a:noFill/>
          <a:ln>
            <a:noFill/>
          </a:ln>
        </p:spPr>
      </p:pic>
      <p:pic>
        <p:nvPicPr>
          <p:cNvPr id="1115" name="Shape 1115"/>
          <p:cNvPicPr preferRelativeResize="0"/>
          <p:nvPr/>
        </p:nvPicPr>
        <p:blipFill rotWithShape="1">
          <a:blip r:embed="rId6">
            <a:alphaModFix/>
          </a:blip>
          <a:srcRect/>
          <a:stretch/>
        </p:blipFill>
        <p:spPr>
          <a:xfrm>
            <a:off x="3680107" y="2340841"/>
            <a:ext cx="1348649" cy="13486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9"/>
                                        </p:tgtEl>
                                        <p:attrNameLst>
                                          <p:attrName>style.visibility</p:attrName>
                                        </p:attrNameLst>
                                      </p:cBhvr>
                                      <p:to>
                                        <p:strVal val="visible"/>
                                      </p:to>
                                    </p:set>
                                    <p:animEffect transition="in" filter="fade">
                                      <p:cBhvr>
                                        <p:cTn id="7" dur="1000"/>
                                        <p:tgtEl>
                                          <p:spTgt spid="110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08"/>
                                        </p:tgtEl>
                                        <p:attrNameLst>
                                          <p:attrName>style.visibility</p:attrName>
                                        </p:attrNameLst>
                                      </p:cBhvr>
                                      <p:to>
                                        <p:strVal val="visible"/>
                                      </p:to>
                                    </p:set>
                                    <p:animEffect transition="in" filter="fade">
                                      <p:cBhvr>
                                        <p:cTn id="11" dur="2000"/>
                                        <p:tgtEl>
                                          <p:spTgt spid="1108"/>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115"/>
                                        </p:tgtEl>
                                        <p:attrNameLst>
                                          <p:attrName>style.visibility</p:attrName>
                                        </p:attrNameLst>
                                      </p:cBhvr>
                                      <p:to>
                                        <p:strVal val="visible"/>
                                      </p:to>
                                    </p:set>
                                    <p:animEffect transition="in" filter="fade">
                                      <p:cBhvr>
                                        <p:cTn id="15" dur="2000"/>
                                        <p:tgtEl>
                                          <p:spTgt spid="1115"/>
                                        </p:tgtEl>
                                      </p:cBhvr>
                                    </p:animEffect>
                                  </p:childTnLst>
                                </p:cTn>
                              </p:par>
                              <p:par>
                                <p:cTn id="16" presetID="10" presetClass="entr" presetSubtype="0" fill="hold" nodeType="withEffect">
                                  <p:stCondLst>
                                    <p:cond delay="0"/>
                                  </p:stCondLst>
                                  <p:childTnLst>
                                    <p:set>
                                      <p:cBhvr>
                                        <p:cTn id="17" dur="1" fill="hold">
                                          <p:stCondLst>
                                            <p:cond delay="0"/>
                                          </p:stCondLst>
                                        </p:cTn>
                                        <p:tgtEl>
                                          <p:spTgt spid="1110"/>
                                        </p:tgtEl>
                                        <p:attrNameLst>
                                          <p:attrName>style.visibility</p:attrName>
                                        </p:attrNameLst>
                                      </p:cBhvr>
                                      <p:to>
                                        <p:strVal val="visible"/>
                                      </p:to>
                                    </p:set>
                                    <p:animEffect transition="in" filter="fade">
                                      <p:cBhvr>
                                        <p:cTn id="18" dur="500"/>
                                        <p:tgtEl>
                                          <p:spTgt spid="11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14"/>
                                        </p:tgtEl>
                                        <p:attrNameLst>
                                          <p:attrName>style.visibility</p:attrName>
                                        </p:attrNameLst>
                                      </p:cBhvr>
                                      <p:to>
                                        <p:strVal val="visible"/>
                                      </p:to>
                                    </p:set>
                                    <p:animEffect transition="in" filter="fade">
                                      <p:cBhvr>
                                        <p:cTn id="23" dur="2000"/>
                                        <p:tgtEl>
                                          <p:spTgt spid="1114"/>
                                        </p:tgtEl>
                                      </p:cBhvr>
                                    </p:animEffect>
                                  </p:childTnLst>
                                </p:cTn>
                              </p:par>
                              <p:par>
                                <p:cTn id="24" presetID="10" presetClass="entr" presetSubtype="0" fill="hold" nodeType="withEffect">
                                  <p:stCondLst>
                                    <p:cond delay="0"/>
                                  </p:stCondLst>
                                  <p:childTnLst>
                                    <p:set>
                                      <p:cBhvr>
                                        <p:cTn id="25" dur="1" fill="hold">
                                          <p:stCondLst>
                                            <p:cond delay="0"/>
                                          </p:stCondLst>
                                        </p:cTn>
                                        <p:tgtEl>
                                          <p:spTgt spid="1111"/>
                                        </p:tgtEl>
                                        <p:attrNameLst>
                                          <p:attrName>style.visibility</p:attrName>
                                        </p:attrNameLst>
                                      </p:cBhvr>
                                      <p:to>
                                        <p:strVal val="visible"/>
                                      </p:to>
                                    </p:set>
                                    <p:animEffect transition="in" filter="fade">
                                      <p:cBhvr>
                                        <p:cTn id="26" dur="500"/>
                                        <p:tgtEl>
                                          <p:spTgt spid="11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13"/>
                                        </p:tgtEl>
                                        <p:attrNameLst>
                                          <p:attrName>style.visibility</p:attrName>
                                        </p:attrNameLst>
                                      </p:cBhvr>
                                      <p:to>
                                        <p:strVal val="visible"/>
                                      </p:to>
                                    </p:set>
                                    <p:animEffect transition="in" filter="fade">
                                      <p:cBhvr>
                                        <p:cTn id="31" dur="2000"/>
                                        <p:tgtEl>
                                          <p:spTgt spid="1113"/>
                                        </p:tgtEl>
                                      </p:cBhvr>
                                    </p:animEffect>
                                  </p:childTnLst>
                                </p:cTn>
                              </p:par>
                              <p:par>
                                <p:cTn id="32" presetID="10" presetClass="entr" presetSubtype="0" fill="hold" nodeType="withEffect">
                                  <p:stCondLst>
                                    <p:cond delay="0"/>
                                  </p:stCondLst>
                                  <p:childTnLst>
                                    <p:set>
                                      <p:cBhvr>
                                        <p:cTn id="33" dur="1" fill="hold">
                                          <p:stCondLst>
                                            <p:cond delay="0"/>
                                          </p:stCondLst>
                                        </p:cTn>
                                        <p:tgtEl>
                                          <p:spTgt spid="1112"/>
                                        </p:tgtEl>
                                        <p:attrNameLst>
                                          <p:attrName>style.visibility</p:attrName>
                                        </p:attrNameLst>
                                      </p:cBhvr>
                                      <p:to>
                                        <p:strVal val="visible"/>
                                      </p:to>
                                    </p:set>
                                    <p:animEffect transition="in" filter="fade">
                                      <p:cBhvr>
                                        <p:cTn id="34" dur="500"/>
                                        <p:tgtEl>
                                          <p:spTgt spid="1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Shape 1048"/>
          <p:cNvSpPr txBox="1">
            <a:spLocks noGrp="1"/>
          </p:cNvSpPr>
          <p:nvPr>
            <p:ph type="title"/>
          </p:nvPr>
        </p:nvSpPr>
        <p:spPr>
          <a:xfrm>
            <a:off x="457206" y="205978"/>
            <a:ext cx="8229600" cy="857250"/>
          </a:xfrm>
          <a:prstGeom prst="rect">
            <a:avLst/>
          </a:prstGeom>
          <a:noFill/>
          <a:ln>
            <a:noFill/>
          </a:ln>
        </p:spPr>
        <p:txBody>
          <a:bodyPr lIns="68550" tIns="34250" rIns="68550" bIns="34250" anchor="t" anchorCtr="0">
            <a:noAutofit/>
          </a:bodyPr>
          <a:lstStyle/>
          <a:p>
            <a:pPr marL="0" marR="0" lvl="0" indent="0" algn="ctr" rtl="0">
              <a:lnSpc>
                <a:spcPct val="90000"/>
              </a:lnSpc>
              <a:spcBef>
                <a:spcPts val="0"/>
              </a:spcBef>
              <a:buClr>
                <a:schemeClr val="accent1"/>
              </a:buClr>
              <a:buSzPct val="25000"/>
              <a:buFont typeface="Helvetica Neue"/>
              <a:buNone/>
            </a:pPr>
            <a:r>
              <a:rPr lang="en-US" sz="2100">
                <a:solidFill>
                  <a:schemeClr val="accent1"/>
                </a:solidFill>
              </a:rPr>
              <a:t>VON DIGITAL ZU PREDICTIVE – DIE VORHERSAGE</a:t>
            </a:r>
          </a:p>
        </p:txBody>
      </p:sp>
      <p:pic>
        <p:nvPicPr>
          <p:cNvPr id="1049" name="Shape 1049"/>
          <p:cNvPicPr preferRelativeResize="0"/>
          <p:nvPr/>
        </p:nvPicPr>
        <p:blipFill rotWithShape="1">
          <a:blip r:embed="rId3">
            <a:alphaModFix/>
          </a:blip>
          <a:srcRect/>
          <a:stretch/>
        </p:blipFill>
        <p:spPr>
          <a:xfrm>
            <a:off x="952500" y="973020"/>
            <a:ext cx="2283703" cy="3256085"/>
          </a:xfrm>
          <a:prstGeom prst="rect">
            <a:avLst/>
          </a:prstGeom>
          <a:noFill/>
          <a:ln>
            <a:noFill/>
          </a:ln>
        </p:spPr>
      </p:pic>
      <p:sp>
        <p:nvSpPr>
          <p:cNvPr id="1050" name="Shape 1050"/>
          <p:cNvSpPr txBox="1"/>
          <p:nvPr/>
        </p:nvSpPr>
        <p:spPr>
          <a:xfrm>
            <a:off x="1052736" y="3517451"/>
            <a:ext cx="1945821" cy="652100"/>
          </a:xfrm>
          <a:prstGeom prst="rect">
            <a:avLst/>
          </a:prstGeom>
          <a:noFill/>
          <a:ln>
            <a:noFill/>
          </a:ln>
        </p:spPr>
        <p:txBody>
          <a:bodyPr lIns="68550" tIns="34250" rIns="68550" bIns="34250" anchor="t" anchorCtr="0">
            <a:noAutofit/>
          </a:bodyPr>
          <a:lstStyle/>
          <a:p>
            <a:pPr marL="0" marR="0" lvl="0" indent="0" algn="l" rtl="0">
              <a:spcBef>
                <a:spcPts val="0"/>
              </a:spcBef>
              <a:spcAft>
                <a:spcPts val="0"/>
              </a:spcAft>
              <a:buSzPct val="25000"/>
              <a:buNone/>
            </a:pPr>
            <a:r>
              <a:rPr lang="en-US" sz="1100">
                <a:solidFill>
                  <a:schemeClr val="dk1"/>
                </a:solidFill>
                <a:latin typeface="Helvetica Neue"/>
                <a:ea typeface="Helvetica Neue"/>
                <a:cs typeface="Helvetica Neue"/>
                <a:sym typeface="Helvetica Neue"/>
              </a:rPr>
              <a:t>Digitales Marketing</a:t>
            </a:r>
          </a:p>
          <a:p>
            <a:pPr marL="0" marR="0" lvl="0" indent="0" algn="l" rtl="0">
              <a:spcBef>
                <a:spcPts val="450"/>
              </a:spcBef>
              <a:buSzPct val="25000"/>
              <a:buNone/>
            </a:pPr>
            <a:r>
              <a:rPr lang="en-US" sz="800">
                <a:solidFill>
                  <a:schemeClr val="dk1"/>
                </a:solidFill>
                <a:latin typeface="Helvetica Neue"/>
                <a:ea typeface="Helvetica Neue"/>
                <a:cs typeface="Helvetica Neue"/>
                <a:sym typeface="Helvetica Neue"/>
              </a:rPr>
              <a:t>‚Spray and Pray‘ = was funktioniert wird wieder gemacht</a:t>
            </a:r>
          </a:p>
        </p:txBody>
      </p:sp>
      <p:pic>
        <p:nvPicPr>
          <p:cNvPr id="1051" name="Shape 1051"/>
          <p:cNvPicPr preferRelativeResize="0"/>
          <p:nvPr/>
        </p:nvPicPr>
        <p:blipFill rotWithShape="1">
          <a:blip r:embed="rId4">
            <a:alphaModFix/>
          </a:blip>
          <a:srcRect/>
          <a:stretch/>
        </p:blipFill>
        <p:spPr>
          <a:xfrm>
            <a:off x="3229817" y="973013"/>
            <a:ext cx="2377233" cy="3268785"/>
          </a:xfrm>
          <a:prstGeom prst="rect">
            <a:avLst/>
          </a:prstGeom>
          <a:noFill/>
          <a:ln>
            <a:noFill/>
          </a:ln>
        </p:spPr>
      </p:pic>
      <p:sp>
        <p:nvSpPr>
          <p:cNvPr id="1052" name="Shape 1052"/>
          <p:cNvSpPr txBox="1"/>
          <p:nvPr/>
        </p:nvSpPr>
        <p:spPr>
          <a:xfrm>
            <a:off x="3443967" y="3109234"/>
            <a:ext cx="1945821" cy="652100"/>
          </a:xfrm>
          <a:prstGeom prst="rect">
            <a:avLst/>
          </a:prstGeom>
          <a:noFill/>
          <a:ln>
            <a:noFill/>
          </a:ln>
        </p:spPr>
        <p:txBody>
          <a:bodyPr lIns="68550" tIns="34250" rIns="68550" bIns="34250" anchor="t" anchorCtr="0">
            <a:noAutofit/>
          </a:bodyPr>
          <a:lstStyle/>
          <a:p>
            <a:pPr marL="0" marR="0" lvl="0" indent="0" algn="l" rtl="0">
              <a:spcBef>
                <a:spcPts val="0"/>
              </a:spcBef>
              <a:spcAft>
                <a:spcPts val="0"/>
              </a:spcAft>
              <a:buSzPct val="25000"/>
              <a:buNone/>
            </a:pPr>
            <a:r>
              <a:rPr lang="en-US" sz="1100">
                <a:solidFill>
                  <a:srgbClr val="006B9C"/>
                </a:solidFill>
                <a:latin typeface="Helvetica Neue"/>
                <a:ea typeface="Helvetica Neue"/>
                <a:cs typeface="Helvetica Neue"/>
                <a:sym typeface="Helvetica Neue"/>
              </a:rPr>
              <a:t>Programmatische Medien</a:t>
            </a:r>
          </a:p>
          <a:p>
            <a:pPr marL="0" marR="0" lvl="0" indent="0" algn="l" rtl="0">
              <a:spcBef>
                <a:spcPts val="450"/>
              </a:spcBef>
              <a:buSzPct val="25000"/>
              <a:buNone/>
            </a:pPr>
            <a:r>
              <a:rPr lang="en-US" sz="800">
                <a:solidFill>
                  <a:schemeClr val="dk1"/>
                </a:solidFill>
                <a:latin typeface="Helvetica Neue"/>
                <a:ea typeface="Helvetica Neue"/>
                <a:cs typeface="Helvetica Neue"/>
                <a:sym typeface="Helvetica Neue"/>
              </a:rPr>
              <a:t>Impression by impression – real time advertising (RTA), neue Infrastrukturen</a:t>
            </a:r>
          </a:p>
        </p:txBody>
      </p:sp>
      <p:pic>
        <p:nvPicPr>
          <p:cNvPr id="1053" name="Shape 1053"/>
          <p:cNvPicPr preferRelativeResize="0"/>
          <p:nvPr/>
        </p:nvPicPr>
        <p:blipFill rotWithShape="1">
          <a:blip r:embed="rId5">
            <a:alphaModFix/>
          </a:blip>
          <a:srcRect/>
          <a:stretch/>
        </p:blipFill>
        <p:spPr>
          <a:xfrm>
            <a:off x="5604716" y="973015"/>
            <a:ext cx="2853450" cy="3275099"/>
          </a:xfrm>
          <a:prstGeom prst="rect">
            <a:avLst/>
          </a:prstGeom>
          <a:noFill/>
          <a:ln>
            <a:noFill/>
          </a:ln>
        </p:spPr>
      </p:pic>
      <p:sp>
        <p:nvSpPr>
          <p:cNvPr id="1054" name="Shape 1054"/>
          <p:cNvSpPr txBox="1"/>
          <p:nvPr/>
        </p:nvSpPr>
        <p:spPr>
          <a:xfrm>
            <a:off x="5817512" y="2680607"/>
            <a:ext cx="2047874" cy="652100"/>
          </a:xfrm>
          <a:prstGeom prst="rect">
            <a:avLst/>
          </a:prstGeom>
          <a:noFill/>
          <a:ln>
            <a:noFill/>
          </a:ln>
        </p:spPr>
        <p:txBody>
          <a:bodyPr lIns="68550" tIns="34250" rIns="68550" bIns="34250" anchor="t" anchorCtr="0">
            <a:noAutofit/>
          </a:bodyPr>
          <a:lstStyle/>
          <a:p>
            <a:pPr marL="0" marR="0" lvl="0" indent="0" algn="l" rtl="0">
              <a:spcBef>
                <a:spcPts val="0"/>
              </a:spcBef>
              <a:spcAft>
                <a:spcPts val="0"/>
              </a:spcAft>
              <a:buSzPct val="25000"/>
              <a:buNone/>
            </a:pPr>
            <a:r>
              <a:rPr lang="en-US" sz="1100">
                <a:solidFill>
                  <a:srgbClr val="FF6600"/>
                </a:solidFill>
                <a:latin typeface="Helvetica Neue"/>
                <a:ea typeface="Helvetica Neue"/>
                <a:cs typeface="Helvetica Neue"/>
                <a:sym typeface="Helvetica Neue"/>
              </a:rPr>
              <a:t>Predictive Marketing</a:t>
            </a:r>
          </a:p>
          <a:p>
            <a:pPr marL="0" marR="0" lvl="0" indent="0" algn="l" rtl="0">
              <a:spcBef>
                <a:spcPts val="450"/>
              </a:spcBef>
              <a:buSzPct val="25000"/>
              <a:buNone/>
            </a:pPr>
            <a:r>
              <a:rPr lang="en-US" sz="800">
                <a:solidFill>
                  <a:schemeClr val="dk1"/>
                </a:solidFill>
                <a:latin typeface="Helvetica Neue"/>
                <a:ea typeface="Helvetica Neue"/>
                <a:cs typeface="Helvetica Neue"/>
                <a:sym typeface="Helvetica Neue"/>
              </a:rPr>
              <a:t>Maximierung von individuellen ‘touch points’, in Echtzeit und AI/machine learning</a:t>
            </a:r>
          </a:p>
        </p:txBody>
      </p:sp>
      <p:cxnSp>
        <p:nvCxnSpPr>
          <p:cNvPr id="1055" name="Shape 1055"/>
          <p:cNvCxnSpPr/>
          <p:nvPr/>
        </p:nvCxnSpPr>
        <p:spPr>
          <a:xfrm rot="10800000">
            <a:off x="819150" y="908048"/>
            <a:ext cx="0" cy="3473449"/>
          </a:xfrm>
          <a:prstGeom prst="straightConnector1">
            <a:avLst/>
          </a:prstGeom>
          <a:noFill/>
          <a:ln w="57150" cap="flat" cmpd="sng">
            <a:solidFill>
              <a:schemeClr val="accent5"/>
            </a:solidFill>
            <a:prstDash val="solid"/>
            <a:miter/>
            <a:headEnd type="none" w="med" len="med"/>
            <a:tailEnd type="stealth" w="lg" len="lg"/>
          </a:ln>
        </p:spPr>
      </p:cxnSp>
      <p:cxnSp>
        <p:nvCxnSpPr>
          <p:cNvPr id="1056" name="Shape 1056"/>
          <p:cNvCxnSpPr/>
          <p:nvPr/>
        </p:nvCxnSpPr>
        <p:spPr>
          <a:xfrm>
            <a:off x="796929" y="4384676"/>
            <a:ext cx="7470778" cy="0"/>
          </a:xfrm>
          <a:prstGeom prst="straightConnector1">
            <a:avLst/>
          </a:prstGeom>
          <a:noFill/>
          <a:ln w="57150" cap="flat" cmpd="sng">
            <a:solidFill>
              <a:schemeClr val="accent5"/>
            </a:solidFill>
            <a:prstDash val="solid"/>
            <a:miter/>
            <a:headEnd type="none" w="med" len="med"/>
            <a:tailEnd type="stealth" w="lg" len="lg"/>
          </a:ln>
        </p:spPr>
      </p:cxnSp>
      <p:sp>
        <p:nvSpPr>
          <p:cNvPr id="1057" name="Shape 1057"/>
          <p:cNvSpPr/>
          <p:nvPr/>
        </p:nvSpPr>
        <p:spPr>
          <a:xfrm>
            <a:off x="819149" y="4433505"/>
            <a:ext cx="850625" cy="207749"/>
          </a:xfrm>
          <a:prstGeom prst="rect">
            <a:avLst/>
          </a:prstGeom>
          <a:noFill/>
          <a:ln>
            <a:noFill/>
          </a:ln>
        </p:spPr>
        <p:txBody>
          <a:bodyPr lIns="68550" tIns="34250" rIns="68550" bIns="34250" anchor="t" anchorCtr="0">
            <a:noAutofit/>
          </a:bodyPr>
          <a:lstStyle/>
          <a:p>
            <a:pPr marL="0" marR="0" lvl="0" indent="0" algn="l" rtl="0">
              <a:spcBef>
                <a:spcPts val="0"/>
              </a:spcBef>
              <a:buSzPct val="25000"/>
              <a:buNone/>
            </a:pPr>
            <a:r>
              <a:rPr lang="en-US" sz="900">
                <a:solidFill>
                  <a:srgbClr val="9D1A1F"/>
                </a:solidFill>
                <a:latin typeface="Helvetica Neue"/>
                <a:ea typeface="Helvetica Neue"/>
                <a:cs typeface="Helvetica Neue"/>
                <a:sym typeface="Helvetica Neue"/>
              </a:rPr>
              <a:t>Informationen</a:t>
            </a:r>
          </a:p>
        </p:txBody>
      </p:sp>
      <p:sp>
        <p:nvSpPr>
          <p:cNvPr id="1058" name="Shape 1058"/>
          <p:cNvSpPr/>
          <p:nvPr/>
        </p:nvSpPr>
        <p:spPr>
          <a:xfrm>
            <a:off x="7498078" y="4433505"/>
            <a:ext cx="798648" cy="207749"/>
          </a:xfrm>
          <a:prstGeom prst="rect">
            <a:avLst/>
          </a:prstGeom>
          <a:noFill/>
          <a:ln>
            <a:noFill/>
          </a:ln>
        </p:spPr>
        <p:txBody>
          <a:bodyPr lIns="68550" tIns="34250" rIns="68550" bIns="34250" anchor="t" anchorCtr="0">
            <a:noAutofit/>
          </a:bodyPr>
          <a:lstStyle/>
          <a:p>
            <a:pPr marL="0" marR="0" lvl="0" indent="0" algn="l" rtl="0">
              <a:spcBef>
                <a:spcPts val="0"/>
              </a:spcBef>
              <a:buSzPct val="25000"/>
              <a:buNone/>
            </a:pPr>
            <a:r>
              <a:rPr lang="en-US" sz="900">
                <a:solidFill>
                  <a:srgbClr val="9D1A1F"/>
                </a:solidFill>
                <a:latin typeface="Helvetica Neue"/>
                <a:ea typeface="Helvetica Neue"/>
                <a:cs typeface="Helvetica Neue"/>
                <a:sym typeface="Helvetica Neue"/>
              </a:rPr>
              <a:t>Intelligenz</a:t>
            </a:r>
          </a:p>
        </p:txBody>
      </p:sp>
      <p:sp>
        <p:nvSpPr>
          <p:cNvPr id="1059" name="Shape 1059"/>
          <p:cNvSpPr/>
          <p:nvPr/>
        </p:nvSpPr>
        <p:spPr>
          <a:xfrm>
            <a:off x="213101" y="4176330"/>
            <a:ext cx="431603" cy="207749"/>
          </a:xfrm>
          <a:prstGeom prst="rect">
            <a:avLst/>
          </a:prstGeom>
          <a:noFill/>
          <a:ln>
            <a:noFill/>
          </a:ln>
        </p:spPr>
        <p:txBody>
          <a:bodyPr lIns="68550" tIns="34250" rIns="68550" bIns="34250" anchor="t" anchorCtr="0">
            <a:noAutofit/>
          </a:bodyPr>
          <a:lstStyle/>
          <a:p>
            <a:pPr marL="0" marR="0" lvl="0" indent="0" algn="l" rtl="0">
              <a:spcBef>
                <a:spcPts val="0"/>
              </a:spcBef>
              <a:buSzPct val="25000"/>
              <a:buNone/>
            </a:pPr>
            <a:r>
              <a:rPr lang="en-US" sz="900">
                <a:solidFill>
                  <a:srgbClr val="9D1A1F"/>
                </a:solidFill>
                <a:latin typeface="Helvetica Neue"/>
                <a:ea typeface="Helvetica Neue"/>
                <a:cs typeface="Helvetica Neue"/>
                <a:sym typeface="Helvetica Neue"/>
              </a:rPr>
              <a:t>ROI €</a:t>
            </a:r>
          </a:p>
        </p:txBody>
      </p:sp>
      <p:sp>
        <p:nvSpPr>
          <p:cNvPr id="1060" name="Shape 1060"/>
          <p:cNvSpPr/>
          <p:nvPr/>
        </p:nvSpPr>
        <p:spPr>
          <a:xfrm>
            <a:off x="83821" y="918780"/>
            <a:ext cx="690163" cy="207749"/>
          </a:xfrm>
          <a:prstGeom prst="rect">
            <a:avLst/>
          </a:prstGeom>
          <a:noFill/>
          <a:ln>
            <a:noFill/>
          </a:ln>
        </p:spPr>
        <p:txBody>
          <a:bodyPr lIns="68550" tIns="34250" rIns="68550" bIns="34250" anchor="t" anchorCtr="0">
            <a:noAutofit/>
          </a:bodyPr>
          <a:lstStyle/>
          <a:p>
            <a:pPr marL="0" marR="0" lvl="0" indent="0" algn="l" rtl="0">
              <a:spcBef>
                <a:spcPts val="0"/>
              </a:spcBef>
              <a:buSzPct val="25000"/>
              <a:buNone/>
            </a:pPr>
            <a:r>
              <a:rPr lang="en-US" sz="900">
                <a:solidFill>
                  <a:srgbClr val="9D1A1F"/>
                </a:solidFill>
                <a:latin typeface="Helvetica Neue"/>
                <a:ea typeface="Helvetica Neue"/>
                <a:cs typeface="Helvetica Neue"/>
                <a:sym typeface="Helvetica Neue"/>
              </a:rPr>
              <a:t>ROI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pic>
        <p:nvPicPr>
          <p:cNvPr id="1014" name="Shape 1014"/>
          <p:cNvPicPr preferRelativeResize="0"/>
          <p:nvPr/>
        </p:nvPicPr>
        <p:blipFill rotWithShape="1">
          <a:blip r:embed="rId3">
            <a:alphaModFix/>
          </a:blip>
          <a:srcRect/>
          <a:stretch/>
        </p:blipFill>
        <p:spPr>
          <a:xfrm>
            <a:off x="0" y="1034303"/>
            <a:ext cx="6433984" cy="3605294"/>
          </a:xfrm>
          <a:prstGeom prst="rect">
            <a:avLst/>
          </a:prstGeom>
          <a:noFill/>
          <a:ln>
            <a:noFill/>
          </a:ln>
        </p:spPr>
      </p:pic>
      <p:sp>
        <p:nvSpPr>
          <p:cNvPr id="1015" name="Shape 1015"/>
          <p:cNvSpPr txBox="1">
            <a:spLocks noGrp="1"/>
          </p:cNvSpPr>
          <p:nvPr>
            <p:ph type="title"/>
          </p:nvPr>
        </p:nvSpPr>
        <p:spPr>
          <a:xfrm>
            <a:off x="0" y="422672"/>
            <a:ext cx="8229600" cy="532209"/>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buClr>
                <a:schemeClr val="dk1"/>
              </a:buClr>
              <a:buSzPct val="25000"/>
              <a:buFont typeface="Century Gothic"/>
              <a:buNone/>
            </a:pPr>
            <a:r>
              <a:rPr lang="en-US" sz="3300">
                <a:solidFill>
                  <a:schemeClr val="dk1"/>
                </a:solidFill>
                <a:latin typeface="Century Gothic"/>
                <a:ea typeface="Century Gothic"/>
                <a:cs typeface="Century Gothic"/>
                <a:sym typeface="Century Gothic"/>
              </a:rPr>
              <a:t>AI wird es überall geben</a:t>
            </a:r>
          </a:p>
        </p:txBody>
      </p:sp>
      <p:sp>
        <p:nvSpPr>
          <p:cNvPr id="1016" name="Shape 1016"/>
          <p:cNvSpPr txBox="1"/>
          <p:nvPr/>
        </p:nvSpPr>
        <p:spPr>
          <a:xfrm>
            <a:off x="8462961" y="4907755"/>
            <a:ext cx="569119" cy="151039"/>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fld id="{00000000-1234-1234-1234-123412341234}" type="slidenum">
              <a:rPr lang="en-US" sz="1100">
                <a:solidFill>
                  <a:schemeClr val="lt1"/>
                </a:solidFill>
                <a:latin typeface="Century Gothic"/>
                <a:ea typeface="Century Gothic"/>
                <a:cs typeface="Century Gothic"/>
                <a:sym typeface="Century Gothic"/>
              </a:rPr>
              <a:t>22</a:t>
            </a:fld>
            <a:endParaRPr lang="en-US" sz="1100">
              <a:solidFill>
                <a:schemeClr val="lt1"/>
              </a:solidFill>
              <a:latin typeface="Century Gothic"/>
              <a:ea typeface="Century Gothic"/>
              <a:cs typeface="Century Gothic"/>
              <a:sym typeface="Century Gothic"/>
            </a:endParaRPr>
          </a:p>
        </p:txBody>
      </p:sp>
      <p:sp>
        <p:nvSpPr>
          <p:cNvPr id="1017" name="Shape 1017"/>
          <p:cNvSpPr/>
          <p:nvPr/>
        </p:nvSpPr>
        <p:spPr>
          <a:xfrm>
            <a:off x="2888225" y="1002630"/>
            <a:ext cx="3560314" cy="3850106"/>
          </a:xfrm>
          <a:prstGeom prst="rect">
            <a:avLst/>
          </a:prstGeom>
          <a:gradFill>
            <a:gsLst>
              <a:gs pos="0">
                <a:srgbClr val="FFFFFF">
                  <a:alpha val="0"/>
                </a:srgbClr>
              </a:gs>
              <a:gs pos="100000">
                <a:schemeClr val="lt1"/>
              </a:gs>
            </a:gsLst>
            <a:lin ang="0" scaled="0"/>
          </a:gra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grpSp>
        <p:nvGrpSpPr>
          <p:cNvPr id="1018" name="Shape 1018"/>
          <p:cNvGrpSpPr/>
          <p:nvPr/>
        </p:nvGrpSpPr>
        <p:grpSpPr>
          <a:xfrm>
            <a:off x="515631" y="3316280"/>
            <a:ext cx="4886950" cy="486794"/>
            <a:chOff x="687506" y="4421707"/>
            <a:chExt cx="6515932" cy="649058"/>
          </a:xfrm>
        </p:grpSpPr>
        <p:sp>
          <p:nvSpPr>
            <p:cNvPr id="1019" name="Shape 1019"/>
            <p:cNvSpPr txBox="1"/>
            <p:nvPr/>
          </p:nvSpPr>
          <p:spPr>
            <a:xfrm>
              <a:off x="1779310" y="4506732"/>
              <a:ext cx="5424129" cy="49244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entury Gothic"/>
                  <a:ea typeface="Century Gothic"/>
                  <a:cs typeface="Century Gothic"/>
                  <a:sym typeface="Century Gothic"/>
                </a:rPr>
                <a:t>– AI Research Group</a:t>
              </a:r>
            </a:p>
          </p:txBody>
        </p:sp>
        <p:pic>
          <p:nvPicPr>
            <p:cNvPr id="1020" name="Shape 1020"/>
            <p:cNvPicPr preferRelativeResize="0"/>
            <p:nvPr/>
          </p:nvPicPr>
          <p:blipFill rotWithShape="1">
            <a:blip r:embed="rId4">
              <a:alphaModFix/>
            </a:blip>
            <a:srcRect/>
            <a:stretch/>
          </p:blipFill>
          <p:spPr>
            <a:xfrm>
              <a:off x="687506" y="4421707"/>
              <a:ext cx="649058" cy="649058"/>
            </a:xfrm>
            <a:prstGeom prst="rect">
              <a:avLst/>
            </a:prstGeom>
            <a:noFill/>
            <a:ln>
              <a:noFill/>
            </a:ln>
          </p:spPr>
        </p:pic>
      </p:grpSp>
      <p:grpSp>
        <p:nvGrpSpPr>
          <p:cNvPr id="1021" name="Shape 1021"/>
          <p:cNvGrpSpPr/>
          <p:nvPr/>
        </p:nvGrpSpPr>
        <p:grpSpPr>
          <a:xfrm>
            <a:off x="387090" y="1231889"/>
            <a:ext cx="2394210" cy="369331"/>
            <a:chOff x="516120" y="1642517"/>
            <a:chExt cx="3192280" cy="492441"/>
          </a:xfrm>
        </p:grpSpPr>
        <p:pic>
          <p:nvPicPr>
            <p:cNvPr id="1022" name="Shape 1022" descr="IMBLogo.emf"/>
            <p:cNvPicPr preferRelativeResize="0"/>
            <p:nvPr/>
          </p:nvPicPr>
          <p:blipFill rotWithShape="1">
            <a:blip r:embed="rId5">
              <a:alphaModFix/>
            </a:blip>
            <a:srcRect/>
            <a:stretch/>
          </p:blipFill>
          <p:spPr>
            <a:xfrm>
              <a:off x="516120" y="1707467"/>
              <a:ext cx="1070010" cy="394452"/>
            </a:xfrm>
            <a:prstGeom prst="rect">
              <a:avLst/>
            </a:prstGeom>
            <a:noFill/>
            <a:ln>
              <a:noFill/>
            </a:ln>
          </p:spPr>
        </p:pic>
        <p:sp>
          <p:nvSpPr>
            <p:cNvPr id="1023" name="Shape 1023"/>
            <p:cNvSpPr txBox="1"/>
            <p:nvPr/>
          </p:nvSpPr>
          <p:spPr>
            <a:xfrm>
              <a:off x="1779310" y="1642517"/>
              <a:ext cx="1929089" cy="492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entury Gothic"/>
                  <a:ea typeface="Century Gothic"/>
                  <a:cs typeface="Century Gothic"/>
                  <a:sym typeface="Century Gothic"/>
                </a:rPr>
                <a:t>– Watson</a:t>
              </a:r>
            </a:p>
          </p:txBody>
        </p:sp>
      </p:grpSp>
      <p:grpSp>
        <p:nvGrpSpPr>
          <p:cNvPr id="1024" name="Shape 1024"/>
          <p:cNvGrpSpPr/>
          <p:nvPr/>
        </p:nvGrpSpPr>
        <p:grpSpPr>
          <a:xfrm>
            <a:off x="295583" y="1956744"/>
            <a:ext cx="2691458" cy="369331"/>
            <a:chOff x="394110" y="2608990"/>
            <a:chExt cx="3588610" cy="492441"/>
          </a:xfrm>
        </p:grpSpPr>
        <p:pic>
          <p:nvPicPr>
            <p:cNvPr id="1025" name="Shape 1025"/>
            <p:cNvPicPr preferRelativeResize="0"/>
            <p:nvPr/>
          </p:nvPicPr>
          <p:blipFill rotWithShape="1">
            <a:blip r:embed="rId6">
              <a:alphaModFix/>
            </a:blip>
            <a:srcRect/>
            <a:stretch/>
          </p:blipFill>
          <p:spPr>
            <a:xfrm>
              <a:off x="394110" y="2715834"/>
              <a:ext cx="1326899" cy="257110"/>
            </a:xfrm>
            <a:prstGeom prst="rect">
              <a:avLst/>
            </a:prstGeom>
            <a:noFill/>
            <a:ln>
              <a:noFill/>
            </a:ln>
          </p:spPr>
        </p:pic>
        <p:sp>
          <p:nvSpPr>
            <p:cNvPr id="1026" name="Shape 1026"/>
            <p:cNvSpPr txBox="1"/>
            <p:nvPr/>
          </p:nvSpPr>
          <p:spPr>
            <a:xfrm>
              <a:off x="1779310" y="2608990"/>
              <a:ext cx="2203410" cy="492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entury Gothic"/>
                  <a:ea typeface="Century Gothic"/>
                  <a:cs typeface="Century Gothic"/>
                  <a:sym typeface="Century Gothic"/>
                </a:rPr>
                <a:t>– Cortana</a:t>
              </a:r>
            </a:p>
          </p:txBody>
        </p:sp>
      </p:grpSp>
      <p:grpSp>
        <p:nvGrpSpPr>
          <p:cNvPr id="1027" name="Shape 1027"/>
          <p:cNvGrpSpPr/>
          <p:nvPr/>
        </p:nvGrpSpPr>
        <p:grpSpPr>
          <a:xfrm>
            <a:off x="519789" y="2530123"/>
            <a:ext cx="1850032" cy="561185"/>
            <a:chOff x="693052" y="3373498"/>
            <a:chExt cx="2466709" cy="748247"/>
          </a:xfrm>
        </p:grpSpPr>
        <p:pic>
          <p:nvPicPr>
            <p:cNvPr id="1028" name="Shape 1028"/>
            <p:cNvPicPr preferRelativeResize="0"/>
            <p:nvPr/>
          </p:nvPicPr>
          <p:blipFill rotWithShape="1">
            <a:blip r:embed="rId7">
              <a:alphaModFix/>
            </a:blip>
            <a:srcRect/>
            <a:stretch/>
          </p:blipFill>
          <p:spPr>
            <a:xfrm>
              <a:off x="693052" y="3373498"/>
              <a:ext cx="610237" cy="748247"/>
            </a:xfrm>
            <a:prstGeom prst="rect">
              <a:avLst/>
            </a:prstGeom>
            <a:noFill/>
            <a:ln>
              <a:noFill/>
            </a:ln>
          </p:spPr>
        </p:pic>
        <p:sp>
          <p:nvSpPr>
            <p:cNvPr id="1029" name="Shape 1029"/>
            <p:cNvSpPr txBox="1"/>
            <p:nvPr/>
          </p:nvSpPr>
          <p:spPr>
            <a:xfrm>
              <a:off x="1779311" y="3513766"/>
              <a:ext cx="1380450" cy="49244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entury Gothic"/>
                  <a:ea typeface="Century Gothic"/>
                  <a:cs typeface="Century Gothic"/>
                  <a:sym typeface="Century Gothic"/>
                </a:rPr>
                <a:t>– Siri</a:t>
              </a:r>
            </a:p>
          </p:txBody>
        </p:sp>
      </p:grpSp>
      <p:grpSp>
        <p:nvGrpSpPr>
          <p:cNvPr id="1030" name="Shape 1030"/>
          <p:cNvGrpSpPr/>
          <p:nvPr/>
        </p:nvGrpSpPr>
        <p:grpSpPr>
          <a:xfrm>
            <a:off x="321801" y="4076731"/>
            <a:ext cx="5080778" cy="369331"/>
            <a:chOff x="429068" y="5435646"/>
            <a:chExt cx="6774371" cy="492442"/>
          </a:xfrm>
        </p:grpSpPr>
        <p:pic>
          <p:nvPicPr>
            <p:cNvPr id="1031" name="Shape 1031"/>
            <p:cNvPicPr preferRelativeResize="0"/>
            <p:nvPr/>
          </p:nvPicPr>
          <p:blipFill rotWithShape="1">
            <a:blip r:embed="rId8">
              <a:alphaModFix/>
            </a:blip>
            <a:srcRect/>
            <a:stretch/>
          </p:blipFill>
          <p:spPr>
            <a:xfrm>
              <a:off x="429068" y="5518010"/>
              <a:ext cx="1201593" cy="393746"/>
            </a:xfrm>
            <a:prstGeom prst="rect">
              <a:avLst/>
            </a:prstGeom>
            <a:noFill/>
            <a:ln>
              <a:noFill/>
            </a:ln>
          </p:spPr>
        </p:pic>
        <p:sp>
          <p:nvSpPr>
            <p:cNvPr id="1032" name="Shape 1032"/>
            <p:cNvSpPr txBox="1"/>
            <p:nvPr/>
          </p:nvSpPr>
          <p:spPr>
            <a:xfrm>
              <a:off x="1779310" y="5435646"/>
              <a:ext cx="5424129" cy="49244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Century Gothic"/>
                  <a:ea typeface="Century Gothic"/>
                  <a:cs typeface="Century Gothic"/>
                  <a:sym typeface="Century Gothic"/>
                </a:rPr>
                <a:t>– Neural network</a:t>
              </a:r>
            </a:p>
          </p:txBody>
        </p:sp>
      </p:grpSp>
      <p:sp>
        <p:nvSpPr>
          <p:cNvPr id="1033" name="Shape 1033"/>
          <p:cNvSpPr txBox="1"/>
          <p:nvPr/>
        </p:nvSpPr>
        <p:spPr>
          <a:xfrm>
            <a:off x="5496426" y="948155"/>
            <a:ext cx="3196389" cy="1412694"/>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buClr>
                <a:srgbClr val="2D96CC"/>
              </a:buClr>
              <a:buSzPct val="25000"/>
              <a:buFont typeface="Arial"/>
              <a:buNone/>
            </a:pPr>
            <a:r>
              <a:rPr lang="en-US" sz="4900" b="1">
                <a:solidFill>
                  <a:srgbClr val="2D96CC"/>
                </a:solidFill>
                <a:latin typeface="Century Gothic"/>
                <a:ea typeface="Century Gothic"/>
                <a:cs typeface="Century Gothic"/>
                <a:sym typeface="Century Gothic"/>
              </a:rPr>
              <a:t>ALLE</a:t>
            </a:r>
            <a:r>
              <a:rPr lang="en-US" sz="2800">
                <a:solidFill>
                  <a:schemeClr val="dk1"/>
                </a:solidFill>
                <a:latin typeface="Century Gothic"/>
                <a:ea typeface="Century Gothic"/>
                <a:cs typeface="Century Gothic"/>
                <a:sym typeface="Century Gothic"/>
              </a:rPr>
              <a:t> </a:t>
            </a:r>
            <a:r>
              <a:rPr lang="en-US" sz="2400">
                <a:solidFill>
                  <a:schemeClr val="dk1"/>
                </a:solidFill>
                <a:latin typeface="Century Gothic"/>
                <a:ea typeface="Century Gothic"/>
                <a:cs typeface="Century Gothic"/>
                <a:sym typeface="Century Gothic"/>
              </a:rPr>
              <a:t>diese Anbieter werden APIs zulassen.</a:t>
            </a:r>
          </a:p>
        </p:txBody>
      </p:sp>
      <p:grpSp>
        <p:nvGrpSpPr>
          <p:cNvPr id="1034" name="Shape 1034"/>
          <p:cNvGrpSpPr/>
          <p:nvPr/>
        </p:nvGrpSpPr>
        <p:grpSpPr>
          <a:xfrm>
            <a:off x="3648075" y="914399"/>
            <a:ext cx="1695449" cy="3838575"/>
            <a:chOff x="5410200" y="1219199"/>
            <a:chExt cx="2260599" cy="5118100"/>
          </a:xfrm>
        </p:grpSpPr>
        <p:cxnSp>
          <p:nvCxnSpPr>
            <p:cNvPr id="1035" name="Shape 1035"/>
            <p:cNvCxnSpPr/>
            <p:nvPr/>
          </p:nvCxnSpPr>
          <p:spPr>
            <a:xfrm rot="10800000">
              <a:off x="5943600" y="1219199"/>
              <a:ext cx="0" cy="5118100"/>
            </a:xfrm>
            <a:prstGeom prst="straightConnector1">
              <a:avLst/>
            </a:prstGeom>
            <a:noFill/>
            <a:ln w="76200" cap="flat" cmpd="sng">
              <a:solidFill>
                <a:srgbClr val="1377B5"/>
              </a:solidFill>
              <a:prstDash val="solid"/>
              <a:miter/>
              <a:headEnd type="none" w="med" len="med"/>
              <a:tailEnd type="none" w="med" len="med"/>
            </a:ln>
          </p:spPr>
        </p:cxnSp>
        <p:cxnSp>
          <p:nvCxnSpPr>
            <p:cNvPr id="1036" name="Shape 1036"/>
            <p:cNvCxnSpPr/>
            <p:nvPr/>
          </p:nvCxnSpPr>
          <p:spPr>
            <a:xfrm>
              <a:off x="5410200" y="1257300"/>
              <a:ext cx="558799" cy="0"/>
            </a:xfrm>
            <a:prstGeom prst="straightConnector1">
              <a:avLst/>
            </a:prstGeom>
            <a:noFill/>
            <a:ln w="76200" cap="flat" cmpd="sng">
              <a:solidFill>
                <a:srgbClr val="1377B5"/>
              </a:solidFill>
              <a:prstDash val="solid"/>
              <a:miter/>
              <a:headEnd type="none" w="med" len="med"/>
              <a:tailEnd type="none" w="med" len="med"/>
            </a:ln>
          </p:spPr>
        </p:cxnSp>
        <p:cxnSp>
          <p:nvCxnSpPr>
            <p:cNvPr id="1037" name="Shape 1037"/>
            <p:cNvCxnSpPr/>
            <p:nvPr/>
          </p:nvCxnSpPr>
          <p:spPr>
            <a:xfrm>
              <a:off x="5410200" y="6299200"/>
              <a:ext cx="558799" cy="0"/>
            </a:xfrm>
            <a:prstGeom prst="straightConnector1">
              <a:avLst/>
            </a:prstGeom>
            <a:noFill/>
            <a:ln w="76200" cap="flat" cmpd="sng">
              <a:solidFill>
                <a:srgbClr val="1377B5"/>
              </a:solidFill>
              <a:prstDash val="solid"/>
              <a:miter/>
              <a:headEnd type="none" w="med" len="med"/>
              <a:tailEnd type="none" w="med" len="med"/>
            </a:ln>
          </p:spPr>
        </p:cxnSp>
        <p:cxnSp>
          <p:nvCxnSpPr>
            <p:cNvPr id="1038" name="Shape 1038"/>
            <p:cNvCxnSpPr/>
            <p:nvPr/>
          </p:nvCxnSpPr>
          <p:spPr>
            <a:xfrm>
              <a:off x="5943600" y="2552700"/>
              <a:ext cx="1727199" cy="0"/>
            </a:xfrm>
            <a:prstGeom prst="straightConnector1">
              <a:avLst/>
            </a:prstGeom>
            <a:noFill/>
            <a:ln w="76200" cap="flat" cmpd="sng">
              <a:solidFill>
                <a:srgbClr val="1377B5"/>
              </a:solidFill>
              <a:prstDash val="solid"/>
              <a:miter/>
              <a:headEnd type="none" w="med" len="med"/>
              <a:tailEnd type="none" w="med" len="med"/>
            </a:ln>
          </p:spPr>
        </p:cxnSp>
      </p:grpSp>
      <p:grpSp>
        <p:nvGrpSpPr>
          <p:cNvPr id="1039" name="Shape 1039"/>
          <p:cNvGrpSpPr/>
          <p:nvPr/>
        </p:nvGrpSpPr>
        <p:grpSpPr>
          <a:xfrm>
            <a:off x="5475212" y="2370443"/>
            <a:ext cx="4439465" cy="2350320"/>
            <a:chOff x="7328600" y="2781394"/>
            <a:chExt cx="5919288" cy="3133761"/>
          </a:xfrm>
        </p:grpSpPr>
        <p:sp>
          <p:nvSpPr>
            <p:cNvPr id="1040" name="Shape 1040"/>
            <p:cNvSpPr/>
            <p:nvPr/>
          </p:nvSpPr>
          <p:spPr>
            <a:xfrm>
              <a:off x="9317571" y="5566342"/>
              <a:ext cx="3930317" cy="34881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i="1">
                  <a:solidFill>
                    <a:srgbClr val="0092D0"/>
                  </a:solidFill>
                  <a:latin typeface="Century Gothic"/>
                  <a:ea typeface="Century Gothic"/>
                  <a:cs typeface="Century Gothic"/>
                  <a:sym typeface="Century Gothic"/>
                </a:rPr>
                <a:t>2015 Narrative Science Study</a:t>
              </a:r>
            </a:p>
          </p:txBody>
        </p:sp>
        <p:sp>
          <p:nvSpPr>
            <p:cNvPr id="1041" name="Shape 1041"/>
            <p:cNvSpPr/>
            <p:nvPr/>
          </p:nvSpPr>
          <p:spPr>
            <a:xfrm>
              <a:off x="7328600" y="3775560"/>
              <a:ext cx="4835114" cy="1908213"/>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SzPct val="25000"/>
                <a:buNone/>
              </a:pPr>
              <a:r>
                <a:rPr lang="en-US" sz="1800">
                  <a:solidFill>
                    <a:schemeClr val="dk1"/>
                  </a:solidFill>
                  <a:latin typeface="Century Gothic"/>
                  <a:ea typeface="Century Gothic"/>
                  <a:cs typeface="Century Gothic"/>
                  <a:sym typeface="Century Gothic"/>
                </a:rPr>
                <a:t>der Führungskräfte unterstützen AI für automatisierte Datenerkennung aus Kommunikationen, um bessere Entscheidungen zu treffen. </a:t>
              </a:r>
            </a:p>
          </p:txBody>
        </p:sp>
        <p:sp>
          <p:nvSpPr>
            <p:cNvPr id="1042" name="Shape 1042"/>
            <p:cNvSpPr txBox="1"/>
            <p:nvPr/>
          </p:nvSpPr>
          <p:spPr>
            <a:xfrm>
              <a:off x="7356884" y="2781394"/>
              <a:ext cx="2624667" cy="112851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900" b="1">
                  <a:solidFill>
                    <a:srgbClr val="C50C20"/>
                  </a:solidFill>
                  <a:latin typeface="Century Gothic"/>
                  <a:ea typeface="Century Gothic"/>
                  <a:cs typeface="Century Gothic"/>
                  <a:sym typeface="Century Gothic"/>
                </a:rPr>
                <a:t>49%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4"/>
                                        </p:tgtEl>
                                        <p:attrNameLst>
                                          <p:attrName>style.visibility</p:attrName>
                                        </p:attrNameLst>
                                      </p:cBhvr>
                                      <p:to>
                                        <p:strVal val="visible"/>
                                      </p:to>
                                    </p:set>
                                    <p:animEffect transition="in" filter="fade">
                                      <p:cBhvr>
                                        <p:cTn id="7" dur="1000"/>
                                        <p:tgtEl>
                                          <p:spTgt spid="10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21"/>
                                        </p:tgtEl>
                                        <p:attrNameLst>
                                          <p:attrName>style.visibility</p:attrName>
                                        </p:attrNameLst>
                                      </p:cBhvr>
                                      <p:to>
                                        <p:strVal val="visible"/>
                                      </p:to>
                                    </p:set>
                                    <p:animEffect transition="in" filter="fade">
                                      <p:cBhvr>
                                        <p:cTn id="11" dur="500"/>
                                        <p:tgtEl>
                                          <p:spTgt spid="1021"/>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24"/>
                                        </p:tgtEl>
                                        <p:attrNameLst>
                                          <p:attrName>style.visibility</p:attrName>
                                        </p:attrNameLst>
                                      </p:cBhvr>
                                      <p:to>
                                        <p:strVal val="visible"/>
                                      </p:to>
                                    </p:set>
                                    <p:animEffect transition="in" filter="fade">
                                      <p:cBhvr>
                                        <p:cTn id="15" dur="500"/>
                                        <p:tgtEl>
                                          <p:spTgt spid="102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500"/>
                                        <p:tgtEl>
                                          <p:spTgt spid="1027"/>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018"/>
                                        </p:tgtEl>
                                        <p:attrNameLst>
                                          <p:attrName>style.visibility</p:attrName>
                                        </p:attrNameLst>
                                      </p:cBhvr>
                                      <p:to>
                                        <p:strVal val="visible"/>
                                      </p:to>
                                    </p:set>
                                    <p:animEffect transition="in" filter="fade">
                                      <p:cBhvr>
                                        <p:cTn id="23" dur="500"/>
                                        <p:tgtEl>
                                          <p:spTgt spid="1018"/>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10" presetClass="entr" presetSubtype="0" fill="hold" nodeType="withEffect">
                                  <p:stCondLst>
                                    <p:cond delay="0"/>
                                  </p:stCondLst>
                                  <p:childTnLst>
                                    <p:set>
                                      <p:cBhvr>
                                        <p:cTn id="33" dur="1" fill="hold">
                                          <p:stCondLst>
                                            <p:cond delay="0"/>
                                          </p:stCondLst>
                                        </p:cTn>
                                        <p:tgtEl>
                                          <p:spTgt spid="1033"/>
                                        </p:tgtEl>
                                        <p:attrNameLst>
                                          <p:attrName>style.visibility</p:attrName>
                                        </p:attrNameLst>
                                      </p:cBhvr>
                                      <p:to>
                                        <p:strVal val="visible"/>
                                      </p:to>
                                    </p:set>
                                    <p:animEffect transition="in" filter="fade">
                                      <p:cBhvr>
                                        <p:cTn id="34" dur="500"/>
                                        <p:tgtEl>
                                          <p:spTgt spid="1033"/>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1039"/>
                                        </p:tgtEl>
                                        <p:attrNameLst>
                                          <p:attrName>style.visibility</p:attrName>
                                        </p:attrNameLst>
                                      </p:cBhvr>
                                      <p:to>
                                        <p:strVal val="visible"/>
                                      </p:to>
                                    </p:set>
                                    <p:animEffect transition="in" filter="fade">
                                      <p:cBhvr>
                                        <p:cTn id="38"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cxnSp>
        <p:nvCxnSpPr>
          <p:cNvPr id="1066" name="Shape 1066"/>
          <p:cNvCxnSpPr/>
          <p:nvPr/>
        </p:nvCxnSpPr>
        <p:spPr>
          <a:xfrm>
            <a:off x="585216" y="3969289"/>
            <a:ext cx="8176320" cy="14236"/>
          </a:xfrm>
          <a:prstGeom prst="straightConnector1">
            <a:avLst/>
          </a:prstGeom>
          <a:noFill/>
          <a:ln w="76200" cap="flat" cmpd="sng">
            <a:solidFill>
              <a:schemeClr val="dk2"/>
            </a:solidFill>
            <a:prstDash val="solid"/>
            <a:round/>
            <a:headEnd type="none" w="med" len="med"/>
            <a:tailEnd type="triangle" w="lg" len="lg"/>
          </a:ln>
        </p:spPr>
      </p:cxnSp>
      <p:cxnSp>
        <p:nvCxnSpPr>
          <p:cNvPr id="1067" name="Shape 1067"/>
          <p:cNvCxnSpPr/>
          <p:nvPr/>
        </p:nvCxnSpPr>
        <p:spPr>
          <a:xfrm rot="10800000" flipH="1">
            <a:off x="598925" y="1453452"/>
            <a:ext cx="8162625" cy="20029"/>
          </a:xfrm>
          <a:prstGeom prst="straightConnector1">
            <a:avLst/>
          </a:prstGeom>
          <a:noFill/>
          <a:ln w="76200" cap="flat" cmpd="sng">
            <a:solidFill>
              <a:schemeClr val="dk2"/>
            </a:solidFill>
            <a:prstDash val="solid"/>
            <a:round/>
            <a:headEnd type="none" w="med" len="med"/>
            <a:tailEnd type="triangle" w="lg" len="lg"/>
          </a:ln>
        </p:spPr>
      </p:cxnSp>
      <p:sp>
        <p:nvSpPr>
          <p:cNvPr id="1068" name="Shape 1068"/>
          <p:cNvSpPr txBox="1">
            <a:spLocks noGrp="1"/>
          </p:cNvSpPr>
          <p:nvPr>
            <p:ph type="title"/>
          </p:nvPr>
        </p:nvSpPr>
        <p:spPr>
          <a:xfrm>
            <a:off x="500866" y="344054"/>
            <a:ext cx="7953374" cy="379809"/>
          </a:xfrm>
          <a:prstGeom prst="rect">
            <a:avLst/>
          </a:prstGeom>
          <a:noFill/>
          <a:ln>
            <a:noFill/>
          </a:ln>
        </p:spPr>
        <p:txBody>
          <a:bodyPr lIns="68550" tIns="34275" rIns="68550" bIns="34275" anchor="ctr" anchorCtr="0">
            <a:noAutofit/>
          </a:bodyPr>
          <a:lstStyle/>
          <a:p>
            <a:pPr marL="0" marR="0" lvl="0" indent="0" algn="l" rtl="0">
              <a:lnSpc>
                <a:spcPct val="100000"/>
              </a:lnSpc>
              <a:spcBef>
                <a:spcPts val="0"/>
              </a:spcBef>
              <a:buClr>
                <a:srgbClr val="424D6C"/>
              </a:buClr>
              <a:buSzPct val="25000"/>
              <a:buFont typeface="Century Gothic"/>
              <a:buNone/>
            </a:pPr>
            <a:r>
              <a:rPr lang="en-US" sz="2200">
                <a:solidFill>
                  <a:schemeClr val="dk1"/>
                </a:solidFill>
                <a:latin typeface="Century Gothic"/>
                <a:ea typeface="Century Gothic"/>
                <a:cs typeface="Century Gothic"/>
                <a:sym typeface="Century Gothic"/>
              </a:rPr>
              <a:t>ÄNDERUNG DER KONSUMENTEN ERWARTUNG</a:t>
            </a:r>
          </a:p>
        </p:txBody>
      </p:sp>
      <p:sp>
        <p:nvSpPr>
          <p:cNvPr id="1069" name="Shape 1069"/>
          <p:cNvSpPr/>
          <p:nvPr/>
        </p:nvSpPr>
        <p:spPr>
          <a:xfrm>
            <a:off x="898300" y="1127400"/>
            <a:ext cx="1930799" cy="276899"/>
          </a:xfrm>
          <a:prstGeom prst="rect">
            <a:avLst/>
          </a:prstGeom>
          <a:noFill/>
          <a:ln>
            <a:noFill/>
          </a:ln>
        </p:spPr>
        <p:txBody>
          <a:bodyPr lIns="68550" tIns="34275" rIns="68550" bIns="34275" anchor="t" anchorCtr="0">
            <a:noAutofit/>
          </a:bodyPr>
          <a:lstStyle/>
          <a:p>
            <a:pPr marL="0" marR="0" lvl="0" indent="0" algn="ctr" rtl="0">
              <a:spcBef>
                <a:spcPts val="0"/>
              </a:spcBef>
              <a:buSzPct val="25000"/>
              <a:buNone/>
            </a:pPr>
            <a:r>
              <a:rPr lang="en-US" sz="1200">
                <a:solidFill>
                  <a:schemeClr val="dk1"/>
                </a:solidFill>
                <a:latin typeface="Century Gothic"/>
                <a:ea typeface="Century Gothic"/>
                <a:cs typeface="Century Gothic"/>
                <a:sym typeface="Century Gothic"/>
              </a:rPr>
              <a:t>KONSUM</a:t>
            </a:r>
          </a:p>
        </p:txBody>
      </p:sp>
      <p:sp>
        <p:nvSpPr>
          <p:cNvPr id="1070" name="Shape 1070"/>
          <p:cNvSpPr/>
          <p:nvPr/>
        </p:nvSpPr>
        <p:spPr>
          <a:xfrm>
            <a:off x="898300" y="4095051"/>
            <a:ext cx="1652071" cy="200897"/>
          </a:xfrm>
          <a:prstGeom prst="rect">
            <a:avLst/>
          </a:prstGeom>
          <a:noFill/>
          <a:ln>
            <a:noFill/>
          </a:ln>
        </p:spPr>
        <p:txBody>
          <a:bodyPr lIns="68550" tIns="34275" rIns="68550" bIns="34275" anchor="t" anchorCtr="0">
            <a:noAutofit/>
          </a:bodyPr>
          <a:lstStyle/>
          <a:p>
            <a:pPr marL="0" marR="0" lvl="0" indent="0" algn="ctr" rtl="0">
              <a:spcBef>
                <a:spcPts val="0"/>
              </a:spcBef>
              <a:buSzPct val="25000"/>
              <a:buNone/>
            </a:pPr>
            <a:r>
              <a:rPr lang="en-US" sz="1200">
                <a:solidFill>
                  <a:schemeClr val="dk1"/>
                </a:solidFill>
                <a:latin typeface="Century Gothic"/>
                <a:ea typeface="Century Gothic"/>
                <a:cs typeface="Century Gothic"/>
                <a:sym typeface="Century Gothic"/>
              </a:rPr>
              <a:t>ZUNAHME DIGITAL</a:t>
            </a:r>
          </a:p>
        </p:txBody>
      </p:sp>
      <p:sp>
        <p:nvSpPr>
          <p:cNvPr id="1071" name="Shape 1071"/>
          <p:cNvSpPr/>
          <p:nvPr/>
        </p:nvSpPr>
        <p:spPr>
          <a:xfrm>
            <a:off x="3937292" y="1049679"/>
            <a:ext cx="1213263" cy="276998"/>
          </a:xfrm>
          <a:prstGeom prst="rect">
            <a:avLst/>
          </a:prstGeom>
          <a:noFill/>
          <a:ln>
            <a:noFill/>
          </a:ln>
        </p:spPr>
        <p:txBody>
          <a:bodyPr lIns="68550" tIns="34275" rIns="68550" bIns="34275" anchor="t" anchorCtr="0">
            <a:noAutofit/>
          </a:bodyPr>
          <a:lstStyle/>
          <a:p>
            <a:pPr marL="0" marR="0" lvl="0" indent="0" algn="ctr" rtl="0">
              <a:spcBef>
                <a:spcPts val="0"/>
              </a:spcBef>
              <a:buNone/>
            </a:pPr>
            <a:endParaRPr sz="1200">
              <a:solidFill>
                <a:schemeClr val="dk1"/>
              </a:solidFill>
              <a:latin typeface="Century Gothic"/>
              <a:ea typeface="Century Gothic"/>
              <a:cs typeface="Century Gothic"/>
              <a:sym typeface="Century Gothic"/>
            </a:endParaRPr>
          </a:p>
        </p:txBody>
      </p:sp>
      <p:sp>
        <p:nvSpPr>
          <p:cNvPr id="1072" name="Shape 1072"/>
          <p:cNvSpPr/>
          <p:nvPr/>
        </p:nvSpPr>
        <p:spPr>
          <a:xfrm>
            <a:off x="3754746" y="4097401"/>
            <a:ext cx="1578299" cy="276899"/>
          </a:xfrm>
          <a:prstGeom prst="rect">
            <a:avLst/>
          </a:prstGeom>
          <a:noFill/>
          <a:ln>
            <a:noFill/>
          </a:ln>
        </p:spPr>
        <p:txBody>
          <a:bodyPr lIns="68550" tIns="34275" rIns="68550" bIns="34275" anchor="t" anchorCtr="0">
            <a:noAutofit/>
          </a:bodyPr>
          <a:lstStyle/>
          <a:p>
            <a:pPr marL="0" marR="0" lvl="0" indent="0" algn="ctr" rtl="0">
              <a:spcBef>
                <a:spcPts val="0"/>
              </a:spcBef>
              <a:buSzPct val="25000"/>
              <a:buNone/>
            </a:pPr>
            <a:r>
              <a:rPr lang="en-US" sz="1200">
                <a:solidFill>
                  <a:schemeClr val="dk1"/>
                </a:solidFill>
                <a:latin typeface="Century Gothic"/>
                <a:ea typeface="Century Gothic"/>
                <a:cs typeface="Century Gothic"/>
                <a:sym typeface="Century Gothic"/>
              </a:rPr>
              <a:t>AUTOMATISIERUNG</a:t>
            </a:r>
          </a:p>
          <a:p>
            <a:pPr marL="0" marR="0" lvl="0" indent="0" algn="ctr" rtl="0">
              <a:spcBef>
                <a:spcPts val="0"/>
              </a:spcBef>
              <a:buNone/>
            </a:pPr>
            <a:endParaRPr sz="1200">
              <a:solidFill>
                <a:schemeClr val="dk1"/>
              </a:solidFill>
              <a:latin typeface="Century Gothic"/>
              <a:ea typeface="Century Gothic"/>
              <a:cs typeface="Century Gothic"/>
              <a:sym typeface="Century Gothic"/>
            </a:endParaRPr>
          </a:p>
        </p:txBody>
      </p:sp>
      <p:sp>
        <p:nvSpPr>
          <p:cNvPr id="1073" name="Shape 1073"/>
          <p:cNvSpPr/>
          <p:nvPr/>
        </p:nvSpPr>
        <p:spPr>
          <a:xfrm>
            <a:off x="6455723" y="1125875"/>
            <a:ext cx="1351199" cy="276899"/>
          </a:xfrm>
          <a:prstGeom prst="rect">
            <a:avLst/>
          </a:prstGeom>
          <a:noFill/>
          <a:ln>
            <a:noFill/>
          </a:ln>
        </p:spPr>
        <p:txBody>
          <a:bodyPr lIns="68550" tIns="34275" rIns="68550" bIns="34275" anchor="t" anchorCtr="0">
            <a:noAutofit/>
          </a:bodyPr>
          <a:lstStyle/>
          <a:p>
            <a:pPr marL="0" marR="0" lvl="0" indent="0" algn="ctr" rtl="0">
              <a:spcBef>
                <a:spcPts val="0"/>
              </a:spcBef>
              <a:buSzPct val="25000"/>
              <a:buNone/>
            </a:pPr>
            <a:r>
              <a:rPr lang="en-US" sz="1200">
                <a:solidFill>
                  <a:schemeClr val="dk1"/>
                </a:solidFill>
                <a:latin typeface="Century Gothic"/>
                <a:ea typeface="Century Gothic"/>
                <a:cs typeface="Century Gothic"/>
                <a:sym typeface="Century Gothic"/>
              </a:rPr>
              <a:t>ERWARTUNG</a:t>
            </a:r>
          </a:p>
        </p:txBody>
      </p:sp>
      <p:sp>
        <p:nvSpPr>
          <p:cNvPr id="1074" name="Shape 1074"/>
          <p:cNvSpPr/>
          <p:nvPr/>
        </p:nvSpPr>
        <p:spPr>
          <a:xfrm>
            <a:off x="6537419" y="4118378"/>
            <a:ext cx="1447800" cy="276899"/>
          </a:xfrm>
          <a:prstGeom prst="rect">
            <a:avLst/>
          </a:prstGeom>
          <a:noFill/>
          <a:ln>
            <a:noFill/>
          </a:ln>
        </p:spPr>
        <p:txBody>
          <a:bodyPr lIns="68550" tIns="34275" rIns="68550" bIns="34275" anchor="t" anchorCtr="0">
            <a:noAutofit/>
          </a:bodyPr>
          <a:lstStyle/>
          <a:p>
            <a:pPr marL="0" marR="0" lvl="0" indent="0" algn="ctr" rtl="0">
              <a:spcBef>
                <a:spcPts val="0"/>
              </a:spcBef>
              <a:buSzPct val="25000"/>
              <a:buNone/>
            </a:pPr>
            <a:r>
              <a:rPr lang="en-US" sz="1200">
                <a:solidFill>
                  <a:schemeClr val="dk1"/>
                </a:solidFill>
                <a:latin typeface="Century Gothic"/>
                <a:ea typeface="Century Gothic"/>
                <a:cs typeface="Century Gothic"/>
                <a:sym typeface="Century Gothic"/>
              </a:rPr>
              <a:t>VORHERSAGE</a:t>
            </a:r>
          </a:p>
          <a:p>
            <a:pPr marL="0" marR="0" lvl="0" indent="0" algn="ctr" rtl="0">
              <a:spcBef>
                <a:spcPts val="0"/>
              </a:spcBef>
              <a:buNone/>
            </a:pPr>
            <a:endParaRPr sz="1200">
              <a:solidFill>
                <a:schemeClr val="dk1"/>
              </a:solidFill>
              <a:latin typeface="Century Gothic"/>
              <a:ea typeface="Century Gothic"/>
              <a:cs typeface="Century Gothic"/>
              <a:sym typeface="Century Gothic"/>
            </a:endParaRPr>
          </a:p>
        </p:txBody>
      </p:sp>
      <p:sp>
        <p:nvSpPr>
          <p:cNvPr id="1075" name="Shape 1075"/>
          <p:cNvSpPr txBox="1"/>
          <p:nvPr/>
        </p:nvSpPr>
        <p:spPr>
          <a:xfrm>
            <a:off x="-1147587" y="4633551"/>
            <a:ext cx="7953376" cy="379014"/>
          </a:xfrm>
          <a:prstGeom prst="rect">
            <a:avLst/>
          </a:prstGeom>
          <a:noFill/>
          <a:ln>
            <a:noFill/>
          </a:ln>
        </p:spPr>
        <p:txBody>
          <a:bodyPr lIns="68550" tIns="34275" rIns="68550" bIns="34275" anchor="ctr" anchorCtr="0">
            <a:noAutofit/>
          </a:bodyPr>
          <a:lstStyle/>
          <a:p>
            <a:pPr marL="0" marR="0" lvl="0" indent="0" algn="r" rtl="0">
              <a:spcBef>
                <a:spcPts val="0"/>
              </a:spcBef>
              <a:buSzPct val="25000"/>
              <a:buNone/>
            </a:pPr>
            <a:r>
              <a:rPr lang="en-US" sz="1800" b="1">
                <a:solidFill>
                  <a:schemeClr val="accent1"/>
                </a:solidFill>
                <a:latin typeface="Century Gothic"/>
                <a:ea typeface="Century Gothic"/>
                <a:cs typeface="Century Gothic"/>
                <a:sym typeface="Century Gothic"/>
              </a:rPr>
              <a:t>UND DIE DIGITALE REVOLUTION!</a:t>
            </a:r>
          </a:p>
        </p:txBody>
      </p:sp>
      <p:sp>
        <p:nvSpPr>
          <p:cNvPr id="1076" name="Shape 1076"/>
          <p:cNvSpPr/>
          <p:nvPr/>
        </p:nvSpPr>
        <p:spPr>
          <a:xfrm>
            <a:off x="1488386" y="1671265"/>
            <a:ext cx="749699" cy="749699"/>
          </a:xfrm>
          <a:prstGeom prst="ellipse">
            <a:avLst/>
          </a:prstGeom>
          <a:solidFill>
            <a:schemeClr val="accent1">
              <a:alpha val="14509"/>
            </a:schemeClr>
          </a:solidFill>
          <a:ln w="15875" cap="flat" cmpd="sng">
            <a:solidFill>
              <a:srgbClr val="398275"/>
            </a:solidFill>
            <a:prstDash val="solid"/>
            <a:miter/>
            <a:headEnd type="none" w="med" len="med"/>
            <a:tailEnd type="none" w="med" len="med"/>
          </a:ln>
        </p:spPr>
        <p:txBody>
          <a:bodyPr lIns="50800" tIns="50800" rIns="50800" bIns="50800" anchor="ctr" anchorCtr="0">
            <a:noAutofit/>
          </a:bodyPr>
          <a:lstStyle/>
          <a:p>
            <a:pPr marL="0" marR="0" lvl="0" indent="0" algn="ctr" rtl="0">
              <a:spcBef>
                <a:spcPts val="0"/>
              </a:spcBef>
              <a:buNone/>
            </a:pPr>
            <a:endParaRPr sz="3200">
              <a:solidFill>
                <a:srgbClr val="FFFFFF"/>
              </a:solidFill>
              <a:latin typeface="Century Gothic"/>
              <a:ea typeface="Century Gothic"/>
              <a:cs typeface="Century Gothic"/>
              <a:sym typeface="Century Gothic"/>
            </a:endParaRPr>
          </a:p>
        </p:txBody>
      </p:sp>
      <p:sp>
        <p:nvSpPr>
          <p:cNvPr id="1077" name="Shape 1077"/>
          <p:cNvSpPr/>
          <p:nvPr/>
        </p:nvSpPr>
        <p:spPr>
          <a:xfrm>
            <a:off x="1488386" y="3095327"/>
            <a:ext cx="749699" cy="749699"/>
          </a:xfrm>
          <a:prstGeom prst="ellipse">
            <a:avLst/>
          </a:prstGeom>
          <a:solidFill>
            <a:schemeClr val="accent1">
              <a:alpha val="14509"/>
            </a:schemeClr>
          </a:solidFill>
          <a:ln w="15875" cap="flat" cmpd="sng">
            <a:solidFill>
              <a:srgbClr val="398275"/>
            </a:solidFill>
            <a:prstDash val="solid"/>
            <a:miter/>
            <a:headEnd type="none" w="med" len="med"/>
            <a:tailEnd type="none" w="med" len="med"/>
          </a:ln>
        </p:spPr>
        <p:txBody>
          <a:bodyPr lIns="50800" tIns="50800" rIns="50800" bIns="50800" anchor="ctr" anchorCtr="0">
            <a:noAutofit/>
          </a:bodyPr>
          <a:lstStyle/>
          <a:p>
            <a:pPr marL="0" marR="0" lvl="0" indent="0" algn="ctr" rtl="0">
              <a:spcBef>
                <a:spcPts val="0"/>
              </a:spcBef>
              <a:buNone/>
            </a:pPr>
            <a:endParaRPr sz="3200">
              <a:solidFill>
                <a:srgbClr val="FFFFFF"/>
              </a:solidFill>
              <a:latin typeface="Century Gothic"/>
              <a:ea typeface="Century Gothic"/>
              <a:cs typeface="Century Gothic"/>
              <a:sym typeface="Century Gothic"/>
            </a:endParaRPr>
          </a:p>
        </p:txBody>
      </p:sp>
      <p:sp>
        <p:nvSpPr>
          <p:cNvPr id="1078" name="Shape 1078"/>
          <p:cNvSpPr/>
          <p:nvPr/>
        </p:nvSpPr>
        <p:spPr>
          <a:xfrm>
            <a:off x="4169019" y="1671265"/>
            <a:ext cx="749699" cy="749699"/>
          </a:xfrm>
          <a:prstGeom prst="ellipse">
            <a:avLst/>
          </a:prstGeom>
          <a:solidFill>
            <a:schemeClr val="accent3">
              <a:alpha val="14509"/>
            </a:schemeClr>
          </a:solidFill>
          <a:ln w="15875" cap="flat" cmpd="sng">
            <a:solidFill>
              <a:schemeClr val="accent3"/>
            </a:solidFill>
            <a:prstDash val="solid"/>
            <a:miter/>
            <a:headEnd type="none" w="med" len="med"/>
            <a:tailEnd type="none" w="med" len="med"/>
          </a:ln>
        </p:spPr>
        <p:txBody>
          <a:bodyPr lIns="50800" tIns="50800" rIns="50800" bIns="50800" anchor="ctr" anchorCtr="0">
            <a:noAutofit/>
          </a:bodyPr>
          <a:lstStyle/>
          <a:p>
            <a:pPr marL="0" marR="0" lvl="0" indent="0" algn="ctr" rtl="0">
              <a:spcBef>
                <a:spcPts val="0"/>
              </a:spcBef>
              <a:buNone/>
            </a:pPr>
            <a:endParaRPr sz="3200">
              <a:solidFill>
                <a:srgbClr val="FFFFFF"/>
              </a:solidFill>
              <a:latin typeface="Century Gothic"/>
              <a:ea typeface="Century Gothic"/>
              <a:cs typeface="Century Gothic"/>
              <a:sym typeface="Century Gothic"/>
            </a:endParaRPr>
          </a:p>
        </p:txBody>
      </p:sp>
      <p:sp>
        <p:nvSpPr>
          <p:cNvPr id="1079" name="Shape 1079"/>
          <p:cNvSpPr/>
          <p:nvPr/>
        </p:nvSpPr>
        <p:spPr>
          <a:xfrm>
            <a:off x="4169019" y="3095327"/>
            <a:ext cx="749699" cy="749699"/>
          </a:xfrm>
          <a:prstGeom prst="ellipse">
            <a:avLst/>
          </a:prstGeom>
          <a:solidFill>
            <a:schemeClr val="accent3">
              <a:alpha val="14509"/>
            </a:schemeClr>
          </a:solidFill>
          <a:ln w="15875" cap="flat" cmpd="sng">
            <a:solidFill>
              <a:schemeClr val="accent3"/>
            </a:solidFill>
            <a:prstDash val="solid"/>
            <a:miter/>
            <a:headEnd type="none" w="med" len="med"/>
            <a:tailEnd type="none" w="med" len="med"/>
          </a:ln>
        </p:spPr>
        <p:txBody>
          <a:bodyPr lIns="50800" tIns="50800" rIns="50800" bIns="50800" anchor="ctr" anchorCtr="0">
            <a:noAutofit/>
          </a:bodyPr>
          <a:lstStyle/>
          <a:p>
            <a:pPr marL="0" marR="0" lvl="0" indent="0" algn="ctr" rtl="0">
              <a:spcBef>
                <a:spcPts val="0"/>
              </a:spcBef>
              <a:buNone/>
            </a:pPr>
            <a:endParaRPr sz="3200">
              <a:solidFill>
                <a:srgbClr val="FFFFFF"/>
              </a:solidFill>
              <a:latin typeface="Century Gothic"/>
              <a:ea typeface="Century Gothic"/>
              <a:cs typeface="Century Gothic"/>
              <a:sym typeface="Century Gothic"/>
            </a:endParaRPr>
          </a:p>
        </p:txBody>
      </p:sp>
      <p:sp>
        <p:nvSpPr>
          <p:cNvPr id="1080" name="Shape 1080"/>
          <p:cNvSpPr/>
          <p:nvPr/>
        </p:nvSpPr>
        <p:spPr>
          <a:xfrm>
            <a:off x="6865667" y="1671265"/>
            <a:ext cx="749699" cy="749699"/>
          </a:xfrm>
          <a:prstGeom prst="ellipse">
            <a:avLst/>
          </a:prstGeom>
          <a:solidFill>
            <a:schemeClr val="accent4">
              <a:alpha val="14509"/>
            </a:schemeClr>
          </a:solidFill>
          <a:ln w="15875" cap="flat" cmpd="sng">
            <a:solidFill>
              <a:schemeClr val="accent4"/>
            </a:solidFill>
            <a:prstDash val="solid"/>
            <a:miter/>
            <a:headEnd type="none" w="med" len="med"/>
            <a:tailEnd type="none" w="med" len="med"/>
          </a:ln>
        </p:spPr>
        <p:txBody>
          <a:bodyPr lIns="50800" tIns="50800" rIns="50800" bIns="50800" anchor="ctr" anchorCtr="0">
            <a:noAutofit/>
          </a:bodyPr>
          <a:lstStyle/>
          <a:p>
            <a:pPr marL="0" marR="0" lvl="0" indent="0" algn="ctr" rtl="0">
              <a:spcBef>
                <a:spcPts val="0"/>
              </a:spcBef>
              <a:buNone/>
            </a:pPr>
            <a:endParaRPr sz="3200">
              <a:solidFill>
                <a:srgbClr val="FFFFFF"/>
              </a:solidFill>
              <a:latin typeface="Century Gothic"/>
              <a:ea typeface="Century Gothic"/>
              <a:cs typeface="Century Gothic"/>
              <a:sym typeface="Century Gothic"/>
            </a:endParaRPr>
          </a:p>
        </p:txBody>
      </p:sp>
      <p:sp>
        <p:nvSpPr>
          <p:cNvPr id="1081" name="Shape 1081"/>
          <p:cNvSpPr/>
          <p:nvPr/>
        </p:nvSpPr>
        <p:spPr>
          <a:xfrm>
            <a:off x="6865667" y="3095327"/>
            <a:ext cx="749699" cy="749699"/>
          </a:xfrm>
          <a:prstGeom prst="ellipse">
            <a:avLst/>
          </a:prstGeom>
          <a:solidFill>
            <a:schemeClr val="accent4">
              <a:alpha val="14509"/>
            </a:schemeClr>
          </a:solidFill>
          <a:ln w="15875" cap="flat" cmpd="sng">
            <a:solidFill>
              <a:schemeClr val="accent4"/>
            </a:solidFill>
            <a:prstDash val="solid"/>
            <a:miter/>
            <a:headEnd type="none" w="med" len="med"/>
            <a:tailEnd type="none" w="med" len="med"/>
          </a:ln>
        </p:spPr>
        <p:txBody>
          <a:bodyPr lIns="50800" tIns="50800" rIns="50800" bIns="50800" anchor="ctr" anchorCtr="0">
            <a:noAutofit/>
          </a:bodyPr>
          <a:lstStyle/>
          <a:p>
            <a:pPr marL="0" marR="0" lvl="0" indent="0" algn="ctr" rtl="0">
              <a:spcBef>
                <a:spcPts val="0"/>
              </a:spcBef>
              <a:buNone/>
            </a:pPr>
            <a:endParaRPr sz="3200">
              <a:solidFill>
                <a:srgbClr val="FFFFFF"/>
              </a:solidFill>
              <a:latin typeface="Century Gothic"/>
              <a:ea typeface="Century Gothic"/>
              <a:cs typeface="Century Gothic"/>
              <a:sym typeface="Century Gothic"/>
            </a:endParaRPr>
          </a:p>
        </p:txBody>
      </p:sp>
      <p:sp>
        <p:nvSpPr>
          <p:cNvPr id="1082" name="Shape 1082"/>
          <p:cNvSpPr/>
          <p:nvPr/>
        </p:nvSpPr>
        <p:spPr>
          <a:xfrm>
            <a:off x="7037702" y="1808094"/>
            <a:ext cx="422399" cy="422399"/>
          </a:xfrm>
          <a:custGeom>
            <a:avLst/>
            <a:gdLst/>
            <a:ahLst/>
            <a:cxnLst/>
            <a:rect l="0" t="0" r="0" b="0"/>
            <a:pathLst>
              <a:path w="120000" h="120000" extrusionOk="0">
                <a:moveTo>
                  <a:pt x="104683" y="113522"/>
                </a:moveTo>
                <a:cubicBezTo>
                  <a:pt x="99788" y="113522"/>
                  <a:pt x="95838" y="109555"/>
                  <a:pt x="95838" y="104683"/>
                </a:cubicBezTo>
                <a:cubicBezTo>
                  <a:pt x="95838" y="99788"/>
                  <a:pt x="99788" y="95838"/>
                  <a:pt x="104683" y="95838"/>
                </a:cubicBezTo>
                <a:cubicBezTo>
                  <a:pt x="109555" y="95838"/>
                  <a:pt x="113516" y="99788"/>
                  <a:pt x="113516" y="104683"/>
                </a:cubicBezTo>
                <a:cubicBezTo>
                  <a:pt x="113516" y="109555"/>
                  <a:pt x="109555" y="113522"/>
                  <a:pt x="104683" y="113522"/>
                </a:cubicBezTo>
                <a:close/>
                <a:moveTo>
                  <a:pt x="60000" y="113522"/>
                </a:moveTo>
                <a:cubicBezTo>
                  <a:pt x="55111" y="113522"/>
                  <a:pt x="51161" y="109555"/>
                  <a:pt x="51161" y="104683"/>
                </a:cubicBezTo>
                <a:cubicBezTo>
                  <a:pt x="51161" y="99788"/>
                  <a:pt x="55111" y="95838"/>
                  <a:pt x="60000" y="95838"/>
                </a:cubicBezTo>
                <a:cubicBezTo>
                  <a:pt x="64877" y="95838"/>
                  <a:pt x="68833" y="99788"/>
                  <a:pt x="68833" y="104683"/>
                </a:cubicBezTo>
                <a:cubicBezTo>
                  <a:pt x="68833" y="109555"/>
                  <a:pt x="64877" y="113522"/>
                  <a:pt x="60000" y="113522"/>
                </a:cubicBezTo>
                <a:close/>
                <a:moveTo>
                  <a:pt x="15316" y="113522"/>
                </a:moveTo>
                <a:cubicBezTo>
                  <a:pt x="10427" y="113522"/>
                  <a:pt x="6477" y="109555"/>
                  <a:pt x="6477" y="104683"/>
                </a:cubicBezTo>
                <a:cubicBezTo>
                  <a:pt x="6477" y="99788"/>
                  <a:pt x="10427" y="95838"/>
                  <a:pt x="15316" y="95838"/>
                </a:cubicBezTo>
                <a:cubicBezTo>
                  <a:pt x="20194" y="95838"/>
                  <a:pt x="24155" y="99788"/>
                  <a:pt x="24155" y="104683"/>
                </a:cubicBezTo>
                <a:cubicBezTo>
                  <a:pt x="24155" y="109555"/>
                  <a:pt x="20194" y="113522"/>
                  <a:pt x="15316" y="113522"/>
                </a:cubicBezTo>
                <a:close/>
                <a:moveTo>
                  <a:pt x="60000" y="6477"/>
                </a:moveTo>
                <a:cubicBezTo>
                  <a:pt x="64877" y="6477"/>
                  <a:pt x="68833" y="10427"/>
                  <a:pt x="68833" y="15316"/>
                </a:cubicBezTo>
                <a:cubicBezTo>
                  <a:pt x="68833" y="20194"/>
                  <a:pt x="64877" y="24161"/>
                  <a:pt x="60000" y="24161"/>
                </a:cubicBezTo>
                <a:cubicBezTo>
                  <a:pt x="55116" y="24161"/>
                  <a:pt x="51166" y="20194"/>
                  <a:pt x="51166" y="15316"/>
                </a:cubicBezTo>
                <a:cubicBezTo>
                  <a:pt x="51166" y="10427"/>
                  <a:pt x="55116" y="6477"/>
                  <a:pt x="60000" y="6477"/>
                </a:cubicBezTo>
                <a:close/>
                <a:moveTo>
                  <a:pt x="111061" y="90788"/>
                </a:moveTo>
                <a:lnTo>
                  <a:pt x="111061" y="75955"/>
                </a:lnTo>
                <a:cubicBezTo>
                  <a:pt x="111061" y="63616"/>
                  <a:pt x="101061" y="53616"/>
                  <a:pt x="88722" y="53616"/>
                </a:cubicBezTo>
                <a:lnTo>
                  <a:pt x="75955" y="53616"/>
                </a:lnTo>
                <a:cubicBezTo>
                  <a:pt x="70672" y="53616"/>
                  <a:pt x="66383" y="49327"/>
                  <a:pt x="66383" y="44044"/>
                </a:cubicBezTo>
                <a:lnTo>
                  <a:pt x="66383" y="29211"/>
                </a:lnTo>
                <a:cubicBezTo>
                  <a:pt x="71650" y="26783"/>
                  <a:pt x="75316" y="21500"/>
                  <a:pt x="75316" y="15316"/>
                </a:cubicBezTo>
                <a:cubicBezTo>
                  <a:pt x="75316" y="6855"/>
                  <a:pt x="68466" y="0"/>
                  <a:pt x="60000" y="0"/>
                </a:cubicBezTo>
                <a:cubicBezTo>
                  <a:pt x="51538" y="0"/>
                  <a:pt x="44683" y="6855"/>
                  <a:pt x="44683" y="15316"/>
                </a:cubicBezTo>
                <a:cubicBezTo>
                  <a:pt x="44683" y="21488"/>
                  <a:pt x="48355" y="26783"/>
                  <a:pt x="53616" y="29211"/>
                </a:cubicBezTo>
                <a:lnTo>
                  <a:pt x="53616" y="44044"/>
                </a:lnTo>
                <a:cubicBezTo>
                  <a:pt x="53616" y="49327"/>
                  <a:pt x="49327" y="53616"/>
                  <a:pt x="44044" y="53616"/>
                </a:cubicBezTo>
                <a:lnTo>
                  <a:pt x="31277" y="53616"/>
                </a:lnTo>
                <a:cubicBezTo>
                  <a:pt x="18938" y="53616"/>
                  <a:pt x="8938" y="63616"/>
                  <a:pt x="8938" y="75955"/>
                </a:cubicBezTo>
                <a:lnTo>
                  <a:pt x="8938" y="90788"/>
                </a:lnTo>
                <a:cubicBezTo>
                  <a:pt x="3672" y="93216"/>
                  <a:pt x="0" y="98511"/>
                  <a:pt x="0" y="104683"/>
                </a:cubicBezTo>
                <a:cubicBezTo>
                  <a:pt x="0" y="113144"/>
                  <a:pt x="6855" y="120000"/>
                  <a:pt x="15316" y="120000"/>
                </a:cubicBezTo>
                <a:cubicBezTo>
                  <a:pt x="23783" y="120000"/>
                  <a:pt x="30638" y="113138"/>
                  <a:pt x="30638" y="104683"/>
                </a:cubicBezTo>
                <a:cubicBezTo>
                  <a:pt x="30638" y="98511"/>
                  <a:pt x="26961" y="93216"/>
                  <a:pt x="21700" y="90788"/>
                </a:cubicBezTo>
                <a:lnTo>
                  <a:pt x="21700" y="75955"/>
                </a:lnTo>
                <a:cubicBezTo>
                  <a:pt x="21700" y="70672"/>
                  <a:pt x="25988" y="66383"/>
                  <a:pt x="31277" y="66383"/>
                </a:cubicBezTo>
                <a:lnTo>
                  <a:pt x="44044" y="66383"/>
                </a:lnTo>
                <a:cubicBezTo>
                  <a:pt x="47483" y="66383"/>
                  <a:pt x="50705" y="65538"/>
                  <a:pt x="53616" y="64150"/>
                </a:cubicBezTo>
                <a:lnTo>
                  <a:pt x="53616" y="90788"/>
                </a:lnTo>
                <a:cubicBezTo>
                  <a:pt x="48350" y="93216"/>
                  <a:pt x="44683" y="98511"/>
                  <a:pt x="44683" y="104683"/>
                </a:cubicBezTo>
                <a:cubicBezTo>
                  <a:pt x="44683" y="113144"/>
                  <a:pt x="51538" y="120000"/>
                  <a:pt x="60000" y="120000"/>
                </a:cubicBezTo>
                <a:cubicBezTo>
                  <a:pt x="68466" y="120000"/>
                  <a:pt x="75316" y="113138"/>
                  <a:pt x="75316" y="104683"/>
                </a:cubicBezTo>
                <a:cubicBezTo>
                  <a:pt x="75316" y="98511"/>
                  <a:pt x="71644" y="93216"/>
                  <a:pt x="66383" y="90788"/>
                </a:cubicBezTo>
                <a:lnTo>
                  <a:pt x="66383" y="64150"/>
                </a:lnTo>
                <a:cubicBezTo>
                  <a:pt x="69294" y="65538"/>
                  <a:pt x="72516" y="66383"/>
                  <a:pt x="75955" y="66383"/>
                </a:cubicBezTo>
                <a:lnTo>
                  <a:pt x="88722" y="66383"/>
                </a:lnTo>
                <a:cubicBezTo>
                  <a:pt x="94011" y="66383"/>
                  <a:pt x="98300" y="70672"/>
                  <a:pt x="98300" y="75955"/>
                </a:cubicBezTo>
                <a:lnTo>
                  <a:pt x="98300" y="90788"/>
                </a:lnTo>
                <a:cubicBezTo>
                  <a:pt x="93033" y="93216"/>
                  <a:pt x="89361" y="98500"/>
                  <a:pt x="89361" y="104683"/>
                </a:cubicBezTo>
                <a:cubicBezTo>
                  <a:pt x="89361" y="113144"/>
                  <a:pt x="96216" y="120000"/>
                  <a:pt x="104683" y="120000"/>
                </a:cubicBezTo>
                <a:cubicBezTo>
                  <a:pt x="113144" y="120000"/>
                  <a:pt x="120000" y="113138"/>
                  <a:pt x="120000" y="104683"/>
                </a:cubicBezTo>
                <a:cubicBezTo>
                  <a:pt x="120000" y="98511"/>
                  <a:pt x="116327" y="93216"/>
                  <a:pt x="111061" y="90788"/>
                </a:cubicBezTo>
                <a:close/>
              </a:path>
            </a:pathLst>
          </a:custGeom>
          <a:solidFill>
            <a:schemeClr val="accent4"/>
          </a:solidFill>
          <a:ln>
            <a:noFill/>
          </a:ln>
        </p:spPr>
        <p:txBody>
          <a:bodyPr lIns="14275" tIns="14275" rIns="14275" bIns="14275" anchor="ctr" anchorCtr="0">
            <a:noAutofit/>
          </a:bodyPr>
          <a:lstStyle/>
          <a:p>
            <a:pPr marL="0" marR="0" lvl="0" indent="0" algn="ctr" rtl="0">
              <a:spcBef>
                <a:spcPts val="0"/>
              </a:spcBef>
              <a:buNone/>
            </a:pPr>
            <a:endParaRPr sz="1100">
              <a:solidFill>
                <a:srgbClr val="000000"/>
              </a:solidFill>
              <a:latin typeface="Century Gothic"/>
              <a:ea typeface="Century Gothic"/>
              <a:cs typeface="Century Gothic"/>
              <a:sym typeface="Century Gothic"/>
            </a:endParaRPr>
          </a:p>
        </p:txBody>
      </p:sp>
      <p:sp>
        <p:nvSpPr>
          <p:cNvPr id="1083" name="Shape 1083"/>
          <p:cNvSpPr/>
          <p:nvPr/>
        </p:nvSpPr>
        <p:spPr>
          <a:xfrm>
            <a:off x="4353582" y="1826333"/>
            <a:ext cx="371999" cy="413399"/>
          </a:xfrm>
          <a:custGeom>
            <a:avLst/>
            <a:gdLst/>
            <a:ahLst/>
            <a:cxnLst/>
            <a:rect l="0" t="0" r="0" b="0"/>
            <a:pathLst>
              <a:path w="120000" h="120000" extrusionOk="0">
                <a:moveTo>
                  <a:pt x="46666" y="96000"/>
                </a:moveTo>
                <a:lnTo>
                  <a:pt x="13333" y="96000"/>
                </a:lnTo>
                <a:lnTo>
                  <a:pt x="13333" y="12000"/>
                </a:lnTo>
                <a:lnTo>
                  <a:pt x="93333" y="12000"/>
                </a:lnTo>
                <a:lnTo>
                  <a:pt x="93333" y="18000"/>
                </a:lnTo>
                <a:lnTo>
                  <a:pt x="106666" y="18000"/>
                </a:lnTo>
                <a:lnTo>
                  <a:pt x="106666" y="12000"/>
                </a:lnTo>
                <a:cubicBezTo>
                  <a:pt x="106666" y="5394"/>
                  <a:pt x="100672" y="0"/>
                  <a:pt x="93333" y="0"/>
                </a:cubicBezTo>
                <a:lnTo>
                  <a:pt x="13333" y="0"/>
                </a:lnTo>
                <a:cubicBezTo>
                  <a:pt x="6000" y="0"/>
                  <a:pt x="0" y="5394"/>
                  <a:pt x="0" y="12000"/>
                </a:cubicBezTo>
                <a:lnTo>
                  <a:pt x="0" y="108000"/>
                </a:lnTo>
                <a:cubicBezTo>
                  <a:pt x="0" y="114600"/>
                  <a:pt x="6000" y="120000"/>
                  <a:pt x="13333" y="120000"/>
                </a:cubicBezTo>
                <a:lnTo>
                  <a:pt x="50366" y="120000"/>
                </a:lnTo>
                <a:cubicBezTo>
                  <a:pt x="48077" y="116461"/>
                  <a:pt x="46666" y="112405"/>
                  <a:pt x="46666" y="108022"/>
                </a:cubicBezTo>
                <a:cubicBezTo>
                  <a:pt x="46666" y="108022"/>
                  <a:pt x="46666" y="96000"/>
                  <a:pt x="46666" y="96000"/>
                </a:cubicBezTo>
                <a:close/>
                <a:moveTo>
                  <a:pt x="106666" y="96000"/>
                </a:moveTo>
                <a:lnTo>
                  <a:pt x="73333" y="96000"/>
                </a:lnTo>
                <a:lnTo>
                  <a:pt x="73333" y="42000"/>
                </a:lnTo>
                <a:lnTo>
                  <a:pt x="106666" y="42000"/>
                </a:lnTo>
                <a:cubicBezTo>
                  <a:pt x="106666" y="42000"/>
                  <a:pt x="106666" y="96000"/>
                  <a:pt x="106666" y="96000"/>
                </a:cubicBezTo>
                <a:close/>
                <a:moveTo>
                  <a:pt x="90000" y="114000"/>
                </a:moveTo>
                <a:cubicBezTo>
                  <a:pt x="85400" y="114000"/>
                  <a:pt x="81666" y="111316"/>
                  <a:pt x="81666" y="108000"/>
                </a:cubicBezTo>
                <a:cubicBezTo>
                  <a:pt x="81666" y="104683"/>
                  <a:pt x="85400" y="102000"/>
                  <a:pt x="90000" y="102000"/>
                </a:cubicBezTo>
                <a:cubicBezTo>
                  <a:pt x="94594" y="102000"/>
                  <a:pt x="98333" y="104683"/>
                  <a:pt x="98333" y="108000"/>
                </a:cubicBezTo>
                <a:cubicBezTo>
                  <a:pt x="98333" y="111316"/>
                  <a:pt x="94594" y="114000"/>
                  <a:pt x="90000" y="114000"/>
                </a:cubicBezTo>
                <a:close/>
                <a:moveTo>
                  <a:pt x="106688" y="30000"/>
                </a:moveTo>
                <a:lnTo>
                  <a:pt x="73311" y="30000"/>
                </a:lnTo>
                <a:cubicBezTo>
                  <a:pt x="65961" y="30000"/>
                  <a:pt x="60000" y="35361"/>
                  <a:pt x="60000" y="41977"/>
                </a:cubicBezTo>
                <a:lnTo>
                  <a:pt x="60000" y="108022"/>
                </a:lnTo>
                <a:cubicBezTo>
                  <a:pt x="60000" y="114638"/>
                  <a:pt x="65961" y="120000"/>
                  <a:pt x="73311" y="120000"/>
                </a:cubicBezTo>
                <a:lnTo>
                  <a:pt x="106688" y="120000"/>
                </a:lnTo>
                <a:cubicBezTo>
                  <a:pt x="114038" y="120000"/>
                  <a:pt x="120000" y="114638"/>
                  <a:pt x="120000" y="108022"/>
                </a:cubicBezTo>
                <a:lnTo>
                  <a:pt x="120000" y="41977"/>
                </a:lnTo>
                <a:cubicBezTo>
                  <a:pt x="120000" y="35361"/>
                  <a:pt x="114038" y="30000"/>
                  <a:pt x="106688" y="30000"/>
                </a:cubicBezTo>
                <a:close/>
              </a:path>
            </a:pathLst>
          </a:custGeom>
          <a:solidFill>
            <a:schemeClr val="accent3"/>
          </a:solidFill>
          <a:ln>
            <a:noFill/>
          </a:ln>
        </p:spPr>
        <p:txBody>
          <a:bodyPr lIns="14275" tIns="14275" rIns="14275" bIns="14275" anchor="ctr" anchorCtr="0">
            <a:noAutofit/>
          </a:bodyPr>
          <a:lstStyle/>
          <a:p>
            <a:pPr marL="0" marR="0" lvl="0" indent="0" algn="ctr" rtl="0">
              <a:spcBef>
                <a:spcPts val="0"/>
              </a:spcBef>
              <a:buNone/>
            </a:pPr>
            <a:endParaRPr sz="1100">
              <a:solidFill>
                <a:srgbClr val="000000"/>
              </a:solidFill>
              <a:latin typeface="Century Gothic"/>
              <a:ea typeface="Century Gothic"/>
              <a:cs typeface="Century Gothic"/>
              <a:sym typeface="Century Gothic"/>
            </a:endParaRPr>
          </a:p>
        </p:txBody>
      </p:sp>
      <p:sp>
        <p:nvSpPr>
          <p:cNvPr id="1084" name="Shape 1084"/>
          <p:cNvSpPr/>
          <p:nvPr/>
        </p:nvSpPr>
        <p:spPr>
          <a:xfrm>
            <a:off x="1636083" y="1853075"/>
            <a:ext cx="417898" cy="418799"/>
          </a:xfrm>
          <a:custGeom>
            <a:avLst/>
            <a:gdLst/>
            <a:ahLst/>
            <a:cxnLst/>
            <a:rect l="0" t="0" r="0" b="0"/>
            <a:pathLst>
              <a:path w="120000" h="120000" extrusionOk="0">
                <a:moveTo>
                  <a:pt x="63183" y="54450"/>
                </a:moveTo>
                <a:lnTo>
                  <a:pt x="67095" y="86808"/>
                </a:lnTo>
                <a:lnTo>
                  <a:pt x="105673" y="15402"/>
                </a:lnTo>
                <a:cubicBezTo>
                  <a:pt x="105673" y="15402"/>
                  <a:pt x="63183" y="54450"/>
                  <a:pt x="63183" y="54450"/>
                </a:cubicBezTo>
                <a:close/>
                <a:moveTo>
                  <a:pt x="112108" y="22930"/>
                </a:moveTo>
                <a:cubicBezTo>
                  <a:pt x="95333" y="58356"/>
                  <a:pt x="60666" y="120000"/>
                  <a:pt x="60666" y="120000"/>
                </a:cubicBezTo>
                <a:lnTo>
                  <a:pt x="52842" y="67006"/>
                </a:lnTo>
                <a:lnTo>
                  <a:pt x="0" y="59478"/>
                </a:lnTo>
                <a:cubicBezTo>
                  <a:pt x="0" y="59478"/>
                  <a:pt x="61788" y="24886"/>
                  <a:pt x="97011" y="7874"/>
                </a:cubicBezTo>
                <a:cubicBezTo>
                  <a:pt x="110430" y="1456"/>
                  <a:pt x="114342" y="-2448"/>
                  <a:pt x="118259" y="1734"/>
                </a:cubicBezTo>
                <a:cubicBezTo>
                  <a:pt x="122454" y="5918"/>
                  <a:pt x="118537" y="9824"/>
                  <a:pt x="112108" y="22930"/>
                </a:cubicBezTo>
                <a:close/>
              </a:path>
            </a:pathLst>
          </a:custGeom>
          <a:solidFill>
            <a:schemeClr val="accent1"/>
          </a:solidFill>
          <a:ln>
            <a:noFill/>
          </a:ln>
        </p:spPr>
        <p:txBody>
          <a:bodyPr lIns="14275" tIns="14275" rIns="14275" bIns="14275" anchor="ctr" anchorCtr="0">
            <a:noAutofit/>
          </a:bodyPr>
          <a:lstStyle/>
          <a:p>
            <a:pPr marL="0" marR="0" lvl="0" indent="0" algn="ctr" rtl="0">
              <a:spcBef>
                <a:spcPts val="0"/>
              </a:spcBef>
              <a:buNone/>
            </a:pPr>
            <a:endParaRPr sz="1100">
              <a:solidFill>
                <a:srgbClr val="000000"/>
              </a:solidFill>
              <a:latin typeface="Century Gothic"/>
              <a:ea typeface="Century Gothic"/>
              <a:cs typeface="Century Gothic"/>
              <a:sym typeface="Century Gothic"/>
            </a:endParaRPr>
          </a:p>
        </p:txBody>
      </p:sp>
      <p:sp>
        <p:nvSpPr>
          <p:cNvPr id="1085" name="Shape 1085"/>
          <p:cNvSpPr/>
          <p:nvPr/>
        </p:nvSpPr>
        <p:spPr>
          <a:xfrm>
            <a:off x="1654367" y="3316523"/>
            <a:ext cx="419099" cy="329400"/>
          </a:xfrm>
          <a:custGeom>
            <a:avLst/>
            <a:gdLst/>
            <a:ahLst/>
            <a:cxnLst/>
            <a:rect l="0" t="0" r="0" b="0"/>
            <a:pathLst>
              <a:path w="120000" h="120000" extrusionOk="0">
                <a:moveTo>
                  <a:pt x="120000" y="120000"/>
                </a:moveTo>
                <a:lnTo>
                  <a:pt x="115783" y="120000"/>
                </a:lnTo>
                <a:lnTo>
                  <a:pt x="115783" y="0"/>
                </a:lnTo>
                <a:lnTo>
                  <a:pt x="120000" y="0"/>
                </a:lnTo>
                <a:cubicBezTo>
                  <a:pt x="120000" y="0"/>
                  <a:pt x="120000" y="120000"/>
                  <a:pt x="120000" y="120000"/>
                </a:cubicBezTo>
                <a:close/>
                <a:moveTo>
                  <a:pt x="113705" y="119916"/>
                </a:moveTo>
                <a:lnTo>
                  <a:pt x="111561" y="119916"/>
                </a:lnTo>
                <a:lnTo>
                  <a:pt x="111561" y="0"/>
                </a:lnTo>
                <a:lnTo>
                  <a:pt x="113705" y="0"/>
                </a:lnTo>
                <a:cubicBezTo>
                  <a:pt x="113705" y="0"/>
                  <a:pt x="113705" y="119916"/>
                  <a:pt x="113705" y="119916"/>
                </a:cubicBezTo>
                <a:close/>
                <a:moveTo>
                  <a:pt x="109488" y="119916"/>
                </a:moveTo>
                <a:lnTo>
                  <a:pt x="103188" y="119916"/>
                </a:lnTo>
                <a:lnTo>
                  <a:pt x="103188" y="0"/>
                </a:lnTo>
                <a:lnTo>
                  <a:pt x="109488" y="0"/>
                </a:lnTo>
                <a:cubicBezTo>
                  <a:pt x="109488" y="0"/>
                  <a:pt x="109488" y="119916"/>
                  <a:pt x="109488" y="119916"/>
                </a:cubicBezTo>
                <a:close/>
                <a:moveTo>
                  <a:pt x="96833" y="119916"/>
                </a:moveTo>
                <a:lnTo>
                  <a:pt x="92611" y="119916"/>
                </a:lnTo>
                <a:lnTo>
                  <a:pt x="92611" y="0"/>
                </a:lnTo>
                <a:lnTo>
                  <a:pt x="96833" y="0"/>
                </a:lnTo>
                <a:cubicBezTo>
                  <a:pt x="96833" y="0"/>
                  <a:pt x="96833" y="119916"/>
                  <a:pt x="96833" y="119916"/>
                </a:cubicBezTo>
                <a:close/>
                <a:moveTo>
                  <a:pt x="90533" y="119916"/>
                </a:moveTo>
                <a:lnTo>
                  <a:pt x="86316" y="119916"/>
                </a:lnTo>
                <a:lnTo>
                  <a:pt x="86316" y="0"/>
                </a:lnTo>
                <a:lnTo>
                  <a:pt x="90533" y="0"/>
                </a:lnTo>
                <a:cubicBezTo>
                  <a:pt x="90533" y="0"/>
                  <a:pt x="90533" y="119916"/>
                  <a:pt x="90533" y="119916"/>
                </a:cubicBezTo>
                <a:close/>
                <a:moveTo>
                  <a:pt x="82094" y="119916"/>
                </a:moveTo>
                <a:lnTo>
                  <a:pt x="77877" y="119916"/>
                </a:lnTo>
                <a:lnTo>
                  <a:pt x="77877" y="0"/>
                </a:lnTo>
                <a:lnTo>
                  <a:pt x="82094" y="0"/>
                </a:lnTo>
                <a:cubicBezTo>
                  <a:pt x="82094" y="0"/>
                  <a:pt x="82094" y="119916"/>
                  <a:pt x="82094" y="119916"/>
                </a:cubicBezTo>
                <a:close/>
                <a:moveTo>
                  <a:pt x="73661" y="119916"/>
                </a:moveTo>
                <a:lnTo>
                  <a:pt x="69438" y="119916"/>
                </a:lnTo>
                <a:lnTo>
                  <a:pt x="69438" y="0"/>
                </a:lnTo>
                <a:lnTo>
                  <a:pt x="73661" y="0"/>
                </a:lnTo>
                <a:cubicBezTo>
                  <a:pt x="73661" y="0"/>
                  <a:pt x="73661" y="119916"/>
                  <a:pt x="73661" y="119916"/>
                </a:cubicBezTo>
                <a:close/>
                <a:moveTo>
                  <a:pt x="63144" y="119916"/>
                </a:moveTo>
                <a:lnTo>
                  <a:pt x="58927" y="119916"/>
                </a:lnTo>
                <a:lnTo>
                  <a:pt x="58927" y="0"/>
                </a:lnTo>
                <a:lnTo>
                  <a:pt x="63144" y="0"/>
                </a:lnTo>
                <a:cubicBezTo>
                  <a:pt x="63144" y="0"/>
                  <a:pt x="63144" y="119916"/>
                  <a:pt x="63144" y="119916"/>
                </a:cubicBezTo>
                <a:close/>
                <a:moveTo>
                  <a:pt x="52633" y="119916"/>
                </a:moveTo>
                <a:lnTo>
                  <a:pt x="50561" y="119916"/>
                </a:lnTo>
                <a:lnTo>
                  <a:pt x="50561" y="0"/>
                </a:lnTo>
                <a:lnTo>
                  <a:pt x="52633" y="0"/>
                </a:lnTo>
                <a:cubicBezTo>
                  <a:pt x="52633" y="0"/>
                  <a:pt x="52633" y="119916"/>
                  <a:pt x="52633" y="119916"/>
                </a:cubicBezTo>
                <a:close/>
                <a:moveTo>
                  <a:pt x="48416" y="119916"/>
                </a:moveTo>
                <a:lnTo>
                  <a:pt x="46338" y="119916"/>
                </a:lnTo>
                <a:lnTo>
                  <a:pt x="46338" y="0"/>
                </a:lnTo>
                <a:lnTo>
                  <a:pt x="48416" y="0"/>
                </a:lnTo>
                <a:cubicBezTo>
                  <a:pt x="48416" y="0"/>
                  <a:pt x="48416" y="119916"/>
                  <a:pt x="48416" y="119916"/>
                </a:cubicBezTo>
                <a:close/>
                <a:moveTo>
                  <a:pt x="44194" y="119916"/>
                </a:moveTo>
                <a:lnTo>
                  <a:pt x="42122" y="119916"/>
                </a:lnTo>
                <a:lnTo>
                  <a:pt x="42122" y="0"/>
                </a:lnTo>
                <a:lnTo>
                  <a:pt x="44194" y="0"/>
                </a:lnTo>
                <a:cubicBezTo>
                  <a:pt x="44194" y="0"/>
                  <a:pt x="44194" y="119916"/>
                  <a:pt x="44194" y="119916"/>
                </a:cubicBezTo>
                <a:close/>
                <a:moveTo>
                  <a:pt x="35761" y="119916"/>
                </a:moveTo>
                <a:lnTo>
                  <a:pt x="31605" y="119916"/>
                </a:lnTo>
                <a:lnTo>
                  <a:pt x="31605" y="0"/>
                </a:lnTo>
                <a:lnTo>
                  <a:pt x="35761" y="0"/>
                </a:lnTo>
                <a:cubicBezTo>
                  <a:pt x="35761" y="0"/>
                  <a:pt x="35761" y="119916"/>
                  <a:pt x="35761" y="119916"/>
                </a:cubicBezTo>
                <a:close/>
                <a:moveTo>
                  <a:pt x="25244" y="119916"/>
                </a:moveTo>
                <a:lnTo>
                  <a:pt x="23166" y="119916"/>
                </a:lnTo>
                <a:lnTo>
                  <a:pt x="23166" y="0"/>
                </a:lnTo>
                <a:lnTo>
                  <a:pt x="25244" y="0"/>
                </a:lnTo>
                <a:cubicBezTo>
                  <a:pt x="25244" y="0"/>
                  <a:pt x="25244" y="119916"/>
                  <a:pt x="25244" y="119916"/>
                </a:cubicBezTo>
                <a:close/>
                <a:moveTo>
                  <a:pt x="14733" y="119916"/>
                </a:moveTo>
                <a:lnTo>
                  <a:pt x="12655" y="119916"/>
                </a:lnTo>
                <a:lnTo>
                  <a:pt x="12655" y="0"/>
                </a:lnTo>
                <a:lnTo>
                  <a:pt x="14733" y="0"/>
                </a:lnTo>
                <a:cubicBezTo>
                  <a:pt x="14733" y="0"/>
                  <a:pt x="14733" y="119916"/>
                  <a:pt x="14733" y="119916"/>
                </a:cubicBezTo>
                <a:close/>
                <a:moveTo>
                  <a:pt x="8438" y="119916"/>
                </a:moveTo>
                <a:lnTo>
                  <a:pt x="6294" y="119916"/>
                </a:lnTo>
                <a:lnTo>
                  <a:pt x="6294" y="0"/>
                </a:lnTo>
                <a:lnTo>
                  <a:pt x="8438" y="0"/>
                </a:lnTo>
                <a:cubicBezTo>
                  <a:pt x="8438" y="0"/>
                  <a:pt x="8438" y="119916"/>
                  <a:pt x="8438" y="119916"/>
                </a:cubicBezTo>
                <a:close/>
                <a:moveTo>
                  <a:pt x="4216" y="120000"/>
                </a:moveTo>
                <a:lnTo>
                  <a:pt x="0" y="120000"/>
                </a:lnTo>
                <a:lnTo>
                  <a:pt x="0" y="0"/>
                </a:lnTo>
                <a:lnTo>
                  <a:pt x="4216" y="0"/>
                </a:lnTo>
                <a:cubicBezTo>
                  <a:pt x="4216" y="0"/>
                  <a:pt x="4216" y="120000"/>
                  <a:pt x="4216" y="120000"/>
                </a:cubicBezTo>
                <a:close/>
              </a:path>
            </a:pathLst>
          </a:custGeom>
          <a:solidFill>
            <a:schemeClr val="accent1"/>
          </a:solidFill>
          <a:ln>
            <a:noFill/>
          </a:ln>
        </p:spPr>
        <p:txBody>
          <a:bodyPr lIns="25925" tIns="25925" rIns="25925" bIns="25925" anchor="ctr" anchorCtr="0">
            <a:noAutofit/>
          </a:bodyPr>
          <a:lstStyle/>
          <a:p>
            <a:pPr marL="0" marR="0" lvl="0" indent="0" algn="ctr" rtl="0">
              <a:spcBef>
                <a:spcPts val="0"/>
              </a:spcBef>
              <a:buNone/>
            </a:pPr>
            <a:endParaRPr sz="2000">
              <a:solidFill>
                <a:srgbClr val="000000"/>
              </a:solidFill>
              <a:latin typeface="Century Gothic"/>
              <a:ea typeface="Century Gothic"/>
              <a:cs typeface="Century Gothic"/>
              <a:sym typeface="Century Gothic"/>
            </a:endParaRPr>
          </a:p>
        </p:txBody>
      </p:sp>
      <p:sp>
        <p:nvSpPr>
          <p:cNvPr id="1086" name="Shape 1086"/>
          <p:cNvSpPr/>
          <p:nvPr/>
        </p:nvSpPr>
        <p:spPr>
          <a:xfrm>
            <a:off x="4393619" y="3301826"/>
            <a:ext cx="365099" cy="328800"/>
          </a:xfrm>
          <a:custGeom>
            <a:avLst/>
            <a:gdLst/>
            <a:ahLst/>
            <a:cxnLst/>
            <a:rect l="0" t="0" r="0" b="0"/>
            <a:pathLst>
              <a:path w="120000" h="120000" extrusionOk="0">
                <a:moveTo>
                  <a:pt x="120000" y="53333"/>
                </a:moveTo>
                <a:lnTo>
                  <a:pt x="120000" y="66666"/>
                </a:lnTo>
                <a:lnTo>
                  <a:pt x="102000" y="66666"/>
                </a:lnTo>
                <a:lnTo>
                  <a:pt x="102000" y="86666"/>
                </a:lnTo>
                <a:lnTo>
                  <a:pt x="90000" y="86666"/>
                </a:lnTo>
                <a:lnTo>
                  <a:pt x="90000" y="66666"/>
                </a:lnTo>
                <a:lnTo>
                  <a:pt x="72005" y="66666"/>
                </a:lnTo>
                <a:lnTo>
                  <a:pt x="72005" y="53333"/>
                </a:lnTo>
                <a:lnTo>
                  <a:pt x="90000" y="53333"/>
                </a:lnTo>
                <a:lnTo>
                  <a:pt x="90000" y="33333"/>
                </a:lnTo>
                <a:lnTo>
                  <a:pt x="102000" y="33333"/>
                </a:lnTo>
                <a:lnTo>
                  <a:pt x="102000" y="53333"/>
                </a:lnTo>
                <a:cubicBezTo>
                  <a:pt x="102000" y="53333"/>
                  <a:pt x="120000" y="53333"/>
                  <a:pt x="120000" y="53333"/>
                </a:cubicBezTo>
                <a:close/>
                <a:moveTo>
                  <a:pt x="96000" y="105866"/>
                </a:moveTo>
                <a:cubicBezTo>
                  <a:pt x="96000" y="110133"/>
                  <a:pt x="96000" y="120000"/>
                  <a:pt x="96000" y="120000"/>
                </a:cubicBezTo>
                <a:lnTo>
                  <a:pt x="0" y="120000"/>
                </a:lnTo>
                <a:lnTo>
                  <a:pt x="0" y="93338"/>
                </a:lnTo>
                <a:cubicBezTo>
                  <a:pt x="3600" y="91466"/>
                  <a:pt x="7922" y="90405"/>
                  <a:pt x="9600" y="89600"/>
                </a:cubicBezTo>
                <a:cubicBezTo>
                  <a:pt x="24483" y="83733"/>
                  <a:pt x="29277" y="78666"/>
                  <a:pt x="29277" y="67738"/>
                </a:cubicBezTo>
                <a:cubicBezTo>
                  <a:pt x="29277" y="61333"/>
                  <a:pt x="24722" y="63472"/>
                  <a:pt x="22800" y="51466"/>
                </a:cubicBezTo>
                <a:cubicBezTo>
                  <a:pt x="21838" y="46666"/>
                  <a:pt x="18000" y="51466"/>
                  <a:pt x="17044" y="40266"/>
                </a:cubicBezTo>
                <a:cubicBezTo>
                  <a:pt x="17044" y="35733"/>
                  <a:pt x="19444" y="34666"/>
                  <a:pt x="19444" y="34666"/>
                </a:cubicBezTo>
                <a:cubicBezTo>
                  <a:pt x="19444" y="34666"/>
                  <a:pt x="18244" y="28000"/>
                  <a:pt x="17761" y="22933"/>
                </a:cubicBezTo>
                <a:cubicBezTo>
                  <a:pt x="17283" y="16533"/>
                  <a:pt x="21122" y="0"/>
                  <a:pt x="42000" y="0"/>
                </a:cubicBezTo>
                <a:cubicBezTo>
                  <a:pt x="62638" y="0"/>
                  <a:pt x="66477" y="16533"/>
                  <a:pt x="66000" y="22933"/>
                </a:cubicBezTo>
                <a:cubicBezTo>
                  <a:pt x="65522" y="28000"/>
                  <a:pt x="64322" y="34666"/>
                  <a:pt x="64322" y="34666"/>
                </a:cubicBezTo>
                <a:cubicBezTo>
                  <a:pt x="64322" y="34666"/>
                  <a:pt x="66716" y="35733"/>
                  <a:pt x="66716" y="40266"/>
                </a:cubicBezTo>
                <a:cubicBezTo>
                  <a:pt x="65761" y="51466"/>
                  <a:pt x="61922" y="46666"/>
                  <a:pt x="60961" y="51466"/>
                </a:cubicBezTo>
                <a:cubicBezTo>
                  <a:pt x="59038" y="63472"/>
                  <a:pt x="54483" y="61333"/>
                  <a:pt x="54483" y="67738"/>
                </a:cubicBezTo>
                <a:cubicBezTo>
                  <a:pt x="54483" y="78666"/>
                  <a:pt x="59283" y="83733"/>
                  <a:pt x="74161" y="89600"/>
                </a:cubicBezTo>
                <a:cubicBezTo>
                  <a:pt x="89038" y="95733"/>
                  <a:pt x="96000" y="101872"/>
                  <a:pt x="96000" y="105866"/>
                </a:cubicBezTo>
                <a:close/>
              </a:path>
            </a:pathLst>
          </a:custGeom>
          <a:solidFill>
            <a:schemeClr val="accent3"/>
          </a:solidFill>
          <a:ln>
            <a:noFill/>
          </a:ln>
        </p:spPr>
        <p:txBody>
          <a:bodyPr lIns="14275" tIns="14275" rIns="14275" bIns="14275" anchor="ctr" anchorCtr="0">
            <a:noAutofit/>
          </a:bodyPr>
          <a:lstStyle/>
          <a:p>
            <a:pPr marL="0" marR="0" lvl="0" indent="0" algn="ctr" rtl="0">
              <a:spcBef>
                <a:spcPts val="0"/>
              </a:spcBef>
              <a:buNone/>
            </a:pPr>
            <a:endParaRPr sz="1100">
              <a:solidFill>
                <a:srgbClr val="000000"/>
              </a:solidFill>
              <a:latin typeface="Century Gothic"/>
              <a:ea typeface="Century Gothic"/>
              <a:cs typeface="Century Gothic"/>
              <a:sym typeface="Century Gothic"/>
            </a:endParaRPr>
          </a:p>
        </p:txBody>
      </p:sp>
      <p:sp>
        <p:nvSpPr>
          <p:cNvPr id="1087" name="Shape 1087"/>
          <p:cNvSpPr/>
          <p:nvPr/>
        </p:nvSpPr>
        <p:spPr>
          <a:xfrm>
            <a:off x="7087017" y="3283467"/>
            <a:ext cx="348600" cy="362999"/>
          </a:xfrm>
          <a:custGeom>
            <a:avLst/>
            <a:gdLst/>
            <a:ahLst/>
            <a:cxnLst/>
            <a:rect l="0" t="0" r="0" b="0"/>
            <a:pathLst>
              <a:path w="120000" h="120000" extrusionOk="0">
                <a:moveTo>
                  <a:pt x="117811" y="57300"/>
                </a:moveTo>
                <a:cubicBezTo>
                  <a:pt x="119272" y="58700"/>
                  <a:pt x="120000" y="60405"/>
                  <a:pt x="120000" y="62394"/>
                </a:cubicBezTo>
                <a:cubicBezTo>
                  <a:pt x="120000" y="64405"/>
                  <a:pt x="119272" y="66105"/>
                  <a:pt x="117811" y="67500"/>
                </a:cubicBezTo>
                <a:cubicBezTo>
                  <a:pt x="116355" y="68900"/>
                  <a:pt x="114583" y="69600"/>
                  <a:pt x="112500" y="69600"/>
                </a:cubicBezTo>
                <a:cubicBezTo>
                  <a:pt x="110416" y="69600"/>
                  <a:pt x="108644" y="68900"/>
                  <a:pt x="107188" y="67500"/>
                </a:cubicBezTo>
                <a:cubicBezTo>
                  <a:pt x="105727" y="66105"/>
                  <a:pt x="105000" y="64405"/>
                  <a:pt x="105000" y="62394"/>
                </a:cubicBezTo>
                <a:cubicBezTo>
                  <a:pt x="105000" y="60405"/>
                  <a:pt x="105727" y="58700"/>
                  <a:pt x="107188" y="57300"/>
                </a:cubicBezTo>
                <a:cubicBezTo>
                  <a:pt x="108644" y="55894"/>
                  <a:pt x="110416" y="55200"/>
                  <a:pt x="112500" y="55200"/>
                </a:cubicBezTo>
                <a:cubicBezTo>
                  <a:pt x="114583" y="55200"/>
                  <a:pt x="116355" y="55894"/>
                  <a:pt x="117811" y="57300"/>
                </a:cubicBezTo>
                <a:close/>
                <a:moveTo>
                  <a:pt x="101916" y="24566"/>
                </a:moveTo>
                <a:cubicBezTo>
                  <a:pt x="103138" y="25738"/>
                  <a:pt x="103750" y="27144"/>
                  <a:pt x="103750" y="28800"/>
                </a:cubicBezTo>
                <a:cubicBezTo>
                  <a:pt x="103750" y="30450"/>
                  <a:pt x="103138" y="31861"/>
                  <a:pt x="101916" y="33033"/>
                </a:cubicBezTo>
                <a:cubicBezTo>
                  <a:pt x="100688" y="34216"/>
                  <a:pt x="99216" y="34805"/>
                  <a:pt x="97500" y="34805"/>
                </a:cubicBezTo>
                <a:cubicBezTo>
                  <a:pt x="95777" y="34805"/>
                  <a:pt x="94311" y="34216"/>
                  <a:pt x="93088" y="33033"/>
                </a:cubicBezTo>
                <a:cubicBezTo>
                  <a:pt x="91861" y="31861"/>
                  <a:pt x="91250" y="30450"/>
                  <a:pt x="91250" y="28800"/>
                </a:cubicBezTo>
                <a:cubicBezTo>
                  <a:pt x="91250" y="27144"/>
                  <a:pt x="91861" y="25738"/>
                  <a:pt x="93088" y="24566"/>
                </a:cubicBezTo>
                <a:cubicBezTo>
                  <a:pt x="94311" y="23394"/>
                  <a:pt x="95777" y="22800"/>
                  <a:pt x="97500" y="22800"/>
                </a:cubicBezTo>
                <a:cubicBezTo>
                  <a:pt x="99216" y="22800"/>
                  <a:pt x="100688" y="23394"/>
                  <a:pt x="101916" y="24566"/>
                </a:cubicBezTo>
                <a:close/>
                <a:moveTo>
                  <a:pt x="103672" y="90077"/>
                </a:moveTo>
                <a:cubicBezTo>
                  <a:pt x="105388" y="91722"/>
                  <a:pt x="106250" y="93694"/>
                  <a:pt x="106250" y="95994"/>
                </a:cubicBezTo>
                <a:cubicBezTo>
                  <a:pt x="106250" y="98300"/>
                  <a:pt x="105388" y="100272"/>
                  <a:pt x="103672" y="101927"/>
                </a:cubicBezTo>
                <a:cubicBezTo>
                  <a:pt x="101955" y="103577"/>
                  <a:pt x="99894" y="104394"/>
                  <a:pt x="97500" y="104394"/>
                </a:cubicBezTo>
                <a:cubicBezTo>
                  <a:pt x="95105" y="104394"/>
                  <a:pt x="93044" y="103577"/>
                  <a:pt x="91327" y="101927"/>
                </a:cubicBezTo>
                <a:cubicBezTo>
                  <a:pt x="89611" y="100272"/>
                  <a:pt x="88750" y="98300"/>
                  <a:pt x="88750" y="95994"/>
                </a:cubicBezTo>
                <a:cubicBezTo>
                  <a:pt x="88750" y="93694"/>
                  <a:pt x="89611" y="91722"/>
                  <a:pt x="91327" y="90077"/>
                </a:cubicBezTo>
                <a:cubicBezTo>
                  <a:pt x="93044" y="88422"/>
                  <a:pt x="95105" y="87594"/>
                  <a:pt x="97500" y="87594"/>
                </a:cubicBezTo>
                <a:cubicBezTo>
                  <a:pt x="99894" y="87594"/>
                  <a:pt x="101955" y="88422"/>
                  <a:pt x="103672" y="90077"/>
                </a:cubicBezTo>
                <a:close/>
                <a:moveTo>
                  <a:pt x="69572" y="103611"/>
                </a:moveTo>
                <a:cubicBezTo>
                  <a:pt x="71522" y="105483"/>
                  <a:pt x="72500" y="107750"/>
                  <a:pt x="72500" y="110405"/>
                </a:cubicBezTo>
                <a:cubicBezTo>
                  <a:pt x="72500" y="113044"/>
                  <a:pt x="71522" y="115311"/>
                  <a:pt x="69572" y="117183"/>
                </a:cubicBezTo>
                <a:cubicBezTo>
                  <a:pt x="67616" y="119066"/>
                  <a:pt x="65261" y="120000"/>
                  <a:pt x="62500" y="120000"/>
                </a:cubicBezTo>
                <a:cubicBezTo>
                  <a:pt x="59738" y="120000"/>
                  <a:pt x="57383" y="119066"/>
                  <a:pt x="55433" y="117183"/>
                </a:cubicBezTo>
                <a:cubicBezTo>
                  <a:pt x="53477" y="115311"/>
                  <a:pt x="52500" y="113044"/>
                  <a:pt x="52500" y="110405"/>
                </a:cubicBezTo>
                <a:cubicBezTo>
                  <a:pt x="52500" y="107750"/>
                  <a:pt x="53477" y="105483"/>
                  <a:pt x="55433" y="103611"/>
                </a:cubicBezTo>
                <a:cubicBezTo>
                  <a:pt x="57383" y="101738"/>
                  <a:pt x="59738" y="100800"/>
                  <a:pt x="62500" y="100800"/>
                </a:cubicBezTo>
                <a:cubicBezTo>
                  <a:pt x="65261" y="100800"/>
                  <a:pt x="67616" y="101738"/>
                  <a:pt x="69572" y="103611"/>
                </a:cubicBezTo>
                <a:close/>
                <a:moveTo>
                  <a:pt x="73127" y="4200"/>
                </a:moveTo>
                <a:cubicBezTo>
                  <a:pt x="76038" y="7000"/>
                  <a:pt x="77500" y="10400"/>
                  <a:pt x="77500" y="14400"/>
                </a:cubicBezTo>
                <a:cubicBezTo>
                  <a:pt x="77500" y="18405"/>
                  <a:pt x="76038" y="21800"/>
                  <a:pt x="73127" y="24600"/>
                </a:cubicBezTo>
                <a:cubicBezTo>
                  <a:pt x="70211" y="27400"/>
                  <a:pt x="66666" y="28800"/>
                  <a:pt x="62500" y="28800"/>
                </a:cubicBezTo>
                <a:cubicBezTo>
                  <a:pt x="58333" y="28800"/>
                  <a:pt x="54794" y="27400"/>
                  <a:pt x="51877" y="24600"/>
                </a:cubicBezTo>
                <a:cubicBezTo>
                  <a:pt x="48955" y="21800"/>
                  <a:pt x="47500" y="18405"/>
                  <a:pt x="47500" y="14400"/>
                </a:cubicBezTo>
                <a:cubicBezTo>
                  <a:pt x="47500" y="10400"/>
                  <a:pt x="48955" y="7000"/>
                  <a:pt x="51877" y="4200"/>
                </a:cubicBezTo>
                <a:cubicBezTo>
                  <a:pt x="54794" y="1405"/>
                  <a:pt x="58333" y="0"/>
                  <a:pt x="62500" y="0"/>
                </a:cubicBezTo>
                <a:cubicBezTo>
                  <a:pt x="66666" y="0"/>
                  <a:pt x="70211" y="1405"/>
                  <a:pt x="73127" y="4200"/>
                </a:cubicBezTo>
                <a:close/>
                <a:moveTo>
                  <a:pt x="35433" y="88355"/>
                </a:moveTo>
                <a:cubicBezTo>
                  <a:pt x="37644" y="90455"/>
                  <a:pt x="38750" y="93000"/>
                  <a:pt x="38750" y="95994"/>
                </a:cubicBezTo>
                <a:cubicBezTo>
                  <a:pt x="38750" y="99000"/>
                  <a:pt x="37644" y="101550"/>
                  <a:pt x="35433" y="103650"/>
                </a:cubicBezTo>
                <a:cubicBezTo>
                  <a:pt x="33216" y="105750"/>
                  <a:pt x="30572" y="106800"/>
                  <a:pt x="27500" y="106800"/>
                </a:cubicBezTo>
                <a:cubicBezTo>
                  <a:pt x="24377" y="106800"/>
                  <a:pt x="21716" y="105750"/>
                  <a:pt x="19533" y="103650"/>
                </a:cubicBezTo>
                <a:cubicBezTo>
                  <a:pt x="17344" y="101550"/>
                  <a:pt x="16250" y="99000"/>
                  <a:pt x="16250" y="95994"/>
                </a:cubicBezTo>
                <a:cubicBezTo>
                  <a:pt x="16250" y="93000"/>
                  <a:pt x="17344" y="90455"/>
                  <a:pt x="19533" y="88355"/>
                </a:cubicBezTo>
                <a:cubicBezTo>
                  <a:pt x="21716" y="86255"/>
                  <a:pt x="24377" y="85205"/>
                  <a:pt x="27500" y="85205"/>
                </a:cubicBezTo>
                <a:cubicBezTo>
                  <a:pt x="30572" y="85205"/>
                  <a:pt x="33216" y="86255"/>
                  <a:pt x="35433" y="88355"/>
                </a:cubicBezTo>
                <a:close/>
                <a:moveTo>
                  <a:pt x="37227" y="19461"/>
                </a:moveTo>
                <a:cubicBezTo>
                  <a:pt x="39911" y="22033"/>
                  <a:pt x="41250" y="25155"/>
                  <a:pt x="41250" y="28800"/>
                </a:cubicBezTo>
                <a:cubicBezTo>
                  <a:pt x="41250" y="32450"/>
                  <a:pt x="39911" y="35561"/>
                  <a:pt x="37227" y="38138"/>
                </a:cubicBezTo>
                <a:cubicBezTo>
                  <a:pt x="34544" y="40716"/>
                  <a:pt x="31300" y="42000"/>
                  <a:pt x="27500" y="42000"/>
                </a:cubicBezTo>
                <a:cubicBezTo>
                  <a:pt x="23694" y="42000"/>
                  <a:pt x="20455" y="40716"/>
                  <a:pt x="17772" y="38138"/>
                </a:cubicBezTo>
                <a:cubicBezTo>
                  <a:pt x="15088" y="35561"/>
                  <a:pt x="13750" y="32450"/>
                  <a:pt x="13750" y="28800"/>
                </a:cubicBezTo>
                <a:cubicBezTo>
                  <a:pt x="13750" y="25155"/>
                  <a:pt x="15088" y="22033"/>
                  <a:pt x="17772" y="19461"/>
                </a:cubicBezTo>
                <a:cubicBezTo>
                  <a:pt x="20455" y="16894"/>
                  <a:pt x="23694" y="15594"/>
                  <a:pt x="27500" y="15594"/>
                </a:cubicBezTo>
                <a:cubicBezTo>
                  <a:pt x="31300" y="15594"/>
                  <a:pt x="34544" y="16894"/>
                  <a:pt x="37227" y="19461"/>
                </a:cubicBezTo>
                <a:close/>
                <a:moveTo>
                  <a:pt x="21327" y="53922"/>
                </a:moveTo>
                <a:cubicBezTo>
                  <a:pt x="23777" y="56272"/>
                  <a:pt x="25000" y="59100"/>
                  <a:pt x="25000" y="62394"/>
                </a:cubicBezTo>
                <a:cubicBezTo>
                  <a:pt x="25000" y="65700"/>
                  <a:pt x="23777" y="68527"/>
                  <a:pt x="21327" y="70872"/>
                </a:cubicBezTo>
                <a:cubicBezTo>
                  <a:pt x="18877" y="73222"/>
                  <a:pt x="15933" y="74394"/>
                  <a:pt x="12500" y="74394"/>
                </a:cubicBezTo>
                <a:cubicBezTo>
                  <a:pt x="9061" y="74394"/>
                  <a:pt x="6122" y="73222"/>
                  <a:pt x="3672" y="70872"/>
                </a:cubicBezTo>
                <a:cubicBezTo>
                  <a:pt x="1222" y="68527"/>
                  <a:pt x="0" y="65700"/>
                  <a:pt x="0" y="62394"/>
                </a:cubicBezTo>
                <a:cubicBezTo>
                  <a:pt x="0" y="59100"/>
                  <a:pt x="1222" y="56272"/>
                  <a:pt x="3672" y="53922"/>
                </a:cubicBezTo>
                <a:cubicBezTo>
                  <a:pt x="6122" y="51572"/>
                  <a:pt x="9061" y="50400"/>
                  <a:pt x="12500" y="50400"/>
                </a:cubicBezTo>
                <a:cubicBezTo>
                  <a:pt x="15933" y="50400"/>
                  <a:pt x="18877" y="51572"/>
                  <a:pt x="21327" y="53922"/>
                </a:cubicBezTo>
                <a:close/>
              </a:path>
            </a:pathLst>
          </a:custGeom>
          <a:solidFill>
            <a:schemeClr val="accent4"/>
          </a:solidFill>
          <a:ln>
            <a:noFill/>
          </a:ln>
        </p:spPr>
        <p:txBody>
          <a:bodyPr lIns="25925" tIns="25925" rIns="25925" bIns="25925" anchor="ctr" anchorCtr="0">
            <a:noAutofit/>
          </a:bodyPr>
          <a:lstStyle/>
          <a:p>
            <a:pPr marL="0" marR="0" lvl="0" indent="0" algn="ctr" rtl="0">
              <a:spcBef>
                <a:spcPts val="0"/>
              </a:spcBef>
              <a:buNone/>
            </a:pPr>
            <a:endParaRPr sz="2000">
              <a:solidFill>
                <a:srgbClr val="000000"/>
              </a:solidFill>
              <a:latin typeface="Century Gothic"/>
              <a:ea typeface="Century Gothic"/>
              <a:cs typeface="Century Gothic"/>
              <a:sym typeface="Century Gothic"/>
            </a:endParaRPr>
          </a:p>
        </p:txBody>
      </p:sp>
      <p:sp>
        <p:nvSpPr>
          <p:cNvPr id="1088" name="Shape 1088"/>
          <p:cNvSpPr/>
          <p:nvPr/>
        </p:nvSpPr>
        <p:spPr>
          <a:xfrm>
            <a:off x="3718875" y="1062225"/>
            <a:ext cx="1614300" cy="276899"/>
          </a:xfrm>
          <a:prstGeom prst="rect">
            <a:avLst/>
          </a:prstGeom>
          <a:noFill/>
          <a:ln>
            <a:noFill/>
          </a:ln>
        </p:spPr>
        <p:txBody>
          <a:bodyPr lIns="68550" tIns="34275" rIns="68550" bIns="34275" anchor="t" anchorCtr="0">
            <a:noAutofit/>
          </a:bodyPr>
          <a:lstStyle/>
          <a:p>
            <a:pPr marL="0" marR="0" lvl="0" indent="0" algn="ctr" rtl="0">
              <a:spcBef>
                <a:spcPts val="0"/>
              </a:spcBef>
              <a:buSzPct val="25000"/>
              <a:buNone/>
            </a:pPr>
            <a:r>
              <a:rPr lang="en-US" sz="1200">
                <a:solidFill>
                  <a:schemeClr val="dk1"/>
                </a:solidFill>
                <a:latin typeface="Century Gothic"/>
                <a:ea typeface="Century Gothic"/>
                <a:cs typeface="Century Gothic"/>
                <a:sym typeface="Century Gothic"/>
              </a:rPr>
              <a:t>PERSONALISIERUNG</a:t>
            </a:r>
          </a:p>
        </p:txBody>
      </p:sp>
      <p:cxnSp>
        <p:nvCxnSpPr>
          <p:cNvPr id="1089" name="Shape 1089"/>
          <p:cNvCxnSpPr/>
          <p:nvPr/>
        </p:nvCxnSpPr>
        <p:spPr>
          <a:xfrm flipH="1">
            <a:off x="2311773" y="2046318"/>
            <a:ext cx="1847248" cy="13081"/>
          </a:xfrm>
          <a:prstGeom prst="straightConnector1">
            <a:avLst/>
          </a:prstGeom>
          <a:noFill/>
          <a:ln w="25400" cap="flat" cmpd="sng">
            <a:solidFill>
              <a:schemeClr val="accent1"/>
            </a:solidFill>
            <a:prstDash val="dot"/>
            <a:miter/>
            <a:headEnd type="triangle" w="lg" len="lg"/>
            <a:tailEnd type="oval" w="lg" len="lg"/>
          </a:ln>
        </p:spPr>
      </p:cxnSp>
      <p:cxnSp>
        <p:nvCxnSpPr>
          <p:cNvPr id="1090" name="Shape 1090"/>
          <p:cNvCxnSpPr/>
          <p:nvPr/>
        </p:nvCxnSpPr>
        <p:spPr>
          <a:xfrm flipH="1">
            <a:off x="1870778" y="2452625"/>
            <a:ext cx="5685" cy="596320"/>
          </a:xfrm>
          <a:prstGeom prst="straightConnector1">
            <a:avLst/>
          </a:prstGeom>
          <a:noFill/>
          <a:ln w="25400" cap="flat" cmpd="sng">
            <a:solidFill>
              <a:schemeClr val="accent1"/>
            </a:solidFill>
            <a:prstDash val="dot"/>
            <a:miter/>
            <a:headEnd type="triangle" w="lg" len="lg"/>
            <a:tailEnd type="oval" w="lg" len="lg"/>
          </a:ln>
        </p:spPr>
      </p:cxnSp>
      <p:cxnSp>
        <p:nvCxnSpPr>
          <p:cNvPr id="1091" name="Shape 1091"/>
          <p:cNvCxnSpPr/>
          <p:nvPr/>
        </p:nvCxnSpPr>
        <p:spPr>
          <a:xfrm rot="10800000" flipH="1">
            <a:off x="4531437" y="2498359"/>
            <a:ext cx="10339" cy="622345"/>
          </a:xfrm>
          <a:prstGeom prst="straightConnector1">
            <a:avLst/>
          </a:prstGeom>
          <a:noFill/>
          <a:ln w="25400" cap="flat" cmpd="sng">
            <a:solidFill>
              <a:schemeClr val="accent3"/>
            </a:solidFill>
            <a:prstDash val="dot"/>
            <a:miter/>
            <a:headEnd type="triangle" w="lg" len="lg"/>
            <a:tailEnd type="oval" w="lg" len="lg"/>
          </a:ln>
        </p:spPr>
      </p:cxnSp>
      <p:cxnSp>
        <p:nvCxnSpPr>
          <p:cNvPr id="1092" name="Shape 1092"/>
          <p:cNvCxnSpPr/>
          <p:nvPr/>
        </p:nvCxnSpPr>
        <p:spPr>
          <a:xfrm flipH="1">
            <a:off x="4989187" y="2211638"/>
            <a:ext cx="1945922" cy="1260683"/>
          </a:xfrm>
          <a:prstGeom prst="straightConnector1">
            <a:avLst/>
          </a:prstGeom>
          <a:noFill/>
          <a:ln w="25400" cap="flat" cmpd="sng">
            <a:solidFill>
              <a:schemeClr val="accent3"/>
            </a:solidFill>
            <a:prstDash val="dot"/>
            <a:miter/>
            <a:headEnd type="triangle" w="lg" len="lg"/>
            <a:tailEnd type="oval" w="lg" len="lg"/>
          </a:ln>
        </p:spPr>
      </p:cxnSp>
      <p:cxnSp>
        <p:nvCxnSpPr>
          <p:cNvPr id="1093" name="Shape 1093"/>
          <p:cNvCxnSpPr/>
          <p:nvPr/>
        </p:nvCxnSpPr>
        <p:spPr>
          <a:xfrm rot="10800000" flipH="1">
            <a:off x="7240517" y="2483681"/>
            <a:ext cx="2697" cy="611250"/>
          </a:xfrm>
          <a:prstGeom prst="straightConnector1">
            <a:avLst/>
          </a:prstGeom>
          <a:noFill/>
          <a:ln w="25400" cap="flat" cmpd="sng">
            <a:solidFill>
              <a:schemeClr val="accent4"/>
            </a:solidFill>
            <a:prstDash val="dot"/>
            <a:miter/>
            <a:headEnd type="triangle" w="lg" len="lg"/>
            <a:tailEnd type="oval" w="lg" len="lg"/>
          </a:ln>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pic>
        <p:nvPicPr>
          <p:cNvPr id="924" name="Shape 924"/>
          <p:cNvPicPr preferRelativeResize="0"/>
          <p:nvPr/>
        </p:nvPicPr>
        <p:blipFill rotWithShape="1">
          <a:blip r:embed="rId3">
            <a:alphaModFix/>
          </a:blip>
          <a:srcRect/>
          <a:stretch/>
        </p:blipFill>
        <p:spPr>
          <a:xfrm>
            <a:off x="0" y="-422087"/>
            <a:ext cx="9144000" cy="62556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Shape 1099"/>
          <p:cNvPicPr preferRelativeResize="0"/>
          <p:nvPr/>
        </p:nvPicPr>
        <p:blipFill rotWithShape="1">
          <a:blip r:embed="rId3">
            <a:alphaModFix/>
          </a:blip>
          <a:srcRect r="11110"/>
          <a:stretch/>
        </p:blipFill>
        <p:spPr>
          <a:xfrm>
            <a:off x="0" y="4997"/>
            <a:ext cx="9144000" cy="5143499"/>
          </a:xfrm>
          <a:prstGeom prst="rect">
            <a:avLst/>
          </a:prstGeom>
          <a:noFill/>
          <a:ln>
            <a:noFill/>
          </a:ln>
        </p:spPr>
      </p:pic>
      <p:sp>
        <p:nvSpPr>
          <p:cNvPr id="1100" name="Shape 1100"/>
          <p:cNvSpPr txBox="1">
            <a:spLocks noGrp="1"/>
          </p:cNvSpPr>
          <p:nvPr>
            <p:ph type="title"/>
          </p:nvPr>
        </p:nvSpPr>
        <p:spPr>
          <a:xfrm>
            <a:off x="576262" y="1784764"/>
            <a:ext cx="2972700" cy="1902300"/>
          </a:xfrm>
          <a:prstGeom prst="rect">
            <a:avLst/>
          </a:prstGeom>
          <a:noFill/>
          <a:ln>
            <a:noFill/>
          </a:ln>
        </p:spPr>
        <p:txBody>
          <a:bodyPr lIns="68550" tIns="34250" rIns="68550" bIns="34250" anchor="t" anchorCtr="0">
            <a:noAutofit/>
          </a:bodyPr>
          <a:lstStyle/>
          <a:p>
            <a:pPr marL="0" marR="0" lvl="0" indent="0" algn="l" rtl="0">
              <a:lnSpc>
                <a:spcPct val="90000"/>
              </a:lnSpc>
              <a:spcBef>
                <a:spcPts val="0"/>
              </a:spcBef>
              <a:buClr>
                <a:srgbClr val="424D6C"/>
              </a:buClr>
              <a:buSzPct val="25000"/>
              <a:buFont typeface="Helvetica Neue"/>
              <a:buNone/>
            </a:pPr>
            <a:r>
              <a:rPr lang="en-US" sz="2400" b="0" i="0" cap="none">
                <a:solidFill>
                  <a:srgbClr val="424D6C"/>
                </a:solidFill>
                <a:latin typeface="Century Gothic"/>
                <a:ea typeface="Century Gothic"/>
                <a:cs typeface="Century Gothic"/>
                <a:sym typeface="Century Gothic"/>
              </a:rPr>
              <a:t>KANNST DU DIE </a:t>
            </a:r>
            <a:r>
              <a:rPr lang="en-US" sz="2400" b="0" i="0" cap="none">
                <a:solidFill>
                  <a:schemeClr val="accent1"/>
                </a:solidFill>
                <a:latin typeface="Century Gothic"/>
                <a:ea typeface="Century Gothic"/>
                <a:cs typeface="Century Gothic"/>
                <a:sym typeface="Century Gothic"/>
              </a:rPr>
              <a:t>BEDÜRFNISSE DEINER KUNDEN </a:t>
            </a:r>
            <a:r>
              <a:rPr lang="en-US" sz="2400" b="0" i="0" cap="none">
                <a:solidFill>
                  <a:srgbClr val="424D6C"/>
                </a:solidFill>
                <a:latin typeface="Century Gothic"/>
                <a:ea typeface="Century Gothic"/>
                <a:cs typeface="Century Gothic"/>
                <a:sym typeface="Century Gothic"/>
              </a:rPr>
              <a:t>VORHERSAGEN?</a:t>
            </a:r>
          </a:p>
        </p:txBody>
      </p:sp>
      <p:pic>
        <p:nvPicPr>
          <p:cNvPr id="1101" name="Shape 1101"/>
          <p:cNvPicPr preferRelativeResize="0"/>
          <p:nvPr/>
        </p:nvPicPr>
        <p:blipFill rotWithShape="1">
          <a:blip r:embed="rId4">
            <a:alphaModFix/>
          </a:blip>
          <a:srcRect/>
          <a:stretch/>
        </p:blipFill>
        <p:spPr>
          <a:xfrm>
            <a:off x="7408297" y="4666357"/>
            <a:ext cx="1735701" cy="482139"/>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pic>
        <p:nvPicPr>
          <p:cNvPr id="1121" name="Shape 1121"/>
          <p:cNvPicPr preferRelativeResize="0"/>
          <p:nvPr/>
        </p:nvPicPr>
        <p:blipFill rotWithShape="1">
          <a:blip r:embed="rId3">
            <a:alphaModFix/>
          </a:blip>
          <a:srcRect/>
          <a:stretch/>
        </p:blipFill>
        <p:spPr>
          <a:xfrm>
            <a:off x="-181435" y="0"/>
            <a:ext cx="9499054" cy="5347615"/>
          </a:xfrm>
          <a:prstGeom prst="rect">
            <a:avLst/>
          </a:prstGeom>
          <a:noFill/>
          <a:ln>
            <a:noFill/>
          </a:ln>
        </p:spPr>
      </p:pic>
      <p:sp>
        <p:nvSpPr>
          <p:cNvPr id="1122" name="Shape 1122"/>
          <p:cNvSpPr txBox="1">
            <a:spLocks noGrp="1"/>
          </p:cNvSpPr>
          <p:nvPr>
            <p:ph type="ctrTitle"/>
          </p:nvPr>
        </p:nvSpPr>
        <p:spPr>
          <a:xfrm>
            <a:off x="521027" y="461702"/>
            <a:ext cx="8101946" cy="846397"/>
          </a:xfrm>
          <a:prstGeom prst="rect">
            <a:avLst/>
          </a:prstGeom>
          <a:noFill/>
          <a:ln>
            <a:noFill/>
          </a:ln>
        </p:spPr>
        <p:txBody>
          <a:bodyPr lIns="68575" tIns="34275" rIns="68575" bIns="34275" anchor="t" anchorCtr="0">
            <a:noAutofit/>
          </a:bodyPr>
          <a:lstStyle/>
          <a:p>
            <a:pPr marL="0" marR="0" lvl="0" indent="0" algn="ctr" rtl="0">
              <a:lnSpc>
                <a:spcPct val="90000"/>
              </a:lnSpc>
              <a:spcBef>
                <a:spcPts val="0"/>
              </a:spcBef>
              <a:buClr>
                <a:schemeClr val="lt1"/>
              </a:buClr>
              <a:buSzPct val="25000"/>
              <a:buFont typeface="Century Gothic"/>
              <a:buNone/>
            </a:pPr>
            <a:r>
              <a:rPr lang="en-US" sz="2600" b="1" i="0">
                <a:solidFill>
                  <a:schemeClr val="lt1"/>
                </a:solidFill>
                <a:latin typeface="Century Gothic"/>
                <a:ea typeface="Century Gothic"/>
                <a:cs typeface="Century Gothic"/>
                <a:sym typeface="Century Gothic"/>
              </a:rPr>
              <a:t>Predictive Marketing – </a:t>
            </a:r>
            <a:br>
              <a:rPr lang="en-US" sz="2600" b="1" i="0">
                <a:solidFill>
                  <a:schemeClr val="lt1"/>
                </a:solidFill>
                <a:latin typeface="Century Gothic"/>
                <a:ea typeface="Century Gothic"/>
                <a:cs typeface="Century Gothic"/>
                <a:sym typeface="Century Gothic"/>
              </a:rPr>
            </a:br>
            <a:r>
              <a:rPr lang="en-US" sz="2600" b="1" i="0">
                <a:solidFill>
                  <a:schemeClr val="lt1"/>
                </a:solidFill>
                <a:latin typeface="Century Gothic"/>
                <a:ea typeface="Century Gothic"/>
                <a:cs typeface="Century Gothic"/>
                <a:sym typeface="Century Gothic"/>
              </a:rPr>
              <a:t>Marketing das lernt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pic>
        <p:nvPicPr>
          <p:cNvPr id="1128" name="Shape 1128"/>
          <p:cNvPicPr preferRelativeResize="0"/>
          <p:nvPr/>
        </p:nvPicPr>
        <p:blipFill rotWithShape="1">
          <a:blip r:embed="rId3">
            <a:alphaModFix/>
          </a:blip>
          <a:srcRect/>
          <a:stretch/>
        </p:blipFill>
        <p:spPr>
          <a:xfrm>
            <a:off x="0" y="625458"/>
            <a:ext cx="9144000" cy="4170895"/>
          </a:xfrm>
          <a:prstGeom prst="rect">
            <a:avLst/>
          </a:prstGeom>
          <a:noFill/>
          <a:ln>
            <a:noFill/>
          </a:ln>
        </p:spPr>
      </p:pic>
      <p:sp>
        <p:nvSpPr>
          <p:cNvPr id="1129" name="Shape 1129"/>
          <p:cNvSpPr txBox="1">
            <a:spLocks noGrp="1"/>
          </p:cNvSpPr>
          <p:nvPr>
            <p:ph type="ctrTitle"/>
          </p:nvPr>
        </p:nvSpPr>
        <p:spPr>
          <a:xfrm>
            <a:off x="0" y="375978"/>
            <a:ext cx="9038326" cy="498964"/>
          </a:xfrm>
          <a:prstGeom prst="rect">
            <a:avLst/>
          </a:prstGeom>
          <a:noFill/>
          <a:ln>
            <a:noFill/>
          </a:ln>
        </p:spPr>
        <p:txBody>
          <a:bodyPr lIns="68575" tIns="34275" rIns="68575" bIns="34275" anchor="t" anchorCtr="0">
            <a:noAutofit/>
          </a:bodyPr>
          <a:lstStyle/>
          <a:p>
            <a:pPr marL="0" marR="0" lvl="0" indent="0" algn="ctr" rtl="0">
              <a:lnSpc>
                <a:spcPct val="90000"/>
              </a:lnSpc>
              <a:spcBef>
                <a:spcPts val="0"/>
              </a:spcBef>
              <a:buClr>
                <a:srgbClr val="000000"/>
              </a:buClr>
              <a:buSzPct val="25000"/>
              <a:buFont typeface="Century Gothic"/>
              <a:buNone/>
            </a:pPr>
            <a:r>
              <a:rPr lang="en-US" sz="2600" b="0" i="0">
                <a:solidFill>
                  <a:srgbClr val="000000"/>
                </a:solidFill>
                <a:latin typeface="Century Gothic"/>
                <a:ea typeface="Century Gothic"/>
                <a:cs typeface="Century Gothic"/>
                <a:sym typeface="Century Gothic"/>
              </a:rPr>
              <a:t>WIE LÖST AI DAS PROBLEM DES</a:t>
            </a:r>
            <a:br>
              <a:rPr lang="en-US" sz="2600" b="0" i="0">
                <a:solidFill>
                  <a:srgbClr val="000000"/>
                </a:solidFill>
                <a:latin typeface="Century Gothic"/>
                <a:ea typeface="Century Gothic"/>
                <a:cs typeface="Century Gothic"/>
                <a:sym typeface="Century Gothic"/>
              </a:rPr>
            </a:br>
            <a:r>
              <a:rPr lang="en-US" sz="2600" b="0" i="0">
                <a:solidFill>
                  <a:srgbClr val="000000"/>
                </a:solidFill>
                <a:latin typeface="Century Gothic"/>
                <a:ea typeface="Century Gothic"/>
                <a:cs typeface="Century Gothic"/>
                <a:sym typeface="Century Gothic"/>
              </a:rPr>
              <a:t>MARKETINGS?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135" name="Shape 1135"/>
          <p:cNvPicPr preferRelativeResize="0"/>
          <p:nvPr/>
        </p:nvPicPr>
        <p:blipFill rotWithShape="1">
          <a:blip r:embed="rId3">
            <a:alphaModFix/>
          </a:blip>
          <a:srcRect/>
          <a:stretch/>
        </p:blipFill>
        <p:spPr>
          <a:xfrm>
            <a:off x="4546369" y="0"/>
            <a:ext cx="4597630" cy="5143499"/>
          </a:xfrm>
          <a:prstGeom prst="rect">
            <a:avLst/>
          </a:prstGeom>
          <a:noFill/>
          <a:ln>
            <a:noFill/>
          </a:ln>
        </p:spPr>
      </p:pic>
      <p:sp>
        <p:nvSpPr>
          <p:cNvPr id="1136" name="Shape 1136"/>
          <p:cNvSpPr/>
          <p:nvPr/>
        </p:nvSpPr>
        <p:spPr>
          <a:xfrm>
            <a:off x="0" y="0"/>
            <a:ext cx="4857749" cy="5143499"/>
          </a:xfrm>
          <a:custGeom>
            <a:avLst/>
            <a:gdLst/>
            <a:ahLst/>
            <a:cxnLst/>
            <a:rect l="0" t="0" r="0" b="0"/>
            <a:pathLst>
              <a:path w="120000" h="120000" extrusionOk="0">
                <a:moveTo>
                  <a:pt x="0" y="0"/>
                </a:moveTo>
                <a:lnTo>
                  <a:pt x="112941" y="0"/>
                </a:lnTo>
                <a:lnTo>
                  <a:pt x="112941" y="55840"/>
                </a:lnTo>
                <a:lnTo>
                  <a:pt x="120000" y="60000"/>
                </a:lnTo>
                <a:lnTo>
                  <a:pt x="112941" y="64159"/>
                </a:lnTo>
                <a:lnTo>
                  <a:pt x="112941" y="120000"/>
                </a:lnTo>
                <a:lnTo>
                  <a:pt x="0" y="120000"/>
                </a:lnTo>
                <a:close/>
              </a:path>
            </a:pathLst>
          </a:custGeom>
          <a:solidFill>
            <a:schemeClr val="accent5"/>
          </a:solidFill>
          <a:ln>
            <a:noFill/>
          </a:ln>
        </p:spPr>
        <p:txBody>
          <a:bodyPr lIns="68550" tIns="34275" rIns="68550"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137" name="Shape 1137"/>
          <p:cNvSpPr txBox="1">
            <a:spLocks noGrp="1"/>
          </p:cNvSpPr>
          <p:nvPr>
            <p:ph type="title"/>
          </p:nvPr>
        </p:nvSpPr>
        <p:spPr>
          <a:xfrm>
            <a:off x="0" y="961687"/>
            <a:ext cx="4572000" cy="533399"/>
          </a:xfrm>
          <a:prstGeom prst="rect">
            <a:avLst/>
          </a:prstGeom>
          <a:noFill/>
          <a:ln>
            <a:noFill/>
          </a:ln>
        </p:spPr>
        <p:txBody>
          <a:bodyPr lIns="68550" tIns="34275" rIns="68550" bIns="34275" anchor="t" anchorCtr="0">
            <a:noAutofit/>
          </a:bodyPr>
          <a:lstStyle/>
          <a:p>
            <a:pPr marL="0" marR="0" lvl="0" indent="0" algn="ctr" rtl="0">
              <a:lnSpc>
                <a:spcPct val="90000"/>
              </a:lnSpc>
              <a:spcBef>
                <a:spcPts val="0"/>
              </a:spcBef>
              <a:buClr>
                <a:schemeClr val="lt1"/>
              </a:buClr>
              <a:buSzPct val="25000"/>
              <a:buFont typeface="Century Gothic"/>
              <a:buNone/>
            </a:pPr>
            <a:r>
              <a:rPr lang="en-US" sz="2400">
                <a:solidFill>
                  <a:schemeClr val="lt1"/>
                </a:solidFill>
                <a:latin typeface="Century Gothic"/>
                <a:ea typeface="Century Gothic"/>
                <a:cs typeface="Century Gothic"/>
                <a:sym typeface="Century Gothic"/>
              </a:rPr>
              <a:t>VOM DEVICE </a:t>
            </a:r>
            <a:br>
              <a:rPr lang="en-US" sz="2400">
                <a:solidFill>
                  <a:schemeClr val="lt1"/>
                </a:solidFill>
                <a:latin typeface="Century Gothic"/>
                <a:ea typeface="Century Gothic"/>
                <a:cs typeface="Century Gothic"/>
                <a:sym typeface="Century Gothic"/>
              </a:rPr>
            </a:br>
            <a:r>
              <a:rPr lang="en-US" sz="2400">
                <a:solidFill>
                  <a:schemeClr val="lt1"/>
                </a:solidFill>
                <a:latin typeface="Century Gothic"/>
                <a:ea typeface="Century Gothic"/>
                <a:cs typeface="Century Gothic"/>
                <a:sym typeface="Century Gothic"/>
              </a:rPr>
              <a:t>ZU MENSCHEN</a:t>
            </a:r>
          </a:p>
        </p:txBody>
      </p:sp>
      <p:sp>
        <p:nvSpPr>
          <p:cNvPr id="1138" name="Shape 1138"/>
          <p:cNvSpPr/>
          <p:nvPr/>
        </p:nvSpPr>
        <p:spPr>
          <a:xfrm>
            <a:off x="1990301" y="236642"/>
            <a:ext cx="605517" cy="605517"/>
          </a:xfrm>
          <a:prstGeom prst="ellipse">
            <a:avLst/>
          </a:prstGeom>
          <a:noFill/>
          <a:ln w="28575" cap="flat" cmpd="sng">
            <a:solidFill>
              <a:srgbClr val="FFFFFF"/>
            </a:solidFill>
            <a:prstDash val="solid"/>
            <a:miter/>
            <a:headEnd type="none" w="med" len="med"/>
            <a:tailEnd type="none" w="med" len="med"/>
          </a:ln>
        </p:spPr>
        <p:txBody>
          <a:bodyPr lIns="68550" tIns="34275" rIns="68550"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139" name="Shape 1139"/>
          <p:cNvSpPr/>
          <p:nvPr/>
        </p:nvSpPr>
        <p:spPr>
          <a:xfrm>
            <a:off x="114300" y="1770339"/>
            <a:ext cx="4286250" cy="1068282"/>
          </a:xfrm>
          <a:prstGeom prst="rect">
            <a:avLst/>
          </a:prstGeom>
          <a:noFill/>
          <a:ln>
            <a:noFill/>
          </a:ln>
        </p:spPr>
        <p:txBody>
          <a:bodyPr lIns="68550" tIns="34275" rIns="68550" bIns="34275" anchor="t" anchorCtr="0">
            <a:noAutofit/>
          </a:bodyPr>
          <a:lstStyle/>
          <a:p>
            <a:pPr marL="0" marR="0" lvl="0" indent="0" algn="ctr" rtl="0">
              <a:spcBef>
                <a:spcPts val="0"/>
              </a:spcBef>
              <a:buSzPct val="25000"/>
              <a:buNone/>
            </a:pPr>
            <a:r>
              <a:rPr lang="en-US" sz="1400" b="1">
                <a:solidFill>
                  <a:schemeClr val="lt1"/>
                </a:solidFill>
                <a:latin typeface="Century Gothic"/>
                <a:ea typeface="Century Gothic"/>
                <a:cs typeface="Century Gothic"/>
                <a:sym typeface="Century Gothic"/>
              </a:rPr>
              <a:t>SPRICH MIT MENSCHEN</a:t>
            </a:r>
          </a:p>
          <a:p>
            <a:pPr marL="0" marR="0" lvl="0" indent="0" algn="ctr" rtl="0">
              <a:spcBef>
                <a:spcPts val="0"/>
              </a:spcBef>
              <a:buNone/>
            </a:pPr>
            <a:endParaRPr sz="1400">
              <a:solidFill>
                <a:schemeClr val="lt1"/>
              </a:solidFill>
              <a:latin typeface="Century Gothic"/>
              <a:ea typeface="Century Gothic"/>
              <a:cs typeface="Century Gothic"/>
              <a:sym typeface="Century Gothic"/>
            </a:endParaRPr>
          </a:p>
          <a:p>
            <a:pPr marL="0" marR="0" lvl="0" indent="0" algn="ctr" rtl="0">
              <a:spcBef>
                <a:spcPts val="0"/>
              </a:spcBef>
              <a:buSzPct val="25000"/>
              <a:buNone/>
            </a:pPr>
            <a:r>
              <a:rPr lang="en-US" sz="1400">
                <a:solidFill>
                  <a:schemeClr val="lt1"/>
                </a:solidFill>
                <a:latin typeface="Century Gothic"/>
                <a:ea typeface="Century Gothic"/>
                <a:cs typeface="Century Gothic"/>
                <a:sym typeface="Century Gothic"/>
              </a:rPr>
              <a:t>Predictive Marketing und </a:t>
            </a:r>
          </a:p>
          <a:p>
            <a:pPr marL="0" marR="0" lvl="0" indent="0" algn="ctr" rtl="0">
              <a:spcBef>
                <a:spcPts val="0"/>
              </a:spcBef>
              <a:buSzPct val="25000"/>
              <a:buNone/>
            </a:pPr>
            <a:r>
              <a:rPr lang="en-US" sz="1400">
                <a:solidFill>
                  <a:schemeClr val="lt1"/>
                </a:solidFill>
                <a:latin typeface="Century Gothic"/>
                <a:ea typeface="Century Gothic"/>
                <a:cs typeface="Century Gothic"/>
                <a:sym typeface="Century Gothic"/>
              </a:rPr>
              <a:t>Rocket Fuel’s ID Matching</a:t>
            </a:r>
          </a:p>
        </p:txBody>
      </p:sp>
      <p:grpSp>
        <p:nvGrpSpPr>
          <p:cNvPr id="1140" name="Shape 1140"/>
          <p:cNvGrpSpPr/>
          <p:nvPr/>
        </p:nvGrpSpPr>
        <p:grpSpPr>
          <a:xfrm>
            <a:off x="240275" y="2694045"/>
            <a:ext cx="4000500" cy="771332"/>
            <a:chOff x="304797" y="4047075"/>
            <a:chExt cx="5334000" cy="1028442"/>
          </a:xfrm>
        </p:grpSpPr>
        <p:sp>
          <p:nvSpPr>
            <p:cNvPr id="1141" name="Shape 1141"/>
            <p:cNvSpPr txBox="1"/>
            <p:nvPr/>
          </p:nvSpPr>
          <p:spPr>
            <a:xfrm>
              <a:off x="660399" y="4047075"/>
              <a:ext cx="4978399" cy="646331"/>
            </a:xfrm>
            <a:prstGeom prst="rect">
              <a:avLst/>
            </a:prstGeom>
            <a:noFill/>
            <a:ln>
              <a:noFill/>
            </a:ln>
          </p:spPr>
          <p:txBody>
            <a:bodyPr lIns="91425" tIns="45700" rIns="91425" bIns="45700" anchor="t" anchorCtr="0">
              <a:noAutofit/>
            </a:bodyPr>
            <a:lstStyle/>
            <a:p>
              <a:pPr marL="0" marR="0" lvl="0" indent="0" algn="ctr" rtl="0">
                <a:spcBef>
                  <a:spcPts val="0"/>
                </a:spcBef>
                <a:buNone/>
              </a:pPr>
              <a:endParaRPr sz="1400">
                <a:solidFill>
                  <a:srgbClr val="FFFFFF"/>
                </a:solidFill>
                <a:latin typeface="Century Gothic"/>
                <a:ea typeface="Century Gothic"/>
                <a:cs typeface="Century Gothic"/>
                <a:sym typeface="Century Gothic"/>
              </a:endParaRPr>
            </a:p>
            <a:p>
              <a:pPr marL="0" marR="0" lvl="0" indent="0" algn="ctr" rtl="0">
                <a:spcBef>
                  <a:spcPts val="0"/>
                </a:spcBef>
                <a:buNone/>
              </a:pPr>
              <a:endParaRPr sz="1400">
                <a:solidFill>
                  <a:srgbClr val="FFFFFF"/>
                </a:solidFill>
                <a:latin typeface="Century Gothic"/>
                <a:ea typeface="Century Gothic"/>
                <a:cs typeface="Century Gothic"/>
                <a:sym typeface="Century Gothic"/>
              </a:endParaRPr>
            </a:p>
          </p:txBody>
        </p:sp>
        <p:sp>
          <p:nvSpPr>
            <p:cNvPr id="1142" name="Shape 1142"/>
            <p:cNvSpPr/>
            <p:nvPr/>
          </p:nvSpPr>
          <p:spPr>
            <a:xfrm>
              <a:off x="304797" y="4328892"/>
              <a:ext cx="1196402" cy="70000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a:solidFill>
                    <a:schemeClr val="lt1"/>
                  </a:solidFill>
                  <a:latin typeface="Century Gothic"/>
                  <a:ea typeface="Century Gothic"/>
                  <a:cs typeface="Century Gothic"/>
                  <a:sym typeface="Century Gothic"/>
                </a:rPr>
                <a:t>902m</a:t>
              </a:r>
              <a:br>
                <a:rPr lang="en-US" sz="1800" b="1">
                  <a:solidFill>
                    <a:schemeClr val="lt1"/>
                  </a:solidFill>
                  <a:latin typeface="Century Gothic"/>
                  <a:ea typeface="Century Gothic"/>
                  <a:cs typeface="Century Gothic"/>
                  <a:sym typeface="Century Gothic"/>
                </a:rPr>
              </a:br>
              <a:r>
                <a:rPr lang="en-US" sz="1100">
                  <a:solidFill>
                    <a:schemeClr val="lt1"/>
                  </a:solidFill>
                  <a:latin typeface="Century Gothic"/>
                  <a:ea typeface="Century Gothic"/>
                  <a:cs typeface="Century Gothic"/>
                  <a:sym typeface="Century Gothic"/>
                </a:rPr>
                <a:t>Profile</a:t>
              </a:r>
            </a:p>
          </p:txBody>
        </p:sp>
        <p:grpSp>
          <p:nvGrpSpPr>
            <p:cNvPr id="1143" name="Shape 1143"/>
            <p:cNvGrpSpPr/>
            <p:nvPr/>
          </p:nvGrpSpPr>
          <p:grpSpPr>
            <a:xfrm>
              <a:off x="3508430" y="4304711"/>
              <a:ext cx="1789054" cy="770806"/>
              <a:chOff x="6182113" y="3586045"/>
              <a:chExt cx="1789054" cy="770806"/>
            </a:xfrm>
          </p:grpSpPr>
          <p:grpSp>
            <p:nvGrpSpPr>
              <p:cNvPr id="1144" name="Shape 1144"/>
              <p:cNvGrpSpPr/>
              <p:nvPr/>
            </p:nvGrpSpPr>
            <p:grpSpPr>
              <a:xfrm rot="646593">
                <a:off x="6233636" y="3657199"/>
                <a:ext cx="820380" cy="628497"/>
                <a:chOff x="1602809" y="1201625"/>
                <a:chExt cx="1637117" cy="1294411"/>
              </a:xfrm>
            </p:grpSpPr>
            <p:sp>
              <p:nvSpPr>
                <p:cNvPr id="1145" name="Shape 1145"/>
                <p:cNvSpPr/>
                <p:nvPr/>
              </p:nvSpPr>
              <p:spPr>
                <a:xfrm>
                  <a:off x="1805049" y="1201625"/>
                  <a:ext cx="1294411" cy="1294411"/>
                </a:xfrm>
                <a:prstGeom prst="ellipse">
                  <a:avLst/>
                </a:prstGeom>
                <a:solidFill>
                  <a:schemeClr val="lt1"/>
                </a:solidFill>
                <a:ln w="12700"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800">
                    <a:solidFill>
                      <a:schemeClr val="lt1"/>
                    </a:solidFill>
                    <a:latin typeface="Century Gothic"/>
                    <a:ea typeface="Century Gothic"/>
                    <a:cs typeface="Century Gothic"/>
                    <a:sym typeface="Century Gothic"/>
                  </a:endParaRPr>
                </a:p>
              </p:txBody>
            </p:sp>
            <p:sp>
              <p:nvSpPr>
                <p:cNvPr id="1146" name="Shape 1146"/>
                <p:cNvSpPr/>
                <p:nvPr/>
              </p:nvSpPr>
              <p:spPr>
                <a:xfrm>
                  <a:off x="1903614" y="1300191"/>
                  <a:ext cx="1097279" cy="1097279"/>
                </a:xfrm>
                <a:prstGeom prst="ellipse">
                  <a:avLst/>
                </a:prstGeom>
                <a:noFill/>
                <a:ln w="12700"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800">
                    <a:solidFill>
                      <a:schemeClr val="lt1"/>
                    </a:solidFill>
                    <a:latin typeface="Century Gothic"/>
                    <a:ea typeface="Century Gothic"/>
                    <a:cs typeface="Century Gothic"/>
                    <a:sym typeface="Century Gothic"/>
                  </a:endParaRPr>
                </a:p>
              </p:txBody>
            </p:sp>
            <p:sp>
              <p:nvSpPr>
                <p:cNvPr id="1147" name="Shape 1147"/>
                <p:cNvSpPr/>
                <p:nvPr/>
              </p:nvSpPr>
              <p:spPr>
                <a:xfrm>
                  <a:off x="1602809" y="1628946"/>
                  <a:ext cx="1637117" cy="391084"/>
                </a:xfrm>
                <a:prstGeom prst="rect">
                  <a:avLst/>
                </a:prstGeom>
                <a:solidFill>
                  <a:schemeClr val="lt1"/>
                </a:solidFill>
                <a:ln w="19050"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200" b="1">
                      <a:solidFill>
                        <a:schemeClr val="accent1"/>
                      </a:solidFill>
                      <a:latin typeface="Century Gothic"/>
                      <a:ea typeface="Century Gothic"/>
                      <a:cs typeface="Century Gothic"/>
                      <a:sym typeface="Century Gothic"/>
                    </a:rPr>
                    <a:t>97.5</a:t>
                  </a:r>
                  <a:r>
                    <a:rPr lang="en-US" sz="900" b="1">
                      <a:solidFill>
                        <a:schemeClr val="accent1"/>
                      </a:solidFill>
                      <a:latin typeface="Century Gothic"/>
                      <a:ea typeface="Century Gothic"/>
                      <a:cs typeface="Century Gothic"/>
                      <a:sym typeface="Century Gothic"/>
                    </a:rPr>
                    <a:t>%</a:t>
                  </a:r>
                </a:p>
              </p:txBody>
            </p:sp>
          </p:grpSp>
          <p:pic>
            <p:nvPicPr>
              <p:cNvPr id="1148" name="Shape 1148"/>
              <p:cNvPicPr preferRelativeResize="0"/>
              <p:nvPr/>
            </p:nvPicPr>
            <p:blipFill rotWithShape="1">
              <a:blip r:embed="rId4">
                <a:alphaModFix/>
              </a:blip>
              <a:srcRect/>
              <a:stretch/>
            </p:blipFill>
            <p:spPr>
              <a:xfrm>
                <a:off x="7148131" y="3704837"/>
                <a:ext cx="823036" cy="291766"/>
              </a:xfrm>
              <a:prstGeom prst="rect">
                <a:avLst/>
              </a:prstGeom>
              <a:noFill/>
              <a:ln>
                <a:noFill/>
              </a:ln>
            </p:spPr>
          </p:pic>
        </p:grpSp>
        <p:sp>
          <p:nvSpPr>
            <p:cNvPr id="1149" name="Shape 1149"/>
            <p:cNvSpPr/>
            <p:nvPr/>
          </p:nvSpPr>
          <p:spPr>
            <a:xfrm>
              <a:off x="2541423" y="4141648"/>
              <a:ext cx="1010223" cy="66399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a:solidFill>
                    <a:schemeClr val="lt1"/>
                  </a:solidFill>
                  <a:latin typeface="Century Gothic"/>
                  <a:ea typeface="Century Gothic"/>
                  <a:cs typeface="Century Gothic"/>
                  <a:sym typeface="Century Gothic"/>
                </a:rPr>
                <a:t>3.2 Mrd</a:t>
              </a:r>
              <a:br>
                <a:rPr lang="en-US" sz="1800" b="1">
                  <a:solidFill>
                    <a:schemeClr val="lt1"/>
                  </a:solidFill>
                  <a:latin typeface="Century Gothic"/>
                  <a:ea typeface="Century Gothic"/>
                  <a:cs typeface="Century Gothic"/>
                  <a:sym typeface="Century Gothic"/>
                </a:rPr>
              </a:br>
              <a:r>
                <a:rPr lang="en-US" sz="1100">
                  <a:solidFill>
                    <a:schemeClr val="lt1"/>
                  </a:solidFill>
                  <a:latin typeface="Century Gothic"/>
                  <a:ea typeface="Century Gothic"/>
                  <a:cs typeface="Century Gothic"/>
                  <a:sym typeface="Century Gothic"/>
                </a:rPr>
                <a:t>Geräte</a:t>
              </a:r>
            </a:p>
          </p:txBody>
        </p:sp>
        <p:grpSp>
          <p:nvGrpSpPr>
            <p:cNvPr id="1150" name="Shape 1150"/>
            <p:cNvGrpSpPr/>
            <p:nvPr/>
          </p:nvGrpSpPr>
          <p:grpSpPr>
            <a:xfrm>
              <a:off x="1336524" y="4375919"/>
              <a:ext cx="1335467" cy="634974"/>
              <a:chOff x="7138628" y="1577720"/>
              <a:chExt cx="1335467" cy="634974"/>
            </a:xfrm>
          </p:grpSpPr>
          <p:sp>
            <p:nvSpPr>
              <p:cNvPr id="1151" name="Shape 1151"/>
              <p:cNvSpPr/>
              <p:nvPr/>
            </p:nvSpPr>
            <p:spPr>
              <a:xfrm>
                <a:off x="7231138" y="1577720"/>
                <a:ext cx="1242957" cy="634974"/>
              </a:xfrm>
              <a:prstGeom prst="rightArrow">
                <a:avLst>
                  <a:gd name="adj1" fmla="val 50000"/>
                  <a:gd name="adj2" fmla="val 5000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400">
                  <a:solidFill>
                    <a:schemeClr val="dk1"/>
                  </a:solidFill>
                  <a:latin typeface="Century Gothic"/>
                  <a:ea typeface="Century Gothic"/>
                  <a:cs typeface="Century Gothic"/>
                  <a:sym typeface="Century Gothic"/>
                </a:endParaRPr>
              </a:p>
            </p:txBody>
          </p:sp>
          <p:sp>
            <p:nvSpPr>
              <p:cNvPr id="1152" name="Shape 1152"/>
              <p:cNvSpPr/>
              <p:nvPr/>
            </p:nvSpPr>
            <p:spPr>
              <a:xfrm>
                <a:off x="7138628" y="1692251"/>
                <a:ext cx="1093160" cy="358021"/>
              </a:xfrm>
              <a:prstGeom prst="rect">
                <a:avLst/>
              </a:prstGeom>
              <a:noFill/>
              <a:ln>
                <a:noFill/>
              </a:ln>
            </p:spPr>
            <p:txBody>
              <a:bodyPr lIns="91425" tIns="45700" rIns="91425" bIns="45700" anchor="t" anchorCtr="0">
                <a:noAutofit/>
              </a:bodyPr>
              <a:lstStyle/>
              <a:p>
                <a:pPr marL="0" marR="0" lvl="0" indent="0" algn="ctr" rtl="0">
                  <a:spcBef>
                    <a:spcPts val="0"/>
                  </a:spcBef>
                  <a:buNone/>
                </a:pPr>
                <a:endParaRPr sz="1400">
                  <a:solidFill>
                    <a:srgbClr val="000000"/>
                  </a:solidFill>
                  <a:latin typeface="Century Gothic"/>
                  <a:ea typeface="Century Gothic"/>
                  <a:cs typeface="Century Gothic"/>
                  <a:sym typeface="Century Gothic"/>
                </a:endParaRPr>
              </a:p>
            </p:txBody>
          </p:sp>
        </p:grpSp>
        <p:sp>
          <p:nvSpPr>
            <p:cNvPr id="1153" name="Shape 1153"/>
            <p:cNvSpPr txBox="1"/>
            <p:nvPr/>
          </p:nvSpPr>
          <p:spPr>
            <a:xfrm>
              <a:off x="4428187" y="4710421"/>
              <a:ext cx="1145130" cy="34881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100">
                  <a:solidFill>
                    <a:schemeClr val="lt1"/>
                  </a:solidFill>
                  <a:latin typeface="Century Gothic"/>
                  <a:ea typeface="Century Gothic"/>
                  <a:cs typeface="Century Gothic"/>
                  <a:sym typeface="Century Gothic"/>
                </a:rPr>
                <a:t>verifiziert</a:t>
              </a:r>
            </a:p>
          </p:txBody>
        </p:sp>
      </p:grpSp>
      <p:sp>
        <p:nvSpPr>
          <p:cNvPr id="1154" name="Shape 1154"/>
          <p:cNvSpPr/>
          <p:nvPr/>
        </p:nvSpPr>
        <p:spPr>
          <a:xfrm>
            <a:off x="122727" y="3707812"/>
            <a:ext cx="4235598" cy="245214"/>
          </a:xfrm>
          <a:prstGeom prst="rect">
            <a:avLst/>
          </a:prstGeom>
          <a:noFill/>
          <a:ln>
            <a:noFill/>
          </a:ln>
        </p:spPr>
        <p:txBody>
          <a:bodyPr lIns="68550" tIns="34275" rIns="68550" bIns="34275" anchor="t" anchorCtr="0">
            <a:noAutofit/>
          </a:bodyPr>
          <a:lstStyle/>
          <a:p>
            <a:pPr marL="0" marR="0" lvl="0" indent="0" algn="ctr" rtl="0">
              <a:spcBef>
                <a:spcPts val="0"/>
              </a:spcBef>
              <a:buSzPct val="25000"/>
              <a:buNone/>
            </a:pPr>
            <a:r>
              <a:rPr lang="en-US" sz="1400" b="1">
                <a:solidFill>
                  <a:schemeClr val="lt1"/>
                </a:solidFill>
                <a:latin typeface="Century Gothic"/>
                <a:ea typeface="Century Gothic"/>
                <a:cs typeface="Century Gothic"/>
                <a:sym typeface="Century Gothic"/>
              </a:rPr>
              <a:t>REACH REAL HUMANS INSTEAD OF BOT</a:t>
            </a:r>
          </a:p>
        </p:txBody>
      </p:sp>
      <p:pic>
        <p:nvPicPr>
          <p:cNvPr id="1155" name="Shape 1155"/>
          <p:cNvPicPr preferRelativeResize="0"/>
          <p:nvPr/>
        </p:nvPicPr>
        <p:blipFill rotWithShape="1">
          <a:blip r:embed="rId5">
            <a:alphaModFix/>
          </a:blip>
          <a:srcRect b="-1823"/>
          <a:stretch/>
        </p:blipFill>
        <p:spPr>
          <a:xfrm>
            <a:off x="1102099" y="4574001"/>
            <a:ext cx="2404014" cy="324652"/>
          </a:xfrm>
          <a:prstGeom prst="rect">
            <a:avLst/>
          </a:prstGeom>
          <a:noFill/>
          <a:ln>
            <a:noFill/>
          </a:ln>
        </p:spPr>
      </p:pic>
      <p:sp>
        <p:nvSpPr>
          <p:cNvPr id="1156" name="Shape 1156"/>
          <p:cNvSpPr/>
          <p:nvPr/>
        </p:nvSpPr>
        <p:spPr>
          <a:xfrm>
            <a:off x="122727" y="3580507"/>
            <a:ext cx="4277824" cy="1425832"/>
          </a:xfrm>
          <a:prstGeom prst="rect">
            <a:avLst/>
          </a:prstGeom>
          <a:noFill/>
          <a:ln w="12700" cap="flat" cmpd="sng">
            <a:solidFill>
              <a:schemeClr val="lt1"/>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157" name="Shape 1157"/>
          <p:cNvSpPr/>
          <p:nvPr/>
        </p:nvSpPr>
        <p:spPr>
          <a:xfrm>
            <a:off x="117440" y="3999301"/>
            <a:ext cx="4123334" cy="500136"/>
          </a:xfrm>
          <a:prstGeom prst="rect">
            <a:avLst/>
          </a:prstGeom>
          <a:noFill/>
          <a:ln>
            <a:noFill/>
          </a:ln>
        </p:spPr>
        <p:txBody>
          <a:bodyPr lIns="68575" tIns="34275" rIns="68575" bIns="34275" anchor="t" anchorCtr="0">
            <a:noAutofit/>
          </a:bodyPr>
          <a:lstStyle/>
          <a:p>
            <a:pPr marL="0" marR="0" lvl="0" indent="0" algn="ctr" rtl="0">
              <a:spcBef>
                <a:spcPts val="0"/>
              </a:spcBef>
              <a:buSzPct val="25000"/>
              <a:buNone/>
            </a:pPr>
            <a:r>
              <a:rPr lang="en-US" sz="1400">
                <a:solidFill>
                  <a:schemeClr val="lt1"/>
                </a:solidFill>
                <a:latin typeface="Century Gothic"/>
                <a:ea typeface="Century Gothic"/>
                <a:cs typeface="Century Gothic"/>
                <a:sym typeface="Century Gothic"/>
              </a:rPr>
              <a:t>Rocket Fuel’s patentierte Technologie eliminiert Bot Traffic und Fraud.</a:t>
            </a:r>
          </a:p>
        </p:txBody>
      </p:sp>
      <p:pic>
        <p:nvPicPr>
          <p:cNvPr id="1158" name="Shape 1158"/>
          <p:cNvPicPr preferRelativeResize="0"/>
          <p:nvPr/>
        </p:nvPicPr>
        <p:blipFill rotWithShape="1">
          <a:blip r:embed="rId6">
            <a:alphaModFix/>
          </a:blip>
          <a:srcRect/>
          <a:stretch/>
        </p:blipFill>
        <p:spPr>
          <a:xfrm>
            <a:off x="2041450" y="295077"/>
            <a:ext cx="467591" cy="46759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36"/>
                                        </p:tgtEl>
                                        <p:attrNameLst>
                                          <p:attrName>style.visibility</p:attrName>
                                        </p:attrNameLst>
                                      </p:cBhvr>
                                      <p:to>
                                        <p:strVal val="visible"/>
                                      </p:to>
                                    </p:set>
                                    <p:anim calcmode="lin" valueType="num">
                                      <p:cBhvr additive="base">
                                        <p:cTn id="7" dur="500"/>
                                        <p:tgtEl>
                                          <p:spTgt spid="113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Shape 1164"/>
          <p:cNvSpPr/>
          <p:nvPr/>
        </p:nvSpPr>
        <p:spPr>
          <a:xfrm>
            <a:off x="0" y="0"/>
            <a:ext cx="4857749" cy="5143499"/>
          </a:xfrm>
          <a:custGeom>
            <a:avLst/>
            <a:gdLst/>
            <a:ahLst/>
            <a:cxnLst/>
            <a:rect l="0" t="0" r="0" b="0"/>
            <a:pathLst>
              <a:path w="120000" h="120000" extrusionOk="0">
                <a:moveTo>
                  <a:pt x="0" y="0"/>
                </a:moveTo>
                <a:lnTo>
                  <a:pt x="112941" y="0"/>
                </a:lnTo>
                <a:lnTo>
                  <a:pt x="112941" y="55840"/>
                </a:lnTo>
                <a:lnTo>
                  <a:pt x="120000" y="60000"/>
                </a:lnTo>
                <a:lnTo>
                  <a:pt x="112941" y="64159"/>
                </a:lnTo>
                <a:lnTo>
                  <a:pt x="112941" y="120000"/>
                </a:lnTo>
                <a:lnTo>
                  <a:pt x="0" y="120000"/>
                </a:lnTo>
                <a:close/>
              </a:path>
            </a:pathLst>
          </a:custGeom>
          <a:solidFill>
            <a:schemeClr val="accent1"/>
          </a:solidFill>
          <a:ln>
            <a:noFill/>
          </a:ln>
        </p:spPr>
        <p:txBody>
          <a:bodyPr lIns="68550" tIns="34275" rIns="68550"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165" name="Shape 1165"/>
          <p:cNvSpPr txBox="1"/>
          <p:nvPr/>
        </p:nvSpPr>
        <p:spPr>
          <a:xfrm>
            <a:off x="0" y="1021959"/>
            <a:ext cx="4572000" cy="807913"/>
          </a:xfrm>
          <a:prstGeom prst="rect">
            <a:avLst/>
          </a:prstGeom>
          <a:noFill/>
          <a:ln>
            <a:noFill/>
          </a:ln>
        </p:spPr>
        <p:txBody>
          <a:bodyPr lIns="68550" tIns="34275" rIns="68550" bIns="34275" anchor="t" anchorCtr="0">
            <a:noAutofit/>
          </a:bodyPr>
          <a:lstStyle/>
          <a:p>
            <a:pPr marL="0" marR="0" lvl="0" indent="0" algn="ctr" rtl="0">
              <a:spcBef>
                <a:spcPts val="0"/>
              </a:spcBef>
              <a:buSzPct val="25000"/>
              <a:buNone/>
            </a:pPr>
            <a:r>
              <a:rPr lang="en-US" sz="2400">
                <a:solidFill>
                  <a:schemeClr val="lt1"/>
                </a:solidFill>
                <a:latin typeface="Century Gothic"/>
                <a:ea typeface="Century Gothic"/>
                <a:cs typeface="Century Gothic"/>
                <a:sym typeface="Century Gothic"/>
              </a:rPr>
              <a:t>VON SEGMENTEN</a:t>
            </a:r>
            <a:br>
              <a:rPr lang="en-US" sz="2400">
                <a:solidFill>
                  <a:schemeClr val="lt1"/>
                </a:solidFill>
                <a:latin typeface="Century Gothic"/>
                <a:ea typeface="Century Gothic"/>
                <a:cs typeface="Century Gothic"/>
                <a:sym typeface="Century Gothic"/>
              </a:rPr>
            </a:br>
            <a:r>
              <a:rPr lang="en-US" sz="2400">
                <a:solidFill>
                  <a:schemeClr val="lt1"/>
                </a:solidFill>
                <a:latin typeface="Century Gothic"/>
                <a:ea typeface="Century Gothic"/>
                <a:cs typeface="Century Gothic"/>
                <a:sym typeface="Century Gothic"/>
              </a:rPr>
              <a:t>ZU MOMENTEN</a:t>
            </a:r>
          </a:p>
        </p:txBody>
      </p:sp>
      <p:sp>
        <p:nvSpPr>
          <p:cNvPr id="1166" name="Shape 1166"/>
          <p:cNvSpPr/>
          <p:nvPr/>
        </p:nvSpPr>
        <p:spPr>
          <a:xfrm>
            <a:off x="260145" y="2569300"/>
            <a:ext cx="4051503" cy="300081"/>
          </a:xfrm>
          <a:prstGeom prst="rect">
            <a:avLst/>
          </a:prstGeom>
          <a:noFill/>
          <a:ln>
            <a:noFill/>
          </a:ln>
        </p:spPr>
        <p:txBody>
          <a:bodyPr lIns="68550" tIns="34275" rIns="68550" bIns="34275" anchor="t" anchorCtr="0">
            <a:noAutofit/>
          </a:bodyPr>
          <a:lstStyle/>
          <a:p>
            <a:pPr marL="0" marR="0" lvl="0" indent="0" algn="ctr" rtl="0">
              <a:spcBef>
                <a:spcPts val="0"/>
              </a:spcBef>
              <a:buNone/>
            </a:pPr>
            <a:endParaRPr sz="1500" b="1">
              <a:solidFill>
                <a:srgbClr val="FFFFFF"/>
              </a:solidFill>
              <a:latin typeface="Century Gothic"/>
              <a:ea typeface="Century Gothic"/>
              <a:cs typeface="Century Gothic"/>
              <a:sym typeface="Century Gothic"/>
            </a:endParaRPr>
          </a:p>
        </p:txBody>
      </p:sp>
      <p:sp>
        <p:nvSpPr>
          <p:cNvPr id="1167" name="Shape 1167"/>
          <p:cNvSpPr/>
          <p:nvPr/>
        </p:nvSpPr>
        <p:spPr>
          <a:xfrm>
            <a:off x="1991627" y="332632"/>
            <a:ext cx="605517" cy="605517"/>
          </a:xfrm>
          <a:prstGeom prst="ellipse">
            <a:avLst/>
          </a:prstGeom>
          <a:noFill/>
          <a:ln w="28575" cap="flat" cmpd="sng">
            <a:solidFill>
              <a:srgbClr val="FFFFFF"/>
            </a:solidFill>
            <a:prstDash val="solid"/>
            <a:miter/>
            <a:headEnd type="none" w="med" len="med"/>
            <a:tailEnd type="none" w="med" len="med"/>
          </a:ln>
        </p:spPr>
        <p:txBody>
          <a:bodyPr lIns="68550" tIns="34275" rIns="68550"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168" name="Shape 1168"/>
          <p:cNvSpPr/>
          <p:nvPr/>
        </p:nvSpPr>
        <p:spPr>
          <a:xfrm>
            <a:off x="170314" y="1982933"/>
            <a:ext cx="4248149" cy="2550697"/>
          </a:xfrm>
          <a:prstGeom prst="rect">
            <a:avLst/>
          </a:prstGeom>
          <a:noFill/>
          <a:ln>
            <a:noFill/>
          </a:ln>
        </p:spPr>
        <p:txBody>
          <a:bodyPr lIns="68550" tIns="34275" rIns="68550" bIns="34275" anchor="t" anchorCtr="0">
            <a:noAutofit/>
          </a:bodyPr>
          <a:lstStyle/>
          <a:p>
            <a:pPr marL="0" marR="0" lvl="0" indent="0" algn="ctr" rtl="0">
              <a:spcBef>
                <a:spcPts val="0"/>
              </a:spcBef>
              <a:spcAft>
                <a:spcPts val="0"/>
              </a:spcAft>
              <a:buSzPct val="25000"/>
              <a:buNone/>
            </a:pPr>
            <a:r>
              <a:rPr lang="en-US" sz="1200" b="1" dirty="0">
                <a:solidFill>
                  <a:schemeClr val="lt1"/>
                </a:solidFill>
                <a:latin typeface="Century Gothic"/>
                <a:ea typeface="Century Gothic"/>
                <a:cs typeface="Century Gothic"/>
                <a:sym typeface="Century Gothic"/>
              </a:rPr>
              <a:t>DRITTDATEN SEGMENTE PROGRAMMATISCH EINKAUFEN</a:t>
            </a:r>
          </a:p>
          <a:p>
            <a:pPr marL="0" marR="0" lvl="0" indent="0" algn="ctr" rtl="0">
              <a:spcBef>
                <a:spcPts val="450"/>
              </a:spcBef>
              <a:spcAft>
                <a:spcPts val="0"/>
              </a:spcAft>
              <a:buSzPct val="25000"/>
              <a:buNone/>
            </a:pPr>
            <a:r>
              <a:rPr lang="en-US" sz="1200" dirty="0" err="1" smtClean="0">
                <a:solidFill>
                  <a:schemeClr val="lt1"/>
                </a:solidFill>
                <a:latin typeface="Century Gothic"/>
                <a:ea typeface="Century Gothic"/>
                <a:cs typeface="Century Gothic"/>
                <a:sym typeface="Century Gothic"/>
              </a:rPr>
              <a:t>Entscheidungen</a:t>
            </a:r>
            <a:r>
              <a:rPr lang="en-US" sz="1200" dirty="0" smtClean="0">
                <a:solidFill>
                  <a:schemeClr val="lt1"/>
                </a:solidFill>
                <a:latin typeface="Century Gothic"/>
                <a:ea typeface="Century Gothic"/>
                <a:cs typeface="Century Gothic"/>
                <a:sym typeface="Century Gothic"/>
              </a:rPr>
              <a:t> </a:t>
            </a:r>
            <a:r>
              <a:rPr lang="en-US" sz="1200" dirty="0" err="1" smtClean="0">
                <a:solidFill>
                  <a:schemeClr val="lt1"/>
                </a:solidFill>
                <a:latin typeface="Century Gothic"/>
                <a:ea typeface="Century Gothic"/>
                <a:cs typeface="Century Gothic"/>
                <a:sym typeface="Century Gothic"/>
              </a:rPr>
              <a:t>basieren</a:t>
            </a:r>
            <a:r>
              <a:rPr lang="en-US" sz="1200" dirty="0" smtClean="0">
                <a:solidFill>
                  <a:schemeClr val="lt1"/>
                </a:solidFill>
                <a:latin typeface="Century Gothic"/>
                <a:ea typeface="Century Gothic"/>
                <a:cs typeface="Century Gothic"/>
                <a:sym typeface="Century Gothic"/>
              </a:rPr>
              <a:t> </a:t>
            </a:r>
            <a:r>
              <a:rPr lang="en-US" sz="1200" dirty="0" err="1" smtClean="0">
                <a:solidFill>
                  <a:schemeClr val="lt1"/>
                </a:solidFill>
                <a:latin typeface="Century Gothic"/>
                <a:ea typeface="Century Gothic"/>
                <a:cs typeface="Century Gothic"/>
                <a:sym typeface="Century Gothic"/>
              </a:rPr>
              <a:t>darauf</a:t>
            </a:r>
            <a:r>
              <a:rPr lang="en-US" sz="1200" dirty="0" smtClean="0">
                <a:solidFill>
                  <a:schemeClr val="lt1"/>
                </a:solidFill>
                <a:latin typeface="Century Gothic"/>
                <a:ea typeface="Century Gothic"/>
                <a:cs typeface="Century Gothic"/>
                <a:sym typeface="Century Gothic"/>
              </a:rPr>
              <a:t>, </a:t>
            </a:r>
            <a:r>
              <a:rPr lang="en-US" sz="1200" dirty="0">
                <a:solidFill>
                  <a:schemeClr val="lt1"/>
                </a:solidFill>
                <a:latin typeface="Century Gothic"/>
                <a:ea typeface="Century Gothic"/>
                <a:cs typeface="Century Gothic"/>
                <a:sym typeface="Century Gothic"/>
              </a:rPr>
              <a:t>was in der </a:t>
            </a:r>
            <a:r>
              <a:rPr lang="en-US" sz="1200" dirty="0" err="1">
                <a:solidFill>
                  <a:schemeClr val="lt1"/>
                </a:solidFill>
                <a:latin typeface="Century Gothic"/>
                <a:ea typeface="Century Gothic"/>
                <a:cs typeface="Century Gothic"/>
                <a:sym typeface="Century Gothic"/>
              </a:rPr>
              <a:t>Vergangenheit</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funktioniert</a:t>
            </a:r>
            <a:r>
              <a:rPr lang="en-US" sz="1200" dirty="0">
                <a:solidFill>
                  <a:schemeClr val="lt1"/>
                </a:solidFill>
                <a:latin typeface="Century Gothic"/>
                <a:ea typeface="Century Gothic"/>
                <a:cs typeface="Century Gothic"/>
                <a:sym typeface="Century Gothic"/>
              </a:rPr>
              <a:t> hat.</a:t>
            </a:r>
          </a:p>
          <a:p>
            <a:pPr marL="0" marR="0" lvl="0" indent="0" algn="ctr" rtl="0">
              <a:spcBef>
                <a:spcPts val="450"/>
              </a:spcBef>
              <a:spcAft>
                <a:spcPts val="0"/>
              </a:spcAft>
              <a:buSzPct val="25000"/>
              <a:buNone/>
            </a:pPr>
            <a:r>
              <a:rPr lang="en-US" sz="1200" dirty="0">
                <a:solidFill>
                  <a:schemeClr val="lt1"/>
                </a:solidFill>
                <a:latin typeface="Century Gothic"/>
                <a:ea typeface="Century Gothic"/>
                <a:cs typeface="Century Gothic"/>
                <a:sym typeface="Century Gothic"/>
              </a:rPr>
              <a:t>Oder…. </a:t>
            </a:r>
          </a:p>
          <a:p>
            <a:pPr marL="0" marR="0" lvl="0" indent="0" algn="ctr" rtl="0">
              <a:spcBef>
                <a:spcPts val="450"/>
              </a:spcBef>
              <a:buSzPct val="25000"/>
              <a:buNone/>
            </a:pPr>
            <a:r>
              <a:rPr lang="en-US" sz="1200" b="1" dirty="0">
                <a:solidFill>
                  <a:schemeClr val="lt1"/>
                </a:solidFill>
                <a:latin typeface="Century Gothic"/>
                <a:ea typeface="Century Gothic"/>
                <a:cs typeface="Century Gothic"/>
                <a:sym typeface="Century Gothic"/>
              </a:rPr>
              <a:t>MOMENT SCORING FÜR PREDICTIVE MARKETING</a:t>
            </a:r>
          </a:p>
          <a:p>
            <a:pPr marL="0" marR="0" lvl="0" indent="0" algn="ctr" rtl="0">
              <a:spcBef>
                <a:spcPts val="0"/>
              </a:spcBef>
              <a:buSzPct val="25000"/>
              <a:buNone/>
            </a:pPr>
            <a:r>
              <a:rPr lang="en-US" sz="1200" dirty="0">
                <a:solidFill>
                  <a:schemeClr val="lt1"/>
                </a:solidFill>
                <a:latin typeface="Century Gothic"/>
                <a:ea typeface="Century Gothic"/>
                <a:cs typeface="Century Gothic"/>
                <a:sym typeface="Century Gothic"/>
              </a:rPr>
              <a:t>In </a:t>
            </a:r>
            <a:r>
              <a:rPr lang="en-US" sz="1200" dirty="0" err="1">
                <a:solidFill>
                  <a:schemeClr val="lt1"/>
                </a:solidFill>
                <a:latin typeface="Century Gothic"/>
                <a:ea typeface="Century Gothic"/>
                <a:cs typeface="Century Gothic"/>
                <a:sym typeface="Century Gothic"/>
              </a:rPr>
              <a:t>Echtzeit</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Entscheidungen</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treffen</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wie</a:t>
            </a:r>
            <a:r>
              <a:rPr lang="en-US" sz="1200" dirty="0">
                <a:solidFill>
                  <a:schemeClr val="lt1"/>
                </a:solidFill>
                <a:latin typeface="Century Gothic"/>
                <a:ea typeface="Century Gothic"/>
                <a:cs typeface="Century Gothic"/>
                <a:sym typeface="Century Gothic"/>
              </a:rPr>
              <a:t> in der </a:t>
            </a:r>
            <a:r>
              <a:rPr lang="en-US" sz="1200" dirty="0" err="1">
                <a:solidFill>
                  <a:schemeClr val="lt1"/>
                </a:solidFill>
                <a:latin typeface="Century Gothic"/>
                <a:ea typeface="Century Gothic"/>
                <a:cs typeface="Century Gothic"/>
                <a:sym typeface="Century Gothic"/>
              </a:rPr>
              <a:t>nahen</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Zukunft</a:t>
            </a:r>
            <a:r>
              <a:rPr lang="en-US" sz="1200" dirty="0">
                <a:solidFill>
                  <a:schemeClr val="lt1"/>
                </a:solidFill>
                <a:latin typeface="Century Gothic"/>
                <a:ea typeface="Century Gothic"/>
                <a:cs typeface="Century Gothic"/>
                <a:sym typeface="Century Gothic"/>
              </a:rPr>
              <a:t> Attribute </a:t>
            </a:r>
            <a:r>
              <a:rPr lang="en-US" sz="1200" dirty="0" err="1">
                <a:solidFill>
                  <a:schemeClr val="lt1"/>
                </a:solidFill>
                <a:latin typeface="Century Gothic"/>
                <a:ea typeface="Century Gothic"/>
                <a:cs typeface="Century Gothic"/>
                <a:sym typeface="Century Gothic"/>
              </a:rPr>
              <a:t>aussehen</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können</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ein</a:t>
            </a:r>
            <a:r>
              <a:rPr lang="en-US" sz="1200" dirty="0">
                <a:solidFill>
                  <a:schemeClr val="lt1"/>
                </a:solidFill>
                <a:latin typeface="Century Gothic"/>
                <a:ea typeface="Century Gothic"/>
                <a:cs typeface="Century Gothic"/>
                <a:sym typeface="Century Gothic"/>
              </a:rPr>
              <a:t> Modell, welches </a:t>
            </a:r>
            <a:r>
              <a:rPr lang="en-US" sz="1200" dirty="0" err="1">
                <a:solidFill>
                  <a:schemeClr val="lt1"/>
                </a:solidFill>
                <a:latin typeface="Century Gothic"/>
                <a:ea typeface="Century Gothic"/>
                <a:cs typeface="Century Gothic"/>
                <a:sym typeface="Century Gothic"/>
              </a:rPr>
              <a:t>ohne</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Einschränkungen</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lernt</a:t>
            </a:r>
            <a:r>
              <a:rPr lang="en-US" sz="1200" dirty="0">
                <a:solidFill>
                  <a:schemeClr val="lt1"/>
                </a:solidFill>
                <a:latin typeface="Century Gothic"/>
                <a:ea typeface="Century Gothic"/>
                <a:cs typeface="Century Gothic"/>
                <a:sym typeface="Century Gothic"/>
              </a:rPr>
              <a:t>.</a:t>
            </a:r>
          </a:p>
        </p:txBody>
      </p:sp>
      <p:sp>
        <p:nvSpPr>
          <p:cNvPr id="1169" name="Shape 1169"/>
          <p:cNvSpPr/>
          <p:nvPr/>
        </p:nvSpPr>
        <p:spPr>
          <a:xfrm>
            <a:off x="225876" y="3927817"/>
            <a:ext cx="1222514" cy="959296"/>
          </a:xfrm>
          <a:prstGeom prst="rect">
            <a:avLst/>
          </a:prstGeom>
          <a:noFill/>
          <a:ln w="12700" cap="flat" cmpd="sng">
            <a:solidFill>
              <a:schemeClr val="lt1"/>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SzPct val="25000"/>
              <a:buNone/>
            </a:pPr>
            <a:r>
              <a:rPr lang="en-US" sz="2100" b="1">
                <a:solidFill>
                  <a:schemeClr val="lt1"/>
                </a:solidFill>
                <a:latin typeface="Century Gothic"/>
                <a:ea typeface="Century Gothic"/>
                <a:cs typeface="Century Gothic"/>
                <a:sym typeface="Century Gothic"/>
              </a:rPr>
              <a:t>26</a:t>
            </a:r>
            <a:r>
              <a:rPr lang="en-US" sz="1200">
                <a:solidFill>
                  <a:schemeClr val="lt1"/>
                </a:solidFill>
                <a:latin typeface="Century Gothic"/>
                <a:ea typeface="Century Gothic"/>
                <a:cs typeface="Century Gothic"/>
                <a:sym typeface="Century Gothic"/>
              </a:rPr>
              <a:t> </a:t>
            </a:r>
          </a:p>
          <a:p>
            <a:pPr marL="0" marR="0" lvl="0" indent="0" algn="ctr" rtl="0">
              <a:spcBef>
                <a:spcPts val="0"/>
              </a:spcBef>
              <a:buSzPct val="25000"/>
              <a:buNone/>
            </a:pPr>
            <a:r>
              <a:rPr lang="en-US" sz="1100">
                <a:solidFill>
                  <a:schemeClr val="lt1"/>
                </a:solidFill>
                <a:latin typeface="Century Gothic"/>
                <a:ea typeface="Century Gothic"/>
                <a:cs typeface="Century Gothic"/>
                <a:sym typeface="Century Gothic"/>
              </a:rPr>
              <a:t>AI MODELLE PRO KAMPAGNE</a:t>
            </a:r>
          </a:p>
        </p:txBody>
      </p:sp>
      <p:sp>
        <p:nvSpPr>
          <p:cNvPr id="1170" name="Shape 1170"/>
          <p:cNvSpPr/>
          <p:nvPr/>
        </p:nvSpPr>
        <p:spPr>
          <a:xfrm>
            <a:off x="1669091" y="3927817"/>
            <a:ext cx="1222514" cy="959296"/>
          </a:xfrm>
          <a:prstGeom prst="rect">
            <a:avLst/>
          </a:prstGeom>
          <a:noFill/>
          <a:ln w="12700" cap="flat" cmpd="sng">
            <a:solidFill>
              <a:schemeClr val="lt1"/>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SzPct val="25000"/>
              <a:buNone/>
            </a:pPr>
            <a:r>
              <a:rPr lang="en-US" sz="1800" b="1">
                <a:solidFill>
                  <a:schemeClr val="lt1"/>
                </a:solidFill>
                <a:latin typeface="Century Gothic"/>
                <a:ea typeface="Century Gothic"/>
                <a:cs typeface="Century Gothic"/>
                <a:sym typeface="Century Gothic"/>
              </a:rPr>
              <a:t>500K</a:t>
            </a:r>
            <a:r>
              <a:rPr lang="en-US" sz="1800">
                <a:solidFill>
                  <a:schemeClr val="lt1"/>
                </a:solidFill>
                <a:latin typeface="Century Gothic"/>
                <a:ea typeface="Century Gothic"/>
                <a:cs typeface="Century Gothic"/>
                <a:sym typeface="Century Gothic"/>
              </a:rPr>
              <a:t> </a:t>
            </a:r>
            <a:r>
              <a:rPr lang="en-US" sz="1100">
                <a:solidFill>
                  <a:schemeClr val="lt1"/>
                </a:solidFill>
                <a:latin typeface="Century Gothic"/>
                <a:ea typeface="Century Gothic"/>
                <a:cs typeface="Century Gothic"/>
                <a:sym typeface="Century Gothic"/>
              </a:rPr>
              <a:t>ATTRIBUTE PRO MODELL</a:t>
            </a:r>
          </a:p>
        </p:txBody>
      </p:sp>
      <p:sp>
        <p:nvSpPr>
          <p:cNvPr id="1171" name="Shape 1171"/>
          <p:cNvSpPr/>
          <p:nvPr/>
        </p:nvSpPr>
        <p:spPr>
          <a:xfrm>
            <a:off x="3112305" y="3927817"/>
            <a:ext cx="1361718" cy="959296"/>
          </a:xfrm>
          <a:prstGeom prst="rect">
            <a:avLst/>
          </a:prstGeom>
          <a:noFill/>
          <a:ln w="12700" cap="flat" cmpd="sng">
            <a:solidFill>
              <a:schemeClr val="lt1"/>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SzPct val="25000"/>
              <a:buNone/>
            </a:pPr>
            <a:r>
              <a:rPr lang="en-US" sz="1800" b="1">
                <a:solidFill>
                  <a:schemeClr val="lt1"/>
                </a:solidFill>
                <a:latin typeface="Century Gothic"/>
                <a:ea typeface="Century Gothic"/>
                <a:cs typeface="Century Gothic"/>
                <a:sym typeface="Century Gothic"/>
              </a:rPr>
              <a:t>120 Mrd</a:t>
            </a:r>
          </a:p>
          <a:p>
            <a:pPr marL="0" marR="0" lvl="0" indent="0" algn="ctr" rtl="0">
              <a:spcBef>
                <a:spcPts val="0"/>
              </a:spcBef>
              <a:buSzPct val="25000"/>
              <a:buNone/>
            </a:pPr>
            <a:r>
              <a:rPr lang="en-US" sz="1100">
                <a:solidFill>
                  <a:schemeClr val="lt1"/>
                </a:solidFill>
                <a:latin typeface="Century Gothic"/>
                <a:ea typeface="Century Gothic"/>
                <a:cs typeface="Century Gothic"/>
                <a:sym typeface="Century Gothic"/>
              </a:rPr>
              <a:t>TÄGLICHE OBSERVIERUNGEN</a:t>
            </a:r>
          </a:p>
        </p:txBody>
      </p:sp>
      <p:grpSp>
        <p:nvGrpSpPr>
          <p:cNvPr id="1172" name="Shape 1172"/>
          <p:cNvGrpSpPr/>
          <p:nvPr/>
        </p:nvGrpSpPr>
        <p:grpSpPr>
          <a:xfrm>
            <a:off x="4571999" y="0"/>
            <a:ext cx="4605512" cy="5143500"/>
            <a:chOff x="6096000" y="0"/>
            <a:chExt cx="6140682" cy="6858000"/>
          </a:xfrm>
        </p:grpSpPr>
        <p:pic>
          <p:nvPicPr>
            <p:cNvPr id="1173" name="Shape 1173" descr="Placeholder.jpg"/>
            <p:cNvPicPr preferRelativeResize="0"/>
            <p:nvPr/>
          </p:nvPicPr>
          <p:blipFill rotWithShape="1">
            <a:blip r:embed="rId3">
              <a:alphaModFix/>
            </a:blip>
            <a:srcRect/>
            <a:stretch/>
          </p:blipFill>
          <p:spPr>
            <a:xfrm>
              <a:off x="6096000" y="0"/>
              <a:ext cx="6140682" cy="6858000"/>
            </a:xfrm>
            <a:prstGeom prst="rect">
              <a:avLst/>
            </a:prstGeom>
            <a:noFill/>
            <a:ln>
              <a:noFill/>
            </a:ln>
          </p:spPr>
        </p:pic>
        <p:grpSp>
          <p:nvGrpSpPr>
            <p:cNvPr id="1174" name="Shape 1174"/>
            <p:cNvGrpSpPr/>
            <p:nvPr/>
          </p:nvGrpSpPr>
          <p:grpSpPr>
            <a:xfrm>
              <a:off x="6334881" y="2074084"/>
              <a:ext cx="5462004" cy="2703294"/>
              <a:chOff x="694702" y="1950715"/>
              <a:chExt cx="7291967" cy="3999360"/>
            </a:xfrm>
          </p:grpSpPr>
          <p:pic>
            <p:nvPicPr>
              <p:cNvPr id="1175" name="Shape 1175"/>
              <p:cNvPicPr preferRelativeResize="0"/>
              <p:nvPr/>
            </p:nvPicPr>
            <p:blipFill rotWithShape="1">
              <a:blip r:embed="rId4">
                <a:alphaModFix/>
              </a:blip>
              <a:srcRect/>
              <a:stretch/>
            </p:blipFill>
            <p:spPr>
              <a:xfrm>
                <a:off x="7546846" y="1950716"/>
                <a:ext cx="439823" cy="3999357"/>
              </a:xfrm>
              <a:prstGeom prst="rect">
                <a:avLst/>
              </a:prstGeom>
              <a:noFill/>
              <a:ln>
                <a:noFill/>
              </a:ln>
            </p:spPr>
          </p:pic>
          <p:grpSp>
            <p:nvGrpSpPr>
              <p:cNvPr id="1176" name="Shape 1176"/>
              <p:cNvGrpSpPr/>
              <p:nvPr/>
            </p:nvGrpSpPr>
            <p:grpSpPr>
              <a:xfrm>
                <a:off x="694702" y="1950715"/>
                <a:ext cx="7125448" cy="3999360"/>
                <a:chOff x="694702" y="1950715"/>
                <a:chExt cx="7125448" cy="3999360"/>
              </a:xfrm>
            </p:grpSpPr>
            <p:pic>
              <p:nvPicPr>
                <p:cNvPr id="1177" name="Shape 1177"/>
                <p:cNvPicPr preferRelativeResize="0"/>
                <p:nvPr/>
              </p:nvPicPr>
              <p:blipFill rotWithShape="1">
                <a:blip r:embed="rId5">
                  <a:alphaModFix/>
                </a:blip>
                <a:srcRect r="18500"/>
                <a:stretch/>
              </p:blipFill>
              <p:spPr>
                <a:xfrm>
                  <a:off x="694702" y="1950717"/>
                  <a:ext cx="6852144" cy="3999357"/>
                </a:xfrm>
                <a:prstGeom prst="rect">
                  <a:avLst/>
                </a:prstGeom>
                <a:noFill/>
                <a:ln>
                  <a:noFill/>
                </a:ln>
              </p:spPr>
            </p:pic>
            <p:pic>
              <p:nvPicPr>
                <p:cNvPr id="1178" name="Shape 1178"/>
                <p:cNvPicPr preferRelativeResize="0"/>
                <p:nvPr/>
              </p:nvPicPr>
              <p:blipFill rotWithShape="1">
                <a:blip r:embed="rId6">
                  <a:alphaModFix/>
                </a:blip>
                <a:srcRect/>
                <a:stretch/>
              </p:blipFill>
              <p:spPr>
                <a:xfrm>
                  <a:off x="5551526" y="1950715"/>
                  <a:ext cx="2268624" cy="646179"/>
                </a:xfrm>
                <a:prstGeom prst="rect">
                  <a:avLst/>
                </a:prstGeom>
                <a:noFill/>
                <a:ln>
                  <a:noFill/>
                </a:ln>
              </p:spPr>
            </p:pic>
            <p:sp>
              <p:nvSpPr>
                <p:cNvPr id="1179" name="Shape 1179"/>
                <p:cNvSpPr/>
                <p:nvPr/>
              </p:nvSpPr>
              <p:spPr>
                <a:xfrm>
                  <a:off x="4450080" y="1950716"/>
                  <a:ext cx="1121662" cy="609602"/>
                </a:xfrm>
                <a:prstGeom prst="roundRect">
                  <a:avLst>
                    <a:gd name="adj" fmla="val 16667"/>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grpSp>
        </p:grpSp>
        <p:grpSp>
          <p:nvGrpSpPr>
            <p:cNvPr id="1180" name="Shape 1180"/>
            <p:cNvGrpSpPr/>
            <p:nvPr/>
          </p:nvGrpSpPr>
          <p:grpSpPr>
            <a:xfrm>
              <a:off x="7824721" y="3436547"/>
              <a:ext cx="3010195" cy="3421452"/>
              <a:chOff x="7686057" y="2929910"/>
              <a:chExt cx="3010195" cy="3421452"/>
            </a:xfrm>
          </p:grpSpPr>
          <p:sp>
            <p:nvSpPr>
              <p:cNvPr id="1181" name="Shape 1181"/>
              <p:cNvSpPr/>
              <p:nvPr/>
            </p:nvSpPr>
            <p:spPr>
              <a:xfrm>
                <a:off x="7686057" y="3509921"/>
                <a:ext cx="2841441" cy="2841441"/>
              </a:xfrm>
              <a:prstGeom prst="ellipse">
                <a:avLst/>
              </a:prstGeom>
              <a:solidFill>
                <a:schemeClr val="lt1"/>
              </a:solidFill>
              <a:ln w="19050" cap="flat" cmpd="sng">
                <a:solidFill>
                  <a:srgbClr val="D32429"/>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182" name="Shape 1182"/>
              <p:cNvSpPr txBox="1"/>
              <p:nvPr/>
            </p:nvSpPr>
            <p:spPr>
              <a:xfrm>
                <a:off x="7887003" y="4211926"/>
                <a:ext cx="1803518" cy="160043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b="1">
                    <a:solidFill>
                      <a:srgbClr val="00B050"/>
                    </a:solidFill>
                    <a:latin typeface="Century Gothic"/>
                    <a:ea typeface="Century Gothic"/>
                    <a:cs typeface="Century Gothic"/>
                    <a:sym typeface="Century Gothic"/>
                  </a:rPr>
                  <a:t>+.96 </a:t>
                </a:r>
                <a:r>
                  <a:rPr lang="en-US" sz="800">
                    <a:solidFill>
                      <a:schemeClr val="dk1"/>
                    </a:solidFill>
                    <a:latin typeface="Century Gothic"/>
                    <a:ea typeface="Century Gothic"/>
                    <a:cs typeface="Century Gothic"/>
                    <a:sym typeface="Century Gothic"/>
                  </a:rPr>
                  <a:t>Quote tracking</a:t>
                </a:r>
              </a:p>
              <a:p>
                <a:pPr marL="0" marR="0" lvl="0" indent="0" algn="l" rtl="0">
                  <a:spcBef>
                    <a:spcPts val="0"/>
                  </a:spcBef>
                  <a:buSzPct val="25000"/>
                  <a:buNone/>
                </a:pPr>
                <a:r>
                  <a:rPr lang="en-US" sz="800" b="1">
                    <a:solidFill>
                      <a:srgbClr val="00B050"/>
                    </a:solidFill>
                    <a:latin typeface="Century Gothic"/>
                    <a:ea typeface="Century Gothic"/>
                    <a:cs typeface="Century Gothic"/>
                    <a:sym typeface="Century Gothic"/>
                  </a:rPr>
                  <a:t>+.91 </a:t>
                </a:r>
                <a:r>
                  <a:rPr lang="en-US" sz="800">
                    <a:solidFill>
                      <a:schemeClr val="dk1"/>
                    </a:solidFill>
                    <a:latin typeface="Century Gothic"/>
                    <a:ea typeface="Century Gothic"/>
                    <a:cs typeface="Century Gothic"/>
                    <a:sym typeface="Century Gothic"/>
                  </a:rPr>
                  <a:t>Pg. Ctxt: Tours</a:t>
                </a:r>
              </a:p>
              <a:p>
                <a:pPr marL="0" marR="0" lvl="0" indent="0" algn="l" rtl="0">
                  <a:spcBef>
                    <a:spcPts val="0"/>
                  </a:spcBef>
                  <a:buSzPct val="25000"/>
                  <a:buNone/>
                </a:pPr>
                <a:r>
                  <a:rPr lang="en-US" sz="800" b="1">
                    <a:solidFill>
                      <a:srgbClr val="00B050"/>
                    </a:solidFill>
                    <a:latin typeface="Century Gothic"/>
                    <a:ea typeface="Century Gothic"/>
                    <a:cs typeface="Century Gothic"/>
                    <a:sym typeface="Century Gothic"/>
                  </a:rPr>
                  <a:t>+.50 </a:t>
                </a:r>
                <a:r>
                  <a:rPr lang="en-US" sz="800">
                    <a:solidFill>
                      <a:schemeClr val="dk1"/>
                    </a:solidFill>
                    <a:latin typeface="Century Gothic"/>
                    <a:ea typeface="Century Gothic"/>
                    <a:cs typeface="Century Gothic"/>
                    <a:sym typeface="Century Gothic"/>
                  </a:rPr>
                  <a:t>Delaware</a:t>
                </a:r>
              </a:p>
              <a:p>
                <a:pPr marL="0" marR="0" lvl="0" indent="0" algn="l" rtl="0">
                  <a:spcBef>
                    <a:spcPts val="0"/>
                  </a:spcBef>
                  <a:buSzPct val="25000"/>
                  <a:buNone/>
                </a:pPr>
                <a:r>
                  <a:rPr lang="en-US" sz="800" b="1">
                    <a:solidFill>
                      <a:srgbClr val="00B050"/>
                    </a:solidFill>
                    <a:latin typeface="Century Gothic"/>
                    <a:ea typeface="Century Gothic"/>
                    <a:cs typeface="Century Gothic"/>
                    <a:sym typeface="Century Gothic"/>
                  </a:rPr>
                  <a:t>+.35 </a:t>
                </a:r>
                <a:r>
                  <a:rPr lang="en-US" sz="800">
                    <a:solidFill>
                      <a:schemeClr val="dk1"/>
                    </a:solidFill>
                    <a:latin typeface="Century Gothic"/>
                    <a:ea typeface="Century Gothic"/>
                    <a:cs typeface="Century Gothic"/>
                    <a:sym typeface="Century Gothic"/>
                  </a:rPr>
                  <a:t>Apple</a:t>
                </a:r>
              </a:p>
              <a:p>
                <a:pPr marL="0" marR="0" lvl="0" indent="0" algn="l" rtl="0">
                  <a:spcBef>
                    <a:spcPts val="0"/>
                  </a:spcBef>
                  <a:buSzPct val="25000"/>
                  <a:buNone/>
                </a:pPr>
                <a:r>
                  <a:rPr lang="en-US" sz="800" b="1">
                    <a:solidFill>
                      <a:srgbClr val="00B050"/>
                    </a:solidFill>
                    <a:latin typeface="Century Gothic"/>
                    <a:ea typeface="Century Gothic"/>
                    <a:cs typeface="Century Gothic"/>
                    <a:sym typeface="Century Gothic"/>
                  </a:rPr>
                  <a:t>+.32 </a:t>
                </a:r>
                <a:r>
                  <a:rPr lang="en-US" sz="800">
                    <a:solidFill>
                      <a:schemeClr val="dk1"/>
                    </a:solidFill>
                    <a:latin typeface="Century Gothic"/>
                    <a:ea typeface="Century Gothic"/>
                    <a:cs typeface="Century Gothic"/>
                    <a:sym typeface="Century Gothic"/>
                  </a:rPr>
                  <a:t>Site: </a:t>
                </a:r>
                <a:r>
                  <a:rPr lang="en-US" sz="600">
                    <a:solidFill>
                      <a:schemeClr val="dk1"/>
                    </a:solidFill>
                    <a:latin typeface="Century Gothic"/>
                    <a:ea typeface="Century Gothic"/>
                    <a:cs typeface="Century Gothic"/>
                    <a:sym typeface="Century Gothic"/>
                  </a:rPr>
                  <a:t>cheapoair.com</a:t>
                </a:r>
              </a:p>
              <a:p>
                <a:pPr marL="0" marR="0" lvl="0" indent="0" algn="l" rtl="0">
                  <a:spcBef>
                    <a:spcPts val="0"/>
                  </a:spcBef>
                  <a:buSzPct val="25000"/>
                  <a:buNone/>
                </a:pPr>
                <a:r>
                  <a:rPr lang="en-US" sz="800" b="1">
                    <a:solidFill>
                      <a:srgbClr val="00B050"/>
                    </a:solidFill>
                    <a:latin typeface="Century Gothic"/>
                    <a:ea typeface="Century Gothic"/>
                    <a:cs typeface="Century Gothic"/>
                    <a:sym typeface="Century Gothic"/>
                  </a:rPr>
                  <a:t>+.27 </a:t>
                </a:r>
                <a:r>
                  <a:rPr lang="en-US" sz="800">
                    <a:solidFill>
                      <a:schemeClr val="dk1"/>
                    </a:solidFill>
                    <a:latin typeface="Century Gothic"/>
                    <a:ea typeface="Century Gothic"/>
                    <a:cs typeface="Century Gothic"/>
                    <a:sym typeface="Century Gothic"/>
                  </a:rPr>
                  <a:t>New York</a:t>
                </a:r>
              </a:p>
              <a:p>
                <a:pPr marL="0" marR="0" lvl="0" indent="0" algn="l" rtl="0">
                  <a:spcBef>
                    <a:spcPts val="0"/>
                  </a:spcBef>
                  <a:buSzPct val="25000"/>
                  <a:buNone/>
                </a:pPr>
                <a:r>
                  <a:rPr lang="en-US" sz="800" b="1">
                    <a:solidFill>
                      <a:srgbClr val="00B050"/>
                    </a:solidFill>
                    <a:latin typeface="Century Gothic"/>
                    <a:ea typeface="Century Gothic"/>
                    <a:cs typeface="Century Gothic"/>
                    <a:sym typeface="Century Gothic"/>
                  </a:rPr>
                  <a:t>+.26 </a:t>
                </a:r>
                <a:r>
                  <a:rPr lang="en-US" sz="800">
                    <a:solidFill>
                      <a:schemeClr val="dk1"/>
                    </a:solidFill>
                    <a:latin typeface="Century Gothic"/>
                    <a:ea typeface="Century Gothic"/>
                    <a:cs typeface="Century Gothic"/>
                    <a:sym typeface="Century Gothic"/>
                  </a:rPr>
                  <a:t>Site: Kayak.com</a:t>
                </a:r>
              </a:p>
              <a:p>
                <a:pPr marL="0" marR="0" lvl="0" indent="0" algn="l" rtl="0">
                  <a:spcBef>
                    <a:spcPts val="0"/>
                  </a:spcBef>
                  <a:buSzPct val="25000"/>
                  <a:buNone/>
                </a:pPr>
                <a:r>
                  <a:rPr lang="en-US" sz="800" b="1">
                    <a:solidFill>
                      <a:srgbClr val="00B050"/>
                    </a:solidFill>
                    <a:latin typeface="Century Gothic"/>
                    <a:ea typeface="Century Gothic"/>
                    <a:cs typeface="Century Gothic"/>
                    <a:sym typeface="Century Gothic"/>
                  </a:rPr>
                  <a:t>+.20 </a:t>
                </a:r>
                <a:r>
                  <a:rPr lang="en-US" sz="800">
                    <a:solidFill>
                      <a:schemeClr val="dk1"/>
                    </a:solidFill>
                    <a:latin typeface="Century Gothic"/>
                    <a:ea typeface="Century Gothic"/>
                    <a:cs typeface="Century Gothic"/>
                    <a:sym typeface="Century Gothic"/>
                  </a:rPr>
                  <a:t>30-34 Age Group</a:t>
                </a:r>
              </a:p>
              <a:p>
                <a:pPr marL="0" marR="0" lvl="0" indent="0" algn="l" rtl="0">
                  <a:spcBef>
                    <a:spcPts val="0"/>
                  </a:spcBef>
                  <a:buSzPct val="25000"/>
                  <a:buNone/>
                </a:pPr>
                <a:r>
                  <a:rPr lang="en-US" sz="800" b="1">
                    <a:solidFill>
                      <a:srgbClr val="00B050"/>
                    </a:solidFill>
                    <a:latin typeface="Century Gothic"/>
                    <a:ea typeface="Century Gothic"/>
                    <a:cs typeface="Century Gothic"/>
                    <a:sym typeface="Century Gothic"/>
                  </a:rPr>
                  <a:t>+.05 </a:t>
                </a:r>
                <a:r>
                  <a:rPr lang="en-US" sz="800">
                    <a:solidFill>
                      <a:schemeClr val="dk1"/>
                    </a:solidFill>
                    <a:latin typeface="Century Gothic"/>
                    <a:ea typeface="Century Gothic"/>
                    <a:cs typeface="Century Gothic"/>
                    <a:sym typeface="Century Gothic"/>
                  </a:rPr>
                  <a:t>Interest: Tech</a:t>
                </a:r>
              </a:p>
            </p:txBody>
          </p:sp>
          <p:cxnSp>
            <p:nvCxnSpPr>
              <p:cNvPr id="1183" name="Shape 1183"/>
              <p:cNvCxnSpPr>
                <a:stCxn id="1181" idx="0"/>
              </p:cNvCxnSpPr>
              <p:nvPr/>
            </p:nvCxnSpPr>
            <p:spPr>
              <a:xfrm rot="10800000">
                <a:off x="9106778" y="3163421"/>
                <a:ext cx="0" cy="346500"/>
              </a:xfrm>
              <a:prstGeom prst="straightConnector1">
                <a:avLst/>
              </a:prstGeom>
              <a:noFill/>
              <a:ln w="19050" cap="flat" cmpd="sng">
                <a:solidFill>
                  <a:srgbClr val="D32429"/>
                </a:solidFill>
                <a:prstDash val="solid"/>
                <a:miter/>
                <a:headEnd type="none" w="med" len="med"/>
                <a:tailEnd type="triangle" w="lg" len="lg"/>
              </a:ln>
            </p:spPr>
          </p:cxnSp>
          <p:sp>
            <p:nvSpPr>
              <p:cNvPr id="1184" name="Shape 1184"/>
              <p:cNvSpPr txBox="1"/>
              <p:nvPr/>
            </p:nvSpPr>
            <p:spPr>
              <a:xfrm>
                <a:off x="8316482" y="3686216"/>
                <a:ext cx="1652858" cy="49244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900">
                    <a:solidFill>
                      <a:schemeClr val="dk1"/>
                    </a:solidFill>
                    <a:latin typeface="Century Gothic"/>
                    <a:ea typeface="Century Gothic"/>
                    <a:cs typeface="Century Gothic"/>
                    <a:sym typeface="Century Gothic"/>
                  </a:rPr>
                  <a:t>SCORED MODEL ATTRIBUTES</a:t>
                </a:r>
              </a:p>
            </p:txBody>
          </p:sp>
          <p:sp>
            <p:nvSpPr>
              <p:cNvPr id="1185" name="Shape 1185"/>
              <p:cNvSpPr/>
              <p:nvPr/>
            </p:nvSpPr>
            <p:spPr>
              <a:xfrm>
                <a:off x="8943350" y="2929910"/>
                <a:ext cx="303328" cy="303328"/>
              </a:xfrm>
              <a:prstGeom prst="ellipse">
                <a:avLst/>
              </a:prstGeom>
              <a:noFill/>
              <a:ln w="19050" cap="flat" cmpd="sng">
                <a:solidFill>
                  <a:srgbClr val="D32429"/>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186" name="Shape 1186"/>
              <p:cNvSpPr txBox="1"/>
              <p:nvPr/>
            </p:nvSpPr>
            <p:spPr>
              <a:xfrm>
                <a:off x="9356864" y="4211926"/>
                <a:ext cx="1339388" cy="143629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800" b="1">
                    <a:solidFill>
                      <a:srgbClr val="C00000"/>
                    </a:solidFill>
                    <a:latin typeface="Century Gothic"/>
                    <a:ea typeface="Century Gothic"/>
                    <a:cs typeface="Century Gothic"/>
                    <a:sym typeface="Century Gothic"/>
                  </a:rPr>
                  <a:t>-.70 </a:t>
                </a:r>
                <a:r>
                  <a:rPr lang="en-US" sz="800">
                    <a:solidFill>
                      <a:schemeClr val="dk1"/>
                    </a:solidFill>
                    <a:latin typeface="Century Gothic"/>
                    <a:ea typeface="Century Gothic"/>
                    <a:cs typeface="Century Gothic"/>
                    <a:sym typeface="Century Gothic"/>
                  </a:rPr>
                  <a:t>Skin Care</a:t>
                </a:r>
              </a:p>
              <a:p>
                <a:pPr marL="0" marR="0" lvl="0" indent="0" algn="l" rtl="0">
                  <a:spcBef>
                    <a:spcPts val="0"/>
                  </a:spcBef>
                  <a:buSzPct val="25000"/>
                  <a:buNone/>
                </a:pPr>
                <a:r>
                  <a:rPr lang="en-US" sz="800" b="1">
                    <a:solidFill>
                      <a:srgbClr val="C00000"/>
                    </a:solidFill>
                    <a:latin typeface="Century Gothic"/>
                    <a:ea typeface="Century Gothic"/>
                    <a:cs typeface="Century Gothic"/>
                    <a:sym typeface="Century Gothic"/>
                  </a:rPr>
                  <a:t>-.47 </a:t>
                </a:r>
                <a:r>
                  <a:rPr lang="en-US" sz="800">
                    <a:solidFill>
                      <a:schemeClr val="dk1"/>
                    </a:solidFill>
                    <a:latin typeface="Century Gothic"/>
                    <a:ea typeface="Century Gothic"/>
                    <a:cs typeface="Century Gothic"/>
                    <a:sym typeface="Century Gothic"/>
                  </a:rPr>
                  <a:t>San Diego</a:t>
                </a:r>
              </a:p>
              <a:p>
                <a:pPr marL="0" marR="0" lvl="0" indent="0" algn="l" rtl="0">
                  <a:spcBef>
                    <a:spcPts val="0"/>
                  </a:spcBef>
                  <a:buSzPct val="25000"/>
                  <a:buNone/>
                </a:pPr>
                <a:r>
                  <a:rPr lang="en-US" sz="800" b="1">
                    <a:solidFill>
                      <a:srgbClr val="C00000"/>
                    </a:solidFill>
                    <a:latin typeface="Century Gothic"/>
                    <a:ea typeface="Century Gothic"/>
                    <a:cs typeface="Century Gothic"/>
                    <a:sym typeface="Century Gothic"/>
                  </a:rPr>
                  <a:t>-.25 </a:t>
                </a:r>
                <a:r>
                  <a:rPr lang="en-US" sz="800">
                    <a:solidFill>
                      <a:schemeClr val="dk1"/>
                    </a:solidFill>
                    <a:latin typeface="Century Gothic"/>
                    <a:ea typeface="Century Gothic"/>
                    <a:cs typeface="Century Gothic"/>
                    <a:sym typeface="Century Gothic"/>
                  </a:rPr>
                  <a:t>Politics</a:t>
                </a:r>
              </a:p>
              <a:p>
                <a:pPr marL="0" marR="0" lvl="0" indent="0" algn="l" rtl="0">
                  <a:spcBef>
                    <a:spcPts val="0"/>
                  </a:spcBef>
                  <a:buSzPct val="25000"/>
                  <a:buNone/>
                </a:pPr>
                <a:r>
                  <a:rPr lang="en-US" sz="800" b="1">
                    <a:solidFill>
                      <a:srgbClr val="C00000"/>
                    </a:solidFill>
                    <a:latin typeface="Century Gothic"/>
                    <a:ea typeface="Century Gothic"/>
                    <a:cs typeface="Century Gothic"/>
                    <a:sym typeface="Century Gothic"/>
                  </a:rPr>
                  <a:t>-.21 </a:t>
                </a:r>
                <a:r>
                  <a:rPr lang="en-US" sz="800">
                    <a:solidFill>
                      <a:schemeClr val="dk1"/>
                    </a:solidFill>
                    <a:latin typeface="Century Gothic"/>
                    <a:ea typeface="Century Gothic"/>
                    <a:cs typeface="Century Gothic"/>
                    <a:sym typeface="Century Gothic"/>
                  </a:rPr>
                  <a:t>7-10am</a:t>
                </a:r>
              </a:p>
              <a:p>
                <a:pPr marL="0" marR="0" lvl="0" indent="0" algn="l" rtl="0">
                  <a:spcBef>
                    <a:spcPts val="0"/>
                  </a:spcBef>
                  <a:buSzPct val="25000"/>
                  <a:buNone/>
                </a:pPr>
                <a:r>
                  <a:rPr lang="en-US" sz="800" b="1">
                    <a:solidFill>
                      <a:srgbClr val="C00000"/>
                    </a:solidFill>
                    <a:latin typeface="Century Gothic"/>
                    <a:ea typeface="Century Gothic"/>
                    <a:cs typeface="Century Gothic"/>
                    <a:sym typeface="Century Gothic"/>
                  </a:rPr>
                  <a:t>-.21 </a:t>
                </a:r>
                <a:r>
                  <a:rPr lang="en-US" sz="800">
                    <a:solidFill>
                      <a:schemeClr val="dk1"/>
                    </a:solidFill>
                    <a:latin typeface="Century Gothic"/>
                    <a:ea typeface="Century Gothic"/>
                    <a:cs typeface="Century Gothic"/>
                    <a:sym typeface="Century Gothic"/>
                  </a:rPr>
                  <a:t>Mozilla</a:t>
                </a:r>
              </a:p>
              <a:p>
                <a:pPr marL="0" marR="0" lvl="0" indent="0" algn="l" rtl="0">
                  <a:spcBef>
                    <a:spcPts val="0"/>
                  </a:spcBef>
                  <a:buSzPct val="25000"/>
                  <a:buNone/>
                </a:pPr>
                <a:r>
                  <a:rPr lang="en-US" sz="800" b="1">
                    <a:solidFill>
                      <a:srgbClr val="C00000"/>
                    </a:solidFill>
                    <a:latin typeface="Century Gothic"/>
                    <a:ea typeface="Century Gothic"/>
                    <a:cs typeface="Century Gothic"/>
                    <a:sym typeface="Century Gothic"/>
                  </a:rPr>
                  <a:t>-.18 </a:t>
                </a:r>
                <a:r>
                  <a:rPr lang="en-US" sz="800">
                    <a:solidFill>
                      <a:schemeClr val="dk1"/>
                    </a:solidFill>
                    <a:latin typeface="Century Gothic"/>
                    <a:ea typeface="Century Gothic"/>
                    <a:cs typeface="Century Gothic"/>
                    <a:sym typeface="Century Gothic"/>
                  </a:rPr>
                  <a:t>Phoenix</a:t>
                </a:r>
              </a:p>
              <a:p>
                <a:pPr marL="0" marR="0" lvl="0" indent="0" algn="l" rtl="0">
                  <a:spcBef>
                    <a:spcPts val="0"/>
                  </a:spcBef>
                  <a:buSzPct val="25000"/>
                  <a:buNone/>
                </a:pPr>
                <a:r>
                  <a:rPr lang="en-US" sz="800" b="1">
                    <a:solidFill>
                      <a:srgbClr val="C00000"/>
                    </a:solidFill>
                    <a:latin typeface="Century Gothic"/>
                    <a:ea typeface="Century Gothic"/>
                    <a:cs typeface="Century Gothic"/>
                    <a:sym typeface="Century Gothic"/>
                  </a:rPr>
                  <a:t>-.08 </a:t>
                </a:r>
                <a:r>
                  <a:rPr lang="en-US" sz="800">
                    <a:solidFill>
                      <a:schemeClr val="dk1"/>
                    </a:solidFill>
                    <a:latin typeface="Century Gothic"/>
                    <a:ea typeface="Century Gothic"/>
                    <a:cs typeface="Century Gothic"/>
                    <a:sym typeface="Century Gothic"/>
                  </a:rPr>
                  <a:t>Site: Yahoo</a:t>
                </a:r>
              </a:p>
              <a:p>
                <a:pPr marL="0" marR="0" lvl="0" indent="0" algn="l" rtl="0">
                  <a:spcBef>
                    <a:spcPts val="0"/>
                  </a:spcBef>
                  <a:buSzPct val="25000"/>
                  <a:buNone/>
                </a:pPr>
                <a:r>
                  <a:rPr lang="en-US" sz="800" b="1">
                    <a:solidFill>
                      <a:srgbClr val="C00000"/>
                    </a:solidFill>
                    <a:latin typeface="Century Gothic"/>
                    <a:ea typeface="Century Gothic"/>
                    <a:cs typeface="Century Gothic"/>
                    <a:sym typeface="Century Gothic"/>
                  </a:rPr>
                  <a:t>-.04 </a:t>
                </a:r>
                <a:r>
                  <a:rPr lang="en-US" sz="800">
                    <a:solidFill>
                      <a:schemeClr val="dk1"/>
                    </a:solidFill>
                    <a:latin typeface="Century Gothic"/>
                    <a:ea typeface="Century Gothic"/>
                    <a:cs typeface="Century Gothic"/>
                    <a:sym typeface="Century Gothic"/>
                  </a:rPr>
                  <a:t>Mobile</a:t>
                </a:r>
              </a:p>
            </p:txBody>
          </p:sp>
        </p:grpSp>
      </p:grpSp>
      <p:pic>
        <p:nvPicPr>
          <p:cNvPr id="1187" name="Shape 1187"/>
          <p:cNvPicPr preferRelativeResize="0"/>
          <p:nvPr/>
        </p:nvPicPr>
        <p:blipFill rotWithShape="1">
          <a:blip r:embed="rId7">
            <a:alphaModFix/>
          </a:blip>
          <a:srcRect/>
          <a:stretch/>
        </p:blipFill>
        <p:spPr>
          <a:xfrm>
            <a:off x="2067807" y="445387"/>
            <a:ext cx="425083" cy="4250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64"/>
                                        </p:tgtEl>
                                        <p:attrNameLst>
                                          <p:attrName>style.visibility</p:attrName>
                                        </p:attrNameLst>
                                      </p:cBhvr>
                                      <p:to>
                                        <p:strVal val="visible"/>
                                      </p:to>
                                    </p:set>
                                    <p:anim calcmode="lin" valueType="num">
                                      <p:cBhvr additive="base">
                                        <p:cTn id="7" dur="500"/>
                                        <p:tgtEl>
                                          <p:spTgt spid="116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pic>
        <p:nvPicPr>
          <p:cNvPr id="875" name="Shape 875"/>
          <p:cNvPicPr preferRelativeResize="0"/>
          <p:nvPr/>
        </p:nvPicPr>
        <p:blipFill rotWithShape="1">
          <a:blip r:embed="rId3">
            <a:alphaModFix/>
          </a:blip>
          <a:srcRect/>
          <a:stretch/>
        </p:blipFill>
        <p:spPr>
          <a:xfrm>
            <a:off x="-42426" y="0"/>
            <a:ext cx="9192918" cy="5333999"/>
          </a:xfrm>
          <a:prstGeom prst="rect">
            <a:avLst/>
          </a:prstGeom>
          <a:noFill/>
          <a:ln>
            <a:noFill/>
          </a:ln>
        </p:spPr>
      </p:pic>
      <p:sp>
        <p:nvSpPr>
          <p:cNvPr id="876" name="Shape 876"/>
          <p:cNvSpPr txBox="1">
            <a:spLocks noGrp="1"/>
          </p:cNvSpPr>
          <p:nvPr>
            <p:ph type="ctrTitle"/>
          </p:nvPr>
        </p:nvSpPr>
        <p:spPr>
          <a:xfrm>
            <a:off x="-1282371" y="1388801"/>
            <a:ext cx="8101946" cy="498964"/>
          </a:xfrm>
          <a:prstGeom prst="rect">
            <a:avLst/>
          </a:prstGeom>
          <a:noFill/>
          <a:ln>
            <a:noFill/>
          </a:ln>
        </p:spPr>
        <p:txBody>
          <a:bodyPr lIns="68575" tIns="34275" rIns="68575" bIns="34275" anchor="t" anchorCtr="0">
            <a:noAutofit/>
          </a:bodyPr>
          <a:lstStyle/>
          <a:p>
            <a:pPr marL="0" marR="0" lvl="0" indent="0" algn="ctr" rtl="0">
              <a:lnSpc>
                <a:spcPct val="90000"/>
              </a:lnSpc>
              <a:spcBef>
                <a:spcPts val="0"/>
              </a:spcBef>
              <a:buClr>
                <a:schemeClr val="lt1"/>
              </a:buClr>
              <a:buSzPct val="25000"/>
              <a:buFont typeface="Century Gothic"/>
              <a:buNone/>
            </a:pPr>
            <a:r>
              <a:rPr lang="en-US" sz="4400" b="1" i="0" u="none" strike="noStrike" cap="none">
                <a:solidFill>
                  <a:schemeClr val="lt1"/>
                </a:solidFill>
                <a:latin typeface="Century Gothic"/>
                <a:ea typeface="Century Gothic"/>
                <a:cs typeface="Century Gothic"/>
                <a:sym typeface="Century Gothic"/>
              </a:rPr>
              <a:t>Was ist AI?</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pic>
        <p:nvPicPr>
          <p:cNvPr id="1221" name="Shape 1221"/>
          <p:cNvPicPr preferRelativeResize="0"/>
          <p:nvPr/>
        </p:nvPicPr>
        <p:blipFill rotWithShape="1">
          <a:blip r:embed="rId3">
            <a:alphaModFix/>
          </a:blip>
          <a:srcRect/>
          <a:stretch/>
        </p:blipFill>
        <p:spPr>
          <a:xfrm>
            <a:off x="4572000" y="0"/>
            <a:ext cx="4572000" cy="5143499"/>
          </a:xfrm>
          <a:prstGeom prst="rect">
            <a:avLst/>
          </a:prstGeom>
          <a:noFill/>
          <a:ln>
            <a:noFill/>
          </a:ln>
        </p:spPr>
      </p:pic>
      <p:grpSp>
        <p:nvGrpSpPr>
          <p:cNvPr id="1222" name="Shape 1222"/>
          <p:cNvGrpSpPr/>
          <p:nvPr/>
        </p:nvGrpSpPr>
        <p:grpSpPr>
          <a:xfrm>
            <a:off x="401930" y="3032163"/>
            <a:ext cx="3768140" cy="2042758"/>
            <a:chOff x="6332133" y="2472491"/>
            <a:chExt cx="6079267" cy="3295649"/>
          </a:xfrm>
        </p:grpSpPr>
        <p:pic>
          <p:nvPicPr>
            <p:cNvPr id="1223" name="Shape 1223"/>
            <p:cNvPicPr preferRelativeResize="0"/>
            <p:nvPr/>
          </p:nvPicPr>
          <p:blipFill rotWithShape="1">
            <a:blip r:embed="rId4">
              <a:alphaModFix/>
            </a:blip>
            <a:srcRect/>
            <a:stretch/>
          </p:blipFill>
          <p:spPr>
            <a:xfrm>
              <a:off x="7767228" y="2472491"/>
              <a:ext cx="3295649" cy="3295649"/>
            </a:xfrm>
            <a:prstGeom prst="rect">
              <a:avLst/>
            </a:prstGeom>
            <a:noFill/>
            <a:ln>
              <a:noFill/>
            </a:ln>
          </p:spPr>
        </p:pic>
        <p:grpSp>
          <p:nvGrpSpPr>
            <p:cNvPr id="1224" name="Shape 1224"/>
            <p:cNvGrpSpPr/>
            <p:nvPr/>
          </p:nvGrpSpPr>
          <p:grpSpPr>
            <a:xfrm>
              <a:off x="9994462" y="3685415"/>
              <a:ext cx="2416938" cy="946725"/>
              <a:chOff x="9936134" y="4035923"/>
              <a:chExt cx="2416938" cy="946725"/>
            </a:xfrm>
          </p:grpSpPr>
          <p:sp>
            <p:nvSpPr>
              <p:cNvPr id="1225" name="Shape 1225"/>
              <p:cNvSpPr/>
              <p:nvPr/>
            </p:nvSpPr>
            <p:spPr>
              <a:xfrm>
                <a:off x="9936134" y="4035923"/>
                <a:ext cx="946725" cy="946725"/>
              </a:xfrm>
              <a:prstGeom prst="ellipse">
                <a:avLst/>
              </a:prstGeom>
              <a:solidFill>
                <a:schemeClr val="accent5"/>
              </a:solidFill>
              <a:ln w="9525"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200">
                  <a:solidFill>
                    <a:srgbClr val="000000"/>
                  </a:solidFill>
                  <a:latin typeface="Century Gothic"/>
                  <a:ea typeface="Century Gothic"/>
                  <a:cs typeface="Century Gothic"/>
                  <a:sym typeface="Century Gothic"/>
                </a:endParaRPr>
              </a:p>
            </p:txBody>
          </p:sp>
          <p:sp>
            <p:nvSpPr>
              <p:cNvPr id="1226" name="Shape 1226"/>
              <p:cNvSpPr txBox="1"/>
              <p:nvPr/>
            </p:nvSpPr>
            <p:spPr>
              <a:xfrm>
                <a:off x="10878900" y="4255069"/>
                <a:ext cx="1474173" cy="47565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900">
                    <a:solidFill>
                      <a:schemeClr val="lt1"/>
                    </a:solidFill>
                    <a:latin typeface="Century Gothic"/>
                    <a:ea typeface="Century Gothic"/>
                    <a:cs typeface="Century Gothic"/>
                    <a:sym typeface="Century Gothic"/>
                  </a:rPr>
                  <a:t>CUSTOMER </a:t>
                </a:r>
              </a:p>
              <a:p>
                <a:pPr marL="0" marR="0" lvl="0" indent="0" algn="l" rtl="0">
                  <a:spcBef>
                    <a:spcPts val="0"/>
                  </a:spcBef>
                  <a:buSzPct val="25000"/>
                  <a:buNone/>
                </a:pPr>
                <a:r>
                  <a:rPr lang="en-US" sz="900">
                    <a:solidFill>
                      <a:schemeClr val="lt1"/>
                    </a:solidFill>
                    <a:latin typeface="Century Gothic"/>
                    <a:ea typeface="Century Gothic"/>
                    <a:cs typeface="Century Gothic"/>
                    <a:sym typeface="Century Gothic"/>
                  </a:rPr>
                  <a:t>RECORDS</a:t>
                </a:r>
              </a:p>
            </p:txBody>
          </p:sp>
          <p:pic>
            <p:nvPicPr>
              <p:cNvPr id="1227" name="Shape 1227"/>
              <p:cNvPicPr preferRelativeResize="0"/>
              <p:nvPr/>
            </p:nvPicPr>
            <p:blipFill rotWithShape="1">
              <a:blip r:embed="rId5">
                <a:alphaModFix/>
              </a:blip>
              <a:srcRect/>
              <a:stretch/>
            </p:blipFill>
            <p:spPr>
              <a:xfrm>
                <a:off x="10173907" y="4211935"/>
                <a:ext cx="566777" cy="566777"/>
              </a:xfrm>
              <a:prstGeom prst="rect">
                <a:avLst/>
              </a:prstGeom>
              <a:noFill/>
              <a:ln>
                <a:noFill/>
              </a:ln>
            </p:spPr>
          </p:pic>
        </p:grpSp>
        <p:grpSp>
          <p:nvGrpSpPr>
            <p:cNvPr id="1228" name="Shape 1228"/>
            <p:cNvGrpSpPr/>
            <p:nvPr/>
          </p:nvGrpSpPr>
          <p:grpSpPr>
            <a:xfrm>
              <a:off x="9497806" y="2659008"/>
              <a:ext cx="2009569" cy="946725"/>
              <a:chOff x="9439478" y="3009516"/>
              <a:chExt cx="2009569" cy="946725"/>
            </a:xfrm>
          </p:grpSpPr>
          <p:sp>
            <p:nvSpPr>
              <p:cNvPr id="1229" name="Shape 1229"/>
              <p:cNvSpPr/>
              <p:nvPr/>
            </p:nvSpPr>
            <p:spPr>
              <a:xfrm>
                <a:off x="9439478" y="3009516"/>
                <a:ext cx="946725" cy="946725"/>
              </a:xfrm>
              <a:prstGeom prst="ellipse">
                <a:avLst/>
              </a:prstGeom>
              <a:solidFill>
                <a:srgbClr val="FFCC00"/>
              </a:solidFill>
              <a:ln w="9525"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200">
                  <a:solidFill>
                    <a:srgbClr val="000000"/>
                  </a:solidFill>
                  <a:latin typeface="Century Gothic"/>
                  <a:ea typeface="Century Gothic"/>
                  <a:cs typeface="Century Gothic"/>
                  <a:sym typeface="Century Gothic"/>
                </a:endParaRPr>
              </a:p>
            </p:txBody>
          </p:sp>
          <p:sp>
            <p:nvSpPr>
              <p:cNvPr id="1230" name="Shape 1230"/>
              <p:cNvSpPr txBox="1"/>
              <p:nvPr/>
            </p:nvSpPr>
            <p:spPr>
              <a:xfrm>
                <a:off x="10378071" y="3254082"/>
                <a:ext cx="1070977" cy="27979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900">
                    <a:solidFill>
                      <a:schemeClr val="lt1"/>
                    </a:solidFill>
                    <a:latin typeface="Century Gothic"/>
                    <a:ea typeface="Century Gothic"/>
                    <a:cs typeface="Century Gothic"/>
                    <a:sym typeface="Century Gothic"/>
                  </a:rPr>
                  <a:t>WEB SITE</a:t>
                </a:r>
              </a:p>
            </p:txBody>
          </p:sp>
          <p:pic>
            <p:nvPicPr>
              <p:cNvPr id="1231" name="Shape 1231"/>
              <p:cNvPicPr preferRelativeResize="0"/>
              <p:nvPr/>
            </p:nvPicPr>
            <p:blipFill rotWithShape="1">
              <a:blip r:embed="rId6">
                <a:alphaModFix/>
              </a:blip>
              <a:srcRect/>
              <a:stretch/>
            </p:blipFill>
            <p:spPr>
              <a:xfrm>
                <a:off x="9602470" y="3152100"/>
                <a:ext cx="623454" cy="623454"/>
              </a:xfrm>
              <a:prstGeom prst="rect">
                <a:avLst/>
              </a:prstGeom>
              <a:noFill/>
              <a:ln>
                <a:noFill/>
              </a:ln>
            </p:spPr>
          </p:pic>
        </p:grpSp>
        <p:grpSp>
          <p:nvGrpSpPr>
            <p:cNvPr id="1232" name="Shape 1232"/>
            <p:cNvGrpSpPr/>
            <p:nvPr/>
          </p:nvGrpSpPr>
          <p:grpSpPr>
            <a:xfrm>
              <a:off x="9497806" y="4724527"/>
              <a:ext cx="2555673" cy="946725"/>
              <a:chOff x="9439478" y="5075035"/>
              <a:chExt cx="2555673" cy="946725"/>
            </a:xfrm>
          </p:grpSpPr>
          <p:sp>
            <p:nvSpPr>
              <p:cNvPr id="1233" name="Shape 1233"/>
              <p:cNvSpPr/>
              <p:nvPr/>
            </p:nvSpPr>
            <p:spPr>
              <a:xfrm>
                <a:off x="9439478" y="5075035"/>
                <a:ext cx="946725" cy="946725"/>
              </a:xfrm>
              <a:prstGeom prst="ellipse">
                <a:avLst/>
              </a:prstGeom>
              <a:solidFill>
                <a:schemeClr val="accent6"/>
              </a:solidFill>
              <a:ln w="9525"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200">
                  <a:solidFill>
                    <a:srgbClr val="000000"/>
                  </a:solidFill>
                  <a:latin typeface="Century Gothic"/>
                  <a:ea typeface="Century Gothic"/>
                  <a:cs typeface="Century Gothic"/>
                  <a:sym typeface="Century Gothic"/>
                </a:endParaRPr>
              </a:p>
            </p:txBody>
          </p:sp>
          <p:sp>
            <p:nvSpPr>
              <p:cNvPr id="1234" name="Shape 1234"/>
              <p:cNvSpPr txBox="1"/>
              <p:nvPr/>
            </p:nvSpPr>
            <p:spPr>
              <a:xfrm>
                <a:off x="10382828" y="5383101"/>
                <a:ext cx="1612323" cy="2245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900">
                    <a:solidFill>
                      <a:schemeClr val="lt1"/>
                    </a:solidFill>
                    <a:latin typeface="Century Gothic"/>
                    <a:ea typeface="Century Gothic"/>
                    <a:cs typeface="Century Gothic"/>
                    <a:sym typeface="Century Gothic"/>
                  </a:rPr>
                  <a:t>EMAIL DATA</a:t>
                </a:r>
              </a:p>
            </p:txBody>
          </p:sp>
          <p:pic>
            <p:nvPicPr>
              <p:cNvPr id="1235" name="Shape 1235"/>
              <p:cNvPicPr preferRelativeResize="0"/>
              <p:nvPr/>
            </p:nvPicPr>
            <p:blipFill rotWithShape="1">
              <a:blip r:embed="rId7">
                <a:alphaModFix/>
              </a:blip>
              <a:srcRect/>
              <a:stretch/>
            </p:blipFill>
            <p:spPr>
              <a:xfrm>
                <a:off x="9629453" y="5252310"/>
                <a:ext cx="566777" cy="566777"/>
              </a:xfrm>
              <a:prstGeom prst="rect">
                <a:avLst/>
              </a:prstGeom>
              <a:noFill/>
              <a:ln>
                <a:noFill/>
              </a:ln>
            </p:spPr>
          </p:pic>
        </p:grpSp>
        <p:grpSp>
          <p:nvGrpSpPr>
            <p:cNvPr id="1236" name="Shape 1236"/>
            <p:cNvGrpSpPr/>
            <p:nvPr/>
          </p:nvGrpSpPr>
          <p:grpSpPr>
            <a:xfrm>
              <a:off x="6332133" y="3685415"/>
              <a:ext cx="2192117" cy="946725"/>
              <a:chOff x="6273805" y="4035923"/>
              <a:chExt cx="2192117" cy="946725"/>
            </a:xfrm>
          </p:grpSpPr>
          <p:sp>
            <p:nvSpPr>
              <p:cNvPr id="1237" name="Shape 1237"/>
              <p:cNvSpPr/>
              <p:nvPr/>
            </p:nvSpPr>
            <p:spPr>
              <a:xfrm>
                <a:off x="7519196" y="4035923"/>
                <a:ext cx="946725" cy="946725"/>
              </a:xfrm>
              <a:prstGeom prst="ellipse">
                <a:avLst/>
              </a:prstGeom>
              <a:solidFill>
                <a:schemeClr val="accent2"/>
              </a:solidFill>
              <a:ln w="9525"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200">
                  <a:solidFill>
                    <a:srgbClr val="000000"/>
                  </a:solidFill>
                  <a:latin typeface="Century Gothic"/>
                  <a:ea typeface="Century Gothic"/>
                  <a:cs typeface="Century Gothic"/>
                  <a:sym typeface="Century Gothic"/>
                </a:endParaRPr>
              </a:p>
            </p:txBody>
          </p:sp>
          <p:sp>
            <p:nvSpPr>
              <p:cNvPr id="1238" name="Shape 1238"/>
              <p:cNvSpPr txBox="1"/>
              <p:nvPr/>
            </p:nvSpPr>
            <p:spPr>
              <a:xfrm>
                <a:off x="6273805" y="4294253"/>
                <a:ext cx="1242121" cy="47565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a:solidFill>
                      <a:schemeClr val="lt1"/>
                    </a:solidFill>
                    <a:latin typeface="Century Gothic"/>
                    <a:ea typeface="Century Gothic"/>
                    <a:cs typeface="Century Gothic"/>
                    <a:sym typeface="Century Gothic"/>
                  </a:rPr>
                  <a:t>CALL </a:t>
                </a:r>
              </a:p>
              <a:p>
                <a:pPr marL="0" marR="0" lvl="0" indent="0" algn="r" rtl="0">
                  <a:spcBef>
                    <a:spcPts val="0"/>
                  </a:spcBef>
                  <a:buSzPct val="25000"/>
                  <a:buNone/>
                </a:pPr>
                <a:r>
                  <a:rPr lang="en-US" sz="900">
                    <a:solidFill>
                      <a:schemeClr val="lt1"/>
                    </a:solidFill>
                    <a:latin typeface="Century Gothic"/>
                    <a:ea typeface="Century Gothic"/>
                    <a:cs typeface="Century Gothic"/>
                    <a:sym typeface="Century Gothic"/>
                  </a:rPr>
                  <a:t>CENTER</a:t>
                </a:r>
              </a:p>
            </p:txBody>
          </p:sp>
          <p:pic>
            <p:nvPicPr>
              <p:cNvPr id="1239" name="Shape 1239"/>
              <p:cNvPicPr preferRelativeResize="0"/>
              <p:nvPr/>
            </p:nvPicPr>
            <p:blipFill rotWithShape="1">
              <a:blip r:embed="rId8">
                <a:alphaModFix/>
              </a:blip>
              <a:srcRect/>
              <a:stretch/>
            </p:blipFill>
            <p:spPr>
              <a:xfrm>
                <a:off x="7684688" y="4225898"/>
                <a:ext cx="566777" cy="566777"/>
              </a:xfrm>
              <a:prstGeom prst="rect">
                <a:avLst/>
              </a:prstGeom>
              <a:noFill/>
              <a:ln>
                <a:noFill/>
              </a:ln>
            </p:spPr>
          </p:pic>
        </p:grpSp>
        <p:grpSp>
          <p:nvGrpSpPr>
            <p:cNvPr id="1240" name="Shape 1240"/>
            <p:cNvGrpSpPr/>
            <p:nvPr/>
          </p:nvGrpSpPr>
          <p:grpSpPr>
            <a:xfrm>
              <a:off x="6776628" y="4724527"/>
              <a:ext cx="2421704" cy="946725"/>
              <a:chOff x="6718300" y="5075035"/>
              <a:chExt cx="2421704" cy="946725"/>
            </a:xfrm>
          </p:grpSpPr>
          <p:sp>
            <p:nvSpPr>
              <p:cNvPr id="1241" name="Shape 1241"/>
              <p:cNvSpPr/>
              <p:nvPr/>
            </p:nvSpPr>
            <p:spPr>
              <a:xfrm>
                <a:off x="8193278" y="5075035"/>
                <a:ext cx="946725" cy="946725"/>
              </a:xfrm>
              <a:prstGeom prst="ellipse">
                <a:avLst/>
              </a:prstGeom>
              <a:solidFill>
                <a:schemeClr val="accent3"/>
              </a:solidFill>
              <a:ln w="9525"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200">
                  <a:solidFill>
                    <a:srgbClr val="000000"/>
                  </a:solidFill>
                  <a:latin typeface="Century Gothic"/>
                  <a:ea typeface="Century Gothic"/>
                  <a:cs typeface="Century Gothic"/>
                  <a:sym typeface="Century Gothic"/>
                </a:endParaRPr>
              </a:p>
            </p:txBody>
          </p:sp>
          <p:sp>
            <p:nvSpPr>
              <p:cNvPr id="1242" name="Shape 1242"/>
              <p:cNvSpPr txBox="1"/>
              <p:nvPr/>
            </p:nvSpPr>
            <p:spPr>
              <a:xfrm>
                <a:off x="6718300" y="5440251"/>
                <a:ext cx="1463232" cy="27979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a:solidFill>
                      <a:schemeClr val="lt1"/>
                    </a:solidFill>
                    <a:latin typeface="Century Gothic"/>
                    <a:ea typeface="Century Gothic"/>
                    <a:cs typeface="Century Gothic"/>
                    <a:sym typeface="Century Gothic"/>
                  </a:rPr>
                  <a:t>AD DATA</a:t>
                </a:r>
              </a:p>
            </p:txBody>
          </p:sp>
        </p:grpSp>
        <p:grpSp>
          <p:nvGrpSpPr>
            <p:cNvPr id="1243" name="Shape 1243"/>
            <p:cNvGrpSpPr/>
            <p:nvPr/>
          </p:nvGrpSpPr>
          <p:grpSpPr>
            <a:xfrm>
              <a:off x="6929027" y="2659008"/>
              <a:ext cx="2274008" cy="946725"/>
              <a:chOff x="6870699" y="3009516"/>
              <a:chExt cx="2274008" cy="946725"/>
            </a:xfrm>
          </p:grpSpPr>
          <p:sp>
            <p:nvSpPr>
              <p:cNvPr id="1244" name="Shape 1244"/>
              <p:cNvSpPr/>
              <p:nvPr/>
            </p:nvSpPr>
            <p:spPr>
              <a:xfrm>
                <a:off x="8197982" y="3009516"/>
                <a:ext cx="946725" cy="946725"/>
              </a:xfrm>
              <a:prstGeom prst="ellipse">
                <a:avLst/>
              </a:prstGeom>
              <a:solidFill>
                <a:srgbClr val="006D9C"/>
              </a:solidFill>
              <a:ln w="9525" cap="flat" cmpd="sng">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200">
                  <a:solidFill>
                    <a:srgbClr val="000000"/>
                  </a:solidFill>
                  <a:latin typeface="Century Gothic"/>
                  <a:ea typeface="Century Gothic"/>
                  <a:cs typeface="Century Gothic"/>
                  <a:sym typeface="Century Gothic"/>
                </a:endParaRPr>
              </a:p>
            </p:txBody>
          </p:sp>
          <p:sp>
            <p:nvSpPr>
              <p:cNvPr id="1245" name="Shape 1245"/>
              <p:cNvSpPr txBox="1"/>
              <p:nvPr/>
            </p:nvSpPr>
            <p:spPr>
              <a:xfrm>
                <a:off x="6870699" y="3330282"/>
                <a:ext cx="1324090" cy="279797"/>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900">
                    <a:solidFill>
                      <a:schemeClr val="lt1"/>
                    </a:solidFill>
                    <a:latin typeface="Century Gothic"/>
                    <a:ea typeface="Century Gothic"/>
                    <a:cs typeface="Century Gothic"/>
                    <a:sym typeface="Century Gothic"/>
                  </a:rPr>
                  <a:t>STORE DATA</a:t>
                </a:r>
              </a:p>
            </p:txBody>
          </p:sp>
          <p:pic>
            <p:nvPicPr>
              <p:cNvPr id="1246" name="Shape 1246"/>
              <p:cNvPicPr preferRelativeResize="0"/>
              <p:nvPr/>
            </p:nvPicPr>
            <p:blipFill rotWithShape="1">
              <a:blip r:embed="rId9">
                <a:alphaModFix/>
              </a:blip>
              <a:srcRect/>
              <a:stretch/>
            </p:blipFill>
            <p:spPr>
              <a:xfrm>
                <a:off x="8410253" y="3199491"/>
                <a:ext cx="566777" cy="566777"/>
              </a:xfrm>
              <a:prstGeom prst="rect">
                <a:avLst/>
              </a:prstGeom>
              <a:noFill/>
              <a:ln>
                <a:noFill/>
              </a:ln>
            </p:spPr>
          </p:pic>
        </p:grpSp>
      </p:grpSp>
      <p:sp>
        <p:nvSpPr>
          <p:cNvPr id="1247" name="Shape 1247"/>
          <p:cNvSpPr txBox="1"/>
          <p:nvPr/>
        </p:nvSpPr>
        <p:spPr>
          <a:xfrm>
            <a:off x="-116957" y="956224"/>
            <a:ext cx="4688958" cy="438581"/>
          </a:xfrm>
          <a:prstGeom prst="rect">
            <a:avLst/>
          </a:prstGeom>
          <a:noFill/>
          <a:ln>
            <a:noFill/>
          </a:ln>
        </p:spPr>
        <p:txBody>
          <a:bodyPr lIns="68550" tIns="34275" rIns="68550" bIns="34275" anchor="t" anchorCtr="0">
            <a:noAutofit/>
          </a:bodyPr>
          <a:lstStyle/>
          <a:p>
            <a:pPr marL="0" marR="0" lvl="0" indent="0" algn="ctr" rtl="0">
              <a:spcBef>
                <a:spcPts val="0"/>
              </a:spcBef>
              <a:buSzPct val="25000"/>
              <a:buNone/>
            </a:pPr>
            <a:r>
              <a:rPr lang="en-US" sz="2400">
                <a:solidFill>
                  <a:schemeClr val="lt1"/>
                </a:solidFill>
                <a:latin typeface="Century Gothic"/>
                <a:ea typeface="Century Gothic"/>
                <a:cs typeface="Century Gothic"/>
                <a:sym typeface="Century Gothic"/>
              </a:rPr>
              <a:t>EIGENE DATEN – KEINE 3</a:t>
            </a:r>
            <a:r>
              <a:rPr lang="en-US" sz="2400" baseline="30000">
                <a:solidFill>
                  <a:schemeClr val="lt1"/>
                </a:solidFill>
                <a:latin typeface="Century Gothic"/>
                <a:ea typeface="Century Gothic"/>
                <a:cs typeface="Century Gothic"/>
                <a:sym typeface="Century Gothic"/>
              </a:rPr>
              <a:t>RD</a:t>
            </a:r>
            <a:r>
              <a:rPr lang="en-US" sz="2400">
                <a:solidFill>
                  <a:schemeClr val="lt1"/>
                </a:solidFill>
                <a:latin typeface="Century Gothic"/>
                <a:ea typeface="Century Gothic"/>
                <a:cs typeface="Century Gothic"/>
                <a:sym typeface="Century Gothic"/>
              </a:rPr>
              <a:t> PARTY DATA</a:t>
            </a:r>
          </a:p>
        </p:txBody>
      </p:sp>
      <p:sp>
        <p:nvSpPr>
          <p:cNvPr id="1248" name="Shape 1248"/>
          <p:cNvSpPr/>
          <p:nvPr/>
        </p:nvSpPr>
        <p:spPr>
          <a:xfrm>
            <a:off x="1983241" y="332801"/>
            <a:ext cx="605517" cy="605517"/>
          </a:xfrm>
          <a:prstGeom prst="ellipse">
            <a:avLst/>
          </a:prstGeom>
          <a:noFill/>
          <a:ln w="28575" cap="flat" cmpd="sng">
            <a:solidFill>
              <a:srgbClr val="FFFFFF"/>
            </a:solidFill>
            <a:prstDash val="solid"/>
            <a:miter/>
            <a:headEnd type="none" w="med" len="med"/>
            <a:tailEnd type="none" w="med" len="med"/>
          </a:ln>
        </p:spPr>
        <p:txBody>
          <a:bodyPr lIns="68550" tIns="34275" rIns="68550"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249" name="Shape 1249"/>
          <p:cNvSpPr txBox="1"/>
          <p:nvPr/>
        </p:nvSpPr>
        <p:spPr>
          <a:xfrm>
            <a:off x="311742" y="1812896"/>
            <a:ext cx="4096316" cy="1285485"/>
          </a:xfrm>
          <a:prstGeom prst="rect">
            <a:avLst/>
          </a:prstGeom>
          <a:noFill/>
          <a:ln w="9525" cap="flat" cmpd="sng">
            <a:solidFill>
              <a:schemeClr val="lt1"/>
            </a:solidFill>
            <a:prstDash val="solid"/>
            <a:round/>
            <a:headEnd type="none" w="med" len="med"/>
            <a:tailEnd type="none" w="med" len="med"/>
          </a:ln>
        </p:spPr>
        <p:txBody>
          <a:bodyPr lIns="68550" tIns="34275" rIns="68550" bIns="34275" anchor="ctr" anchorCtr="0">
            <a:noAutofit/>
          </a:bodyPr>
          <a:lstStyle/>
          <a:p>
            <a:pPr marL="0" marR="0" lvl="0" indent="0" algn="ctr" rtl="0">
              <a:spcBef>
                <a:spcPts val="0"/>
              </a:spcBef>
              <a:buSzPct val="25000"/>
              <a:buNone/>
            </a:pPr>
            <a:r>
              <a:rPr lang="en-US" sz="1200" dirty="0">
                <a:solidFill>
                  <a:schemeClr val="lt1"/>
                </a:solidFill>
                <a:latin typeface="Century Gothic"/>
                <a:ea typeface="Century Gothic"/>
                <a:cs typeface="Century Gothic"/>
                <a:sym typeface="Century Gothic"/>
              </a:rPr>
              <a:t>Das Marketing </a:t>
            </a:r>
            <a:r>
              <a:rPr lang="en-US" sz="1200" dirty="0" err="1">
                <a:solidFill>
                  <a:schemeClr val="lt1"/>
                </a:solidFill>
                <a:latin typeface="Century Gothic"/>
                <a:ea typeface="Century Gothic"/>
                <a:cs typeface="Century Gothic"/>
                <a:sym typeface="Century Gothic"/>
              </a:rPr>
              <a:t>setzt</a:t>
            </a:r>
            <a:r>
              <a:rPr lang="en-US" sz="1200" dirty="0">
                <a:solidFill>
                  <a:schemeClr val="lt1"/>
                </a:solidFill>
                <a:latin typeface="Century Gothic"/>
                <a:ea typeface="Century Gothic"/>
                <a:cs typeface="Century Gothic"/>
                <a:sym typeface="Century Gothic"/>
              </a:rPr>
              <a:t> auf </a:t>
            </a:r>
            <a:r>
              <a:rPr lang="en-US" sz="1200" dirty="0" err="1">
                <a:solidFill>
                  <a:schemeClr val="lt1"/>
                </a:solidFill>
                <a:latin typeface="Century Gothic"/>
                <a:ea typeface="Century Gothic"/>
                <a:cs typeface="Century Gothic"/>
                <a:sym typeface="Century Gothic"/>
              </a:rPr>
              <a:t>Drittdaten</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Nur</a:t>
            </a:r>
            <a:r>
              <a:rPr lang="en-US" sz="1200" dirty="0">
                <a:solidFill>
                  <a:schemeClr val="lt1"/>
                </a:solidFill>
                <a:latin typeface="Century Gothic"/>
                <a:ea typeface="Century Gothic"/>
                <a:cs typeface="Century Gothic"/>
                <a:sym typeface="Century Gothic"/>
              </a:rPr>
              <a:t> 10% </a:t>
            </a:r>
            <a:r>
              <a:rPr lang="en-US" sz="1200" dirty="0" err="1">
                <a:solidFill>
                  <a:schemeClr val="lt1"/>
                </a:solidFill>
                <a:latin typeface="Century Gothic"/>
                <a:ea typeface="Century Gothic"/>
                <a:cs typeface="Century Gothic"/>
                <a:sym typeface="Century Gothic"/>
              </a:rPr>
              <a:t>unserer</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Modelle</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benutzen</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Drittdaten</a:t>
            </a:r>
            <a:r>
              <a:rPr lang="en-US" sz="1200" dirty="0">
                <a:solidFill>
                  <a:schemeClr val="lt1"/>
                </a:solidFill>
                <a:latin typeface="Century Gothic"/>
                <a:ea typeface="Century Gothic"/>
                <a:cs typeface="Century Gothic"/>
                <a:sym typeface="Century Gothic"/>
              </a:rPr>
              <a:t>; </a:t>
            </a:r>
            <a:r>
              <a:rPr lang="en-US" sz="1200" dirty="0" err="1" smtClean="0">
                <a:solidFill>
                  <a:schemeClr val="lt1"/>
                </a:solidFill>
                <a:latin typeface="Century Gothic"/>
                <a:ea typeface="Century Gothic"/>
                <a:cs typeface="Century Gothic"/>
                <a:sym typeface="Century Gothic"/>
              </a:rPr>
              <a:t>stattdessen</a:t>
            </a:r>
            <a:r>
              <a:rPr lang="en-US" sz="1200" dirty="0" smtClean="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benutzen</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wir</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Marken</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Daten</a:t>
            </a:r>
            <a:r>
              <a:rPr lang="en-US" sz="1200" dirty="0">
                <a:solidFill>
                  <a:schemeClr val="lt1"/>
                </a:solidFill>
                <a:latin typeface="Century Gothic"/>
                <a:ea typeface="Century Gothic"/>
                <a:cs typeface="Century Gothic"/>
                <a:sym typeface="Century Gothic"/>
              </a:rPr>
              <a:t> (1</a:t>
            </a:r>
            <a:r>
              <a:rPr lang="en-US" sz="1200" baseline="30000" dirty="0">
                <a:solidFill>
                  <a:schemeClr val="lt1"/>
                </a:solidFill>
                <a:latin typeface="Century Gothic"/>
                <a:ea typeface="Century Gothic"/>
                <a:cs typeface="Century Gothic"/>
                <a:sym typeface="Century Gothic"/>
              </a:rPr>
              <a:t>st</a:t>
            </a:r>
            <a:r>
              <a:rPr lang="en-US" sz="1200" dirty="0">
                <a:solidFill>
                  <a:schemeClr val="lt1"/>
                </a:solidFill>
                <a:latin typeface="Century Gothic"/>
                <a:ea typeface="Century Gothic"/>
                <a:cs typeface="Century Gothic"/>
                <a:sym typeface="Century Gothic"/>
              </a:rPr>
              <a:t> party data), </a:t>
            </a:r>
            <a:r>
              <a:rPr lang="en-US" sz="1200" dirty="0" err="1">
                <a:solidFill>
                  <a:schemeClr val="lt1"/>
                </a:solidFill>
                <a:latin typeface="Century Gothic"/>
                <a:ea typeface="Century Gothic"/>
                <a:cs typeface="Century Gothic"/>
                <a:sym typeface="Century Gothic"/>
              </a:rPr>
              <a:t>behavioural</a:t>
            </a:r>
            <a:r>
              <a:rPr lang="en-US" sz="1200" dirty="0">
                <a:solidFill>
                  <a:schemeClr val="lt1"/>
                </a:solidFill>
                <a:latin typeface="Century Gothic"/>
                <a:ea typeface="Century Gothic"/>
                <a:cs typeface="Century Gothic"/>
                <a:sym typeface="Century Gothic"/>
              </a:rPr>
              <a:t> data, und Rocket Fuel’s </a:t>
            </a:r>
            <a:r>
              <a:rPr lang="en-US" sz="1200" dirty="0" err="1">
                <a:solidFill>
                  <a:schemeClr val="lt1"/>
                </a:solidFill>
                <a:latin typeface="Century Gothic"/>
                <a:ea typeface="Century Gothic"/>
                <a:cs typeface="Century Gothic"/>
                <a:sym typeface="Century Gothic"/>
              </a:rPr>
              <a:t>eigene</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Daten</a:t>
            </a:r>
            <a:r>
              <a:rPr lang="en-US" sz="1200" dirty="0">
                <a:solidFill>
                  <a:schemeClr val="lt1"/>
                </a:solidFill>
                <a:latin typeface="Century Gothic"/>
                <a:ea typeface="Century Gothic"/>
                <a:cs typeface="Century Gothic"/>
                <a:sym typeface="Century Gothic"/>
              </a:rPr>
              <a:t>. Das </a:t>
            </a:r>
            <a:r>
              <a:rPr lang="en-US" sz="1200" dirty="0" err="1">
                <a:solidFill>
                  <a:schemeClr val="lt1"/>
                </a:solidFill>
                <a:latin typeface="Century Gothic"/>
                <a:ea typeface="Century Gothic"/>
                <a:cs typeface="Century Gothic"/>
                <a:sym typeface="Century Gothic"/>
              </a:rPr>
              <a:t>führt</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zu</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kost</a:t>
            </a:r>
            <a:r>
              <a:rPr lang="en-US" sz="1200" dirty="0">
                <a:solidFill>
                  <a:schemeClr val="lt1"/>
                </a:solidFill>
                <a:latin typeface="Century Gothic"/>
                <a:ea typeface="Century Gothic"/>
                <a:cs typeface="Century Gothic"/>
                <a:sym typeface="Century Gothic"/>
              </a:rPr>
              <a:t> </a:t>
            </a:r>
            <a:r>
              <a:rPr lang="en-US" sz="1200" dirty="0" err="1" smtClean="0">
                <a:solidFill>
                  <a:schemeClr val="lt1"/>
                </a:solidFill>
                <a:latin typeface="Century Gothic"/>
                <a:ea typeface="Century Gothic"/>
                <a:cs typeface="Century Gothic"/>
                <a:sym typeface="Century Gothic"/>
              </a:rPr>
              <a:t>effektiven</a:t>
            </a:r>
            <a:r>
              <a:rPr lang="en-US" sz="1200" dirty="0" smtClean="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Marken</a:t>
            </a:r>
            <a:r>
              <a:rPr lang="en-US" sz="1200" dirty="0">
                <a:solidFill>
                  <a:schemeClr val="lt1"/>
                </a:solidFill>
                <a:latin typeface="Century Gothic"/>
                <a:ea typeface="Century Gothic"/>
                <a:cs typeface="Century Gothic"/>
                <a:sym typeface="Century Gothic"/>
              </a:rPr>
              <a:t> </a:t>
            </a:r>
            <a:r>
              <a:rPr lang="en-US" sz="1200" dirty="0" err="1" smtClean="0">
                <a:solidFill>
                  <a:schemeClr val="lt1"/>
                </a:solidFill>
                <a:latin typeface="Century Gothic"/>
                <a:ea typeface="Century Gothic"/>
                <a:cs typeface="Century Gothic"/>
                <a:sym typeface="Century Gothic"/>
              </a:rPr>
              <a:t>eigenen</a:t>
            </a:r>
            <a:r>
              <a:rPr lang="en-US" sz="1200" dirty="0" smtClean="0">
                <a:solidFill>
                  <a:schemeClr val="lt1"/>
                </a:solidFill>
                <a:latin typeface="Century Gothic"/>
                <a:ea typeface="Century Gothic"/>
                <a:cs typeface="Century Gothic"/>
                <a:sym typeface="Century Gothic"/>
              </a:rPr>
              <a:t> </a:t>
            </a:r>
            <a:r>
              <a:rPr lang="en-US" sz="1200" dirty="0">
                <a:solidFill>
                  <a:schemeClr val="lt1"/>
                </a:solidFill>
                <a:latin typeface="Century Gothic"/>
                <a:ea typeface="Century Gothic"/>
                <a:cs typeface="Century Gothic"/>
                <a:sym typeface="Century Gothic"/>
              </a:rPr>
              <a:t>und </a:t>
            </a:r>
            <a:r>
              <a:rPr lang="en-US" sz="1200" dirty="0" err="1">
                <a:solidFill>
                  <a:schemeClr val="lt1"/>
                </a:solidFill>
                <a:latin typeface="Century Gothic"/>
                <a:ea typeface="Century Gothic"/>
                <a:cs typeface="Century Gothic"/>
                <a:sym typeface="Century Gothic"/>
              </a:rPr>
              <a:t>mehr</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akkuraten</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Kampagnen</a:t>
            </a:r>
            <a:r>
              <a:rPr lang="en-US" sz="1200" dirty="0">
                <a:solidFill>
                  <a:schemeClr val="lt1"/>
                </a:solidFill>
                <a:latin typeface="Century Gothic"/>
                <a:ea typeface="Century Gothic"/>
                <a:cs typeface="Century Gothic"/>
                <a:sym typeface="Century Gothic"/>
              </a:rPr>
              <a:t>. </a:t>
            </a:r>
          </a:p>
        </p:txBody>
      </p:sp>
      <p:sp>
        <p:nvSpPr>
          <p:cNvPr id="1250" name="Shape 1250"/>
          <p:cNvSpPr/>
          <p:nvPr/>
        </p:nvSpPr>
        <p:spPr>
          <a:xfrm>
            <a:off x="311742" y="2309919"/>
            <a:ext cx="3948514" cy="276998"/>
          </a:xfrm>
          <a:prstGeom prst="rect">
            <a:avLst/>
          </a:prstGeom>
          <a:noFill/>
          <a:ln>
            <a:noFill/>
          </a:ln>
        </p:spPr>
        <p:txBody>
          <a:bodyPr lIns="68550" tIns="34275" rIns="68550" bIns="34275" anchor="t" anchorCtr="0">
            <a:noAutofit/>
          </a:bodyPr>
          <a:lstStyle/>
          <a:p>
            <a:pPr marL="0" marR="0" lvl="0" indent="0" algn="l" rtl="0">
              <a:spcBef>
                <a:spcPts val="0"/>
              </a:spcBef>
              <a:buNone/>
            </a:pPr>
            <a:endParaRPr sz="1400">
              <a:solidFill>
                <a:srgbClr val="FFFFFF"/>
              </a:solidFill>
              <a:latin typeface="Century Gothic"/>
              <a:ea typeface="Century Gothic"/>
              <a:cs typeface="Century Gothic"/>
              <a:sym typeface="Century Gothic"/>
            </a:endParaRPr>
          </a:p>
        </p:txBody>
      </p:sp>
      <p:sp>
        <p:nvSpPr>
          <p:cNvPr id="1251" name="Shape 1251"/>
          <p:cNvSpPr/>
          <p:nvPr/>
        </p:nvSpPr>
        <p:spPr>
          <a:xfrm rot="5400000">
            <a:off x="4525741" y="2423764"/>
            <a:ext cx="467342" cy="388795"/>
          </a:xfrm>
          <a:prstGeom prst="triangle">
            <a:avLst>
              <a:gd name="adj" fmla="val 50000"/>
            </a:avLst>
          </a:prstGeom>
          <a:solidFill>
            <a:schemeClr val="accent3"/>
          </a:solidFill>
          <a:ln w="12700" cap="flat" cmpd="sng">
            <a:solidFill>
              <a:schemeClr val="accent3"/>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pic>
        <p:nvPicPr>
          <p:cNvPr id="1252" name="Shape 1252"/>
          <p:cNvPicPr preferRelativeResize="0"/>
          <p:nvPr/>
        </p:nvPicPr>
        <p:blipFill rotWithShape="1">
          <a:blip r:embed="rId10">
            <a:alphaModFix/>
          </a:blip>
          <a:srcRect/>
          <a:stretch/>
        </p:blipFill>
        <p:spPr>
          <a:xfrm>
            <a:off x="2028825" y="378384"/>
            <a:ext cx="514350" cy="514350"/>
          </a:xfrm>
          <a:prstGeom prst="rect">
            <a:avLst/>
          </a:prstGeom>
          <a:noFill/>
          <a:ln>
            <a:noFill/>
          </a:ln>
        </p:spPr>
      </p:pic>
      <p:pic>
        <p:nvPicPr>
          <p:cNvPr id="1253" name="Shape 1253"/>
          <p:cNvPicPr preferRelativeResize="0"/>
          <p:nvPr/>
        </p:nvPicPr>
        <p:blipFill rotWithShape="1">
          <a:blip r:embed="rId11">
            <a:alphaModFix/>
          </a:blip>
          <a:srcRect/>
          <a:stretch/>
        </p:blipFill>
        <p:spPr>
          <a:xfrm>
            <a:off x="1683755" y="4507483"/>
            <a:ext cx="425083" cy="42508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2"/>
                                        </p:tgtEl>
                                        <p:attrNameLst>
                                          <p:attrName>style.visibility</p:attrName>
                                        </p:attrNameLst>
                                      </p:cBhvr>
                                      <p:to>
                                        <p:strVal val="visible"/>
                                      </p:to>
                                    </p:set>
                                    <p:animEffect transition="in" filter="fade">
                                      <p:cBhvr>
                                        <p:cTn id="7" dur="500"/>
                                        <p:tgtEl>
                                          <p:spTgt spid="1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pic>
        <p:nvPicPr>
          <p:cNvPr id="1259" name="Shape 1259"/>
          <p:cNvPicPr preferRelativeResize="0"/>
          <p:nvPr/>
        </p:nvPicPr>
        <p:blipFill rotWithShape="1">
          <a:blip r:embed="rId3">
            <a:alphaModFix/>
          </a:blip>
          <a:srcRect/>
          <a:stretch/>
        </p:blipFill>
        <p:spPr>
          <a:xfrm>
            <a:off x="4572000" y="0"/>
            <a:ext cx="4572000" cy="5143499"/>
          </a:xfrm>
          <a:prstGeom prst="rect">
            <a:avLst/>
          </a:prstGeom>
          <a:noFill/>
          <a:ln>
            <a:noFill/>
          </a:ln>
        </p:spPr>
      </p:pic>
      <p:sp>
        <p:nvSpPr>
          <p:cNvPr id="1260" name="Shape 1260"/>
          <p:cNvSpPr txBox="1"/>
          <p:nvPr/>
        </p:nvSpPr>
        <p:spPr>
          <a:xfrm>
            <a:off x="0" y="1174155"/>
            <a:ext cx="4572000" cy="778667"/>
          </a:xfrm>
          <a:prstGeom prst="rect">
            <a:avLst/>
          </a:prstGeom>
          <a:noFill/>
          <a:ln>
            <a:noFill/>
          </a:ln>
        </p:spPr>
        <p:txBody>
          <a:bodyPr lIns="68550" tIns="34275" rIns="68550" bIns="34275" anchor="t" anchorCtr="0">
            <a:noAutofit/>
          </a:bodyPr>
          <a:lstStyle/>
          <a:p>
            <a:pPr marL="0" marR="0" lvl="0" indent="0" algn="ctr" rtl="0">
              <a:lnSpc>
                <a:spcPct val="90000"/>
              </a:lnSpc>
              <a:spcBef>
                <a:spcPts val="0"/>
              </a:spcBef>
              <a:buSzPct val="25000"/>
              <a:buNone/>
            </a:pPr>
            <a:r>
              <a:rPr lang="en-US" sz="2400">
                <a:solidFill>
                  <a:schemeClr val="lt1"/>
                </a:solidFill>
                <a:latin typeface="Century Gothic"/>
                <a:ea typeface="Century Gothic"/>
                <a:cs typeface="Century Gothic"/>
                <a:sym typeface="Century Gothic"/>
              </a:rPr>
              <a:t>VOM FUNNEL ZUR JOURNEY</a:t>
            </a:r>
          </a:p>
        </p:txBody>
      </p:sp>
      <p:sp>
        <p:nvSpPr>
          <p:cNvPr id="1261" name="Shape 1261"/>
          <p:cNvSpPr txBox="1"/>
          <p:nvPr/>
        </p:nvSpPr>
        <p:spPr>
          <a:xfrm>
            <a:off x="251069" y="1728501"/>
            <a:ext cx="4095643" cy="1495753"/>
          </a:xfrm>
          <a:prstGeom prst="rect">
            <a:avLst/>
          </a:prstGeom>
          <a:noFill/>
          <a:ln>
            <a:noFill/>
          </a:ln>
        </p:spPr>
        <p:txBody>
          <a:bodyPr lIns="68550" tIns="34275" rIns="68550" bIns="34275" anchor="t" anchorCtr="0">
            <a:noAutofit/>
          </a:bodyPr>
          <a:lstStyle/>
          <a:p>
            <a:pPr marL="0" marR="0" lvl="0" indent="0" algn="ctr" rtl="0">
              <a:lnSpc>
                <a:spcPct val="90000"/>
              </a:lnSpc>
              <a:spcBef>
                <a:spcPts val="0"/>
              </a:spcBef>
              <a:buSzPct val="25000"/>
              <a:buNone/>
            </a:pPr>
            <a:r>
              <a:rPr lang="en-US" sz="1400" dirty="0">
                <a:solidFill>
                  <a:schemeClr val="lt1"/>
                </a:solidFill>
                <a:latin typeface="Century Gothic"/>
                <a:ea typeface="Century Gothic"/>
                <a:cs typeface="Century Gothic"/>
                <a:sym typeface="Century Gothic"/>
              </a:rPr>
              <a:t>Predictive Marketing </a:t>
            </a:r>
            <a:r>
              <a:rPr lang="en-US" sz="1400" dirty="0" err="1">
                <a:solidFill>
                  <a:schemeClr val="lt1"/>
                </a:solidFill>
                <a:latin typeface="Century Gothic"/>
                <a:ea typeface="Century Gothic"/>
                <a:cs typeface="Century Gothic"/>
                <a:sym typeface="Century Gothic"/>
              </a:rPr>
              <a:t>benutzt</a:t>
            </a:r>
            <a:r>
              <a:rPr lang="en-US" sz="1400" dirty="0">
                <a:solidFill>
                  <a:schemeClr val="lt1"/>
                </a:solidFill>
                <a:latin typeface="Century Gothic"/>
                <a:ea typeface="Century Gothic"/>
                <a:cs typeface="Century Gothic"/>
                <a:sym typeface="Century Gothic"/>
              </a:rPr>
              <a:t> Machine Learning, um </a:t>
            </a:r>
            <a:r>
              <a:rPr lang="en-US" sz="1400" dirty="0" err="1">
                <a:solidFill>
                  <a:schemeClr val="lt1"/>
                </a:solidFill>
                <a:latin typeface="Century Gothic"/>
                <a:ea typeface="Century Gothic"/>
                <a:cs typeface="Century Gothic"/>
                <a:sym typeface="Century Gothic"/>
              </a:rPr>
              <a:t>Medien</a:t>
            </a:r>
            <a:r>
              <a:rPr lang="en-US" sz="1400" dirty="0">
                <a:solidFill>
                  <a:schemeClr val="lt1"/>
                </a:solidFill>
                <a:latin typeface="Century Gothic"/>
                <a:ea typeface="Century Gothic"/>
                <a:cs typeface="Century Gothic"/>
                <a:sym typeface="Century Gothic"/>
              </a:rPr>
              <a:t> und </a:t>
            </a:r>
            <a:r>
              <a:rPr lang="en-US" sz="1400" dirty="0" err="1">
                <a:solidFill>
                  <a:schemeClr val="lt1"/>
                </a:solidFill>
                <a:latin typeface="Century Gothic"/>
                <a:ea typeface="Century Gothic"/>
                <a:cs typeface="Century Gothic"/>
                <a:sym typeface="Century Gothic"/>
              </a:rPr>
              <a:t>Kreatives</a:t>
            </a:r>
            <a:r>
              <a:rPr lang="en-US" sz="1400" dirty="0">
                <a:solidFill>
                  <a:schemeClr val="lt1"/>
                </a:solidFill>
                <a:latin typeface="Century Gothic"/>
                <a:ea typeface="Century Gothic"/>
                <a:cs typeface="Century Gothic"/>
                <a:sym typeface="Century Gothic"/>
              </a:rPr>
              <a:t> </a:t>
            </a:r>
            <a:r>
              <a:rPr lang="en-US" sz="1400" dirty="0" err="1">
                <a:solidFill>
                  <a:schemeClr val="lt1"/>
                </a:solidFill>
                <a:latin typeface="Century Gothic"/>
                <a:ea typeface="Century Gothic"/>
                <a:cs typeface="Century Gothic"/>
                <a:sym typeface="Century Gothic"/>
              </a:rPr>
              <a:t>zu</a:t>
            </a:r>
            <a:r>
              <a:rPr lang="en-US" sz="1400" dirty="0">
                <a:solidFill>
                  <a:schemeClr val="lt1"/>
                </a:solidFill>
                <a:latin typeface="Century Gothic"/>
                <a:ea typeface="Century Gothic"/>
                <a:cs typeface="Century Gothic"/>
                <a:sym typeface="Century Gothic"/>
              </a:rPr>
              <a:t> </a:t>
            </a:r>
            <a:r>
              <a:rPr lang="en-US" sz="1400" dirty="0" err="1">
                <a:solidFill>
                  <a:schemeClr val="lt1"/>
                </a:solidFill>
                <a:latin typeface="Century Gothic"/>
                <a:ea typeface="Century Gothic"/>
                <a:cs typeface="Century Gothic"/>
                <a:sym typeface="Century Gothic"/>
              </a:rPr>
              <a:t>optimieren</a:t>
            </a:r>
            <a:r>
              <a:rPr lang="en-US" sz="1400" dirty="0">
                <a:solidFill>
                  <a:schemeClr val="lt1"/>
                </a:solidFill>
                <a:latin typeface="Century Gothic"/>
                <a:ea typeface="Century Gothic"/>
                <a:cs typeface="Century Gothic"/>
                <a:sym typeface="Century Gothic"/>
              </a:rPr>
              <a:t>. </a:t>
            </a:r>
            <a:r>
              <a:rPr lang="en-US" sz="1400" dirty="0" err="1">
                <a:solidFill>
                  <a:schemeClr val="lt1"/>
                </a:solidFill>
                <a:latin typeface="Century Gothic"/>
                <a:ea typeface="Century Gothic"/>
                <a:cs typeface="Century Gothic"/>
                <a:sym typeface="Century Gothic"/>
              </a:rPr>
              <a:t>Für</a:t>
            </a:r>
            <a:r>
              <a:rPr lang="en-US" sz="1400" dirty="0">
                <a:solidFill>
                  <a:schemeClr val="lt1"/>
                </a:solidFill>
                <a:latin typeface="Century Gothic"/>
                <a:ea typeface="Century Gothic"/>
                <a:cs typeface="Century Gothic"/>
                <a:sym typeface="Century Gothic"/>
              </a:rPr>
              <a:t> Display, Video, </a:t>
            </a:r>
            <a:r>
              <a:rPr lang="en-US" sz="1400" dirty="0" err="1">
                <a:solidFill>
                  <a:schemeClr val="lt1"/>
                </a:solidFill>
                <a:latin typeface="Century Gothic"/>
                <a:ea typeface="Century Gothic"/>
                <a:cs typeface="Century Gothic"/>
                <a:sym typeface="Century Gothic"/>
              </a:rPr>
              <a:t>Suche</a:t>
            </a:r>
            <a:r>
              <a:rPr lang="en-US" sz="1400" dirty="0">
                <a:solidFill>
                  <a:schemeClr val="lt1"/>
                </a:solidFill>
                <a:latin typeface="Century Gothic"/>
                <a:ea typeface="Century Gothic"/>
                <a:cs typeface="Century Gothic"/>
                <a:sym typeface="Century Gothic"/>
              </a:rPr>
              <a:t>, Email, </a:t>
            </a:r>
            <a:r>
              <a:rPr lang="en-US" sz="1400" dirty="0" err="1">
                <a:solidFill>
                  <a:schemeClr val="lt1"/>
                </a:solidFill>
                <a:latin typeface="Century Gothic"/>
                <a:ea typeface="Century Gothic"/>
                <a:cs typeface="Century Gothic"/>
                <a:sym typeface="Century Gothic"/>
              </a:rPr>
              <a:t>Webseiten</a:t>
            </a:r>
            <a:r>
              <a:rPr lang="en-US" sz="1400" dirty="0">
                <a:solidFill>
                  <a:schemeClr val="lt1"/>
                </a:solidFill>
                <a:latin typeface="Century Gothic"/>
                <a:ea typeface="Century Gothic"/>
                <a:cs typeface="Century Gothic"/>
                <a:sym typeface="Century Gothic"/>
              </a:rPr>
              <a:t>, </a:t>
            </a:r>
            <a:r>
              <a:rPr lang="en-US" sz="1400" dirty="0" err="1">
                <a:solidFill>
                  <a:schemeClr val="lt1"/>
                </a:solidFill>
                <a:latin typeface="Century Gothic"/>
                <a:ea typeface="Century Gothic"/>
                <a:cs typeface="Century Gothic"/>
                <a:sym typeface="Century Gothic"/>
              </a:rPr>
              <a:t>IoT</a:t>
            </a:r>
            <a:r>
              <a:rPr lang="en-US" sz="1400" dirty="0">
                <a:solidFill>
                  <a:schemeClr val="lt1"/>
                </a:solidFill>
                <a:latin typeface="Century Gothic"/>
                <a:ea typeface="Century Gothic"/>
                <a:cs typeface="Century Gothic"/>
                <a:sym typeface="Century Gothic"/>
              </a:rPr>
              <a:t>, TV </a:t>
            </a:r>
            <a:r>
              <a:rPr lang="en-US" sz="1400" dirty="0" err="1">
                <a:solidFill>
                  <a:schemeClr val="lt1"/>
                </a:solidFill>
                <a:latin typeface="Century Gothic"/>
                <a:ea typeface="Century Gothic"/>
                <a:cs typeface="Century Gothic"/>
                <a:sym typeface="Century Gothic"/>
              </a:rPr>
              <a:t>u.a</a:t>
            </a:r>
            <a:r>
              <a:rPr lang="en-US" sz="1400" dirty="0">
                <a:solidFill>
                  <a:schemeClr val="lt1"/>
                </a:solidFill>
                <a:latin typeface="Century Gothic"/>
                <a:ea typeface="Century Gothic"/>
                <a:cs typeface="Century Gothic"/>
                <a:sym typeface="Century Gothic"/>
              </a:rPr>
              <a:t>.</a:t>
            </a:r>
            <a:br>
              <a:rPr lang="en-US" sz="1400" dirty="0">
                <a:solidFill>
                  <a:schemeClr val="lt1"/>
                </a:solidFill>
                <a:latin typeface="Century Gothic"/>
                <a:ea typeface="Century Gothic"/>
                <a:cs typeface="Century Gothic"/>
                <a:sym typeface="Century Gothic"/>
              </a:rPr>
            </a:br>
            <a:endParaRPr lang="en-US" sz="1400" dirty="0">
              <a:solidFill>
                <a:schemeClr val="lt1"/>
              </a:solidFill>
              <a:latin typeface="Century Gothic"/>
              <a:ea typeface="Century Gothic"/>
              <a:cs typeface="Century Gothic"/>
              <a:sym typeface="Century Gothic"/>
            </a:endParaRPr>
          </a:p>
          <a:p>
            <a:pPr marL="0" marR="0" lvl="0" indent="0" algn="ctr" rtl="0">
              <a:lnSpc>
                <a:spcPct val="90000"/>
              </a:lnSpc>
              <a:spcBef>
                <a:spcPts val="0"/>
              </a:spcBef>
              <a:buSzPct val="25000"/>
              <a:buNone/>
            </a:pPr>
            <a:r>
              <a:rPr lang="en-US" sz="1400" dirty="0">
                <a:solidFill>
                  <a:schemeClr val="lt1"/>
                </a:solidFill>
                <a:latin typeface="Century Gothic"/>
                <a:ea typeface="Century Gothic"/>
                <a:cs typeface="Century Gothic"/>
                <a:sym typeface="Century Gothic"/>
              </a:rPr>
              <a:t>DCO </a:t>
            </a:r>
            <a:r>
              <a:rPr lang="en-US" sz="1400" dirty="0" err="1">
                <a:solidFill>
                  <a:schemeClr val="lt1"/>
                </a:solidFill>
                <a:latin typeface="Century Gothic"/>
                <a:ea typeface="Century Gothic"/>
                <a:cs typeface="Century Gothic"/>
                <a:sym typeface="Century Gothic"/>
              </a:rPr>
              <a:t>hilft</a:t>
            </a:r>
            <a:r>
              <a:rPr lang="en-US" sz="1400" dirty="0">
                <a:solidFill>
                  <a:schemeClr val="lt1"/>
                </a:solidFill>
                <a:latin typeface="Century Gothic"/>
                <a:ea typeface="Century Gothic"/>
                <a:cs typeface="Century Gothic"/>
                <a:sym typeface="Century Gothic"/>
              </a:rPr>
              <a:t> die Geschichte </a:t>
            </a:r>
            <a:r>
              <a:rPr lang="en-US" sz="1400" dirty="0" err="1">
                <a:solidFill>
                  <a:schemeClr val="lt1"/>
                </a:solidFill>
                <a:latin typeface="Century Gothic"/>
                <a:ea typeface="Century Gothic"/>
                <a:cs typeface="Century Gothic"/>
                <a:sym typeface="Century Gothic"/>
              </a:rPr>
              <a:t>zu</a:t>
            </a:r>
            <a:r>
              <a:rPr lang="en-US" sz="1400" dirty="0">
                <a:solidFill>
                  <a:schemeClr val="lt1"/>
                </a:solidFill>
                <a:latin typeface="Century Gothic"/>
                <a:ea typeface="Century Gothic"/>
                <a:cs typeface="Century Gothic"/>
                <a:sym typeface="Century Gothic"/>
              </a:rPr>
              <a:t> </a:t>
            </a:r>
            <a:r>
              <a:rPr lang="en-US" sz="1400" dirty="0" err="1" smtClean="0">
                <a:solidFill>
                  <a:schemeClr val="lt1"/>
                </a:solidFill>
                <a:latin typeface="Century Gothic"/>
                <a:ea typeface="Century Gothic"/>
                <a:cs typeface="Century Gothic"/>
                <a:sym typeface="Century Gothic"/>
              </a:rPr>
              <a:t>erzählen</a:t>
            </a:r>
            <a:r>
              <a:rPr lang="en-US" sz="1400" dirty="0" smtClean="0">
                <a:solidFill>
                  <a:schemeClr val="lt1"/>
                </a:solidFill>
                <a:latin typeface="Century Gothic"/>
                <a:ea typeface="Century Gothic"/>
                <a:cs typeface="Century Gothic"/>
                <a:sym typeface="Century Gothic"/>
              </a:rPr>
              <a:t> </a:t>
            </a:r>
            <a:r>
              <a:rPr lang="en-US" sz="1400" dirty="0">
                <a:solidFill>
                  <a:schemeClr val="lt1"/>
                </a:solidFill>
                <a:latin typeface="Century Gothic"/>
                <a:ea typeface="Century Gothic"/>
                <a:cs typeface="Century Gothic"/>
                <a:sym typeface="Century Gothic"/>
              </a:rPr>
              <a:t>und die </a:t>
            </a:r>
            <a:r>
              <a:rPr lang="en-US" sz="1400" dirty="0" err="1">
                <a:solidFill>
                  <a:schemeClr val="lt1"/>
                </a:solidFill>
                <a:latin typeface="Century Gothic"/>
                <a:ea typeface="Century Gothic"/>
                <a:cs typeface="Century Gothic"/>
                <a:sym typeface="Century Gothic"/>
              </a:rPr>
              <a:t>relevanten</a:t>
            </a:r>
            <a:r>
              <a:rPr lang="en-US" sz="1400" dirty="0">
                <a:solidFill>
                  <a:schemeClr val="lt1"/>
                </a:solidFill>
                <a:latin typeface="Century Gothic"/>
                <a:ea typeface="Century Gothic"/>
                <a:cs typeface="Century Gothic"/>
                <a:sym typeface="Century Gothic"/>
              </a:rPr>
              <a:t> </a:t>
            </a:r>
            <a:r>
              <a:rPr lang="en-US" sz="1400" dirty="0" err="1">
                <a:solidFill>
                  <a:schemeClr val="lt1"/>
                </a:solidFill>
                <a:latin typeface="Century Gothic"/>
                <a:ea typeface="Century Gothic"/>
                <a:cs typeface="Century Gothic"/>
                <a:sym typeface="Century Gothic"/>
              </a:rPr>
              <a:t>Markenerfahrungen</a:t>
            </a:r>
            <a:r>
              <a:rPr lang="en-US" sz="1400" dirty="0">
                <a:solidFill>
                  <a:schemeClr val="lt1"/>
                </a:solidFill>
                <a:latin typeface="Century Gothic"/>
                <a:ea typeface="Century Gothic"/>
                <a:cs typeface="Century Gothic"/>
                <a:sym typeface="Century Gothic"/>
              </a:rPr>
              <a:t> </a:t>
            </a:r>
            <a:r>
              <a:rPr lang="en-US" sz="1400" dirty="0" err="1">
                <a:solidFill>
                  <a:schemeClr val="lt1"/>
                </a:solidFill>
                <a:latin typeface="Century Gothic"/>
                <a:ea typeface="Century Gothic"/>
                <a:cs typeface="Century Gothic"/>
                <a:sym typeface="Century Gothic"/>
              </a:rPr>
              <a:t>zu</a:t>
            </a:r>
            <a:r>
              <a:rPr lang="en-US" sz="1400" dirty="0">
                <a:solidFill>
                  <a:schemeClr val="lt1"/>
                </a:solidFill>
                <a:latin typeface="Century Gothic"/>
                <a:ea typeface="Century Gothic"/>
                <a:cs typeface="Century Gothic"/>
                <a:sym typeface="Century Gothic"/>
              </a:rPr>
              <a:t> </a:t>
            </a:r>
            <a:r>
              <a:rPr lang="en-US" sz="1400" dirty="0" err="1">
                <a:solidFill>
                  <a:schemeClr val="lt1"/>
                </a:solidFill>
                <a:latin typeface="Century Gothic"/>
                <a:ea typeface="Century Gothic"/>
                <a:cs typeface="Century Gothic"/>
                <a:sym typeface="Century Gothic"/>
              </a:rPr>
              <a:t>integrieren</a:t>
            </a:r>
            <a:r>
              <a:rPr lang="en-US" sz="1400" dirty="0">
                <a:solidFill>
                  <a:schemeClr val="lt1"/>
                </a:solidFill>
                <a:latin typeface="Century Gothic"/>
                <a:ea typeface="Century Gothic"/>
                <a:cs typeface="Century Gothic"/>
                <a:sym typeface="Century Gothic"/>
              </a:rPr>
              <a:t>.</a:t>
            </a:r>
          </a:p>
        </p:txBody>
      </p:sp>
      <p:grpSp>
        <p:nvGrpSpPr>
          <p:cNvPr id="1262" name="Shape 1262"/>
          <p:cNvGrpSpPr/>
          <p:nvPr/>
        </p:nvGrpSpPr>
        <p:grpSpPr>
          <a:xfrm>
            <a:off x="1957469" y="380816"/>
            <a:ext cx="605517" cy="605517"/>
            <a:chOff x="2609958" y="507756"/>
            <a:chExt cx="807356" cy="807356"/>
          </a:xfrm>
        </p:grpSpPr>
        <p:pic>
          <p:nvPicPr>
            <p:cNvPr id="1263" name="Shape 1263"/>
            <p:cNvPicPr preferRelativeResize="0"/>
            <p:nvPr/>
          </p:nvPicPr>
          <p:blipFill rotWithShape="1">
            <a:blip r:embed="rId4">
              <a:alphaModFix/>
            </a:blip>
            <a:srcRect/>
            <a:stretch/>
          </p:blipFill>
          <p:spPr>
            <a:xfrm>
              <a:off x="2683891" y="668993"/>
              <a:ext cx="676275" cy="474049"/>
            </a:xfrm>
            <a:prstGeom prst="rect">
              <a:avLst/>
            </a:prstGeom>
            <a:noFill/>
            <a:ln>
              <a:noFill/>
            </a:ln>
          </p:spPr>
        </p:pic>
        <p:sp>
          <p:nvSpPr>
            <p:cNvPr id="1264" name="Shape 1264"/>
            <p:cNvSpPr/>
            <p:nvPr/>
          </p:nvSpPr>
          <p:spPr>
            <a:xfrm>
              <a:off x="2609958" y="507756"/>
              <a:ext cx="807356" cy="807356"/>
            </a:xfrm>
            <a:prstGeom prst="ellipse">
              <a:avLst/>
            </a:prstGeom>
            <a:noFill/>
            <a:ln w="28575" cap="flat" cmpd="sng">
              <a:solidFill>
                <a:srgbClr val="FFFFFF"/>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grpSp>
      <p:sp>
        <p:nvSpPr>
          <p:cNvPr id="1265" name="Shape 1265"/>
          <p:cNvSpPr/>
          <p:nvPr/>
        </p:nvSpPr>
        <p:spPr>
          <a:xfrm rot="5400000">
            <a:off x="4525741" y="2423764"/>
            <a:ext cx="467342" cy="388795"/>
          </a:xfrm>
          <a:prstGeom prst="triangle">
            <a:avLst>
              <a:gd name="adj" fmla="val 50000"/>
            </a:avLst>
          </a:prstGeom>
          <a:solidFill>
            <a:schemeClr val="accent2"/>
          </a:solidFill>
          <a:ln w="12700" cap="flat" cmpd="sng">
            <a:solidFill>
              <a:schemeClr val="accent2"/>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266" name="Shape 1266"/>
          <p:cNvSpPr/>
          <p:nvPr/>
        </p:nvSpPr>
        <p:spPr>
          <a:xfrm>
            <a:off x="4478705" y="2433250"/>
            <a:ext cx="138499" cy="284692"/>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US" sz="1400">
                <a:solidFill>
                  <a:schemeClr val="dk1"/>
                </a:solidFill>
                <a:latin typeface="Century Gothic"/>
                <a:ea typeface="Century Gothic"/>
                <a:cs typeface="Century Gothic"/>
                <a:sym typeface="Century Gothic"/>
              </a:rPr>
              <a:t> </a:t>
            </a:r>
          </a:p>
        </p:txBody>
      </p:sp>
      <p:sp>
        <p:nvSpPr>
          <p:cNvPr id="1267" name="Shape 1267"/>
          <p:cNvSpPr/>
          <p:nvPr/>
        </p:nvSpPr>
        <p:spPr>
          <a:xfrm>
            <a:off x="4478705" y="2433250"/>
            <a:ext cx="138499" cy="284692"/>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US" sz="1400">
                <a:solidFill>
                  <a:schemeClr val="dk1"/>
                </a:solidFill>
                <a:latin typeface="Century Gothic"/>
                <a:ea typeface="Century Gothic"/>
                <a:cs typeface="Century Gothic"/>
                <a:sym typeface="Century Gothic"/>
              </a:rPr>
              <a:t> </a:t>
            </a:r>
          </a:p>
        </p:txBody>
      </p:sp>
      <p:sp>
        <p:nvSpPr>
          <p:cNvPr id="1268" name="Shape 1268"/>
          <p:cNvSpPr/>
          <p:nvPr/>
        </p:nvSpPr>
        <p:spPr>
          <a:xfrm>
            <a:off x="4478705" y="2433250"/>
            <a:ext cx="138499" cy="284692"/>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US" sz="1400">
                <a:solidFill>
                  <a:schemeClr val="dk1"/>
                </a:solidFill>
                <a:latin typeface="Century Gothic"/>
                <a:ea typeface="Century Gothic"/>
                <a:cs typeface="Century Gothic"/>
                <a:sym typeface="Century Gothic"/>
              </a:rPr>
              <a:t> </a:t>
            </a:r>
          </a:p>
        </p:txBody>
      </p:sp>
      <p:sp>
        <p:nvSpPr>
          <p:cNvPr id="1269" name="Shape 1269"/>
          <p:cNvSpPr/>
          <p:nvPr/>
        </p:nvSpPr>
        <p:spPr>
          <a:xfrm>
            <a:off x="4481110" y="2433250"/>
            <a:ext cx="138499" cy="284692"/>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US" sz="1400">
                <a:solidFill>
                  <a:srgbClr val="000000"/>
                </a:solidFill>
                <a:latin typeface="Times"/>
                <a:ea typeface="Times"/>
                <a:cs typeface="Times"/>
                <a:sym typeface="Times"/>
              </a:rPr>
              <a:t> </a:t>
            </a:r>
          </a:p>
        </p:txBody>
      </p:sp>
      <p:sp>
        <p:nvSpPr>
          <p:cNvPr id="1270" name="Shape 1270"/>
          <p:cNvSpPr/>
          <p:nvPr/>
        </p:nvSpPr>
        <p:spPr>
          <a:xfrm>
            <a:off x="4478705" y="2433250"/>
            <a:ext cx="138499" cy="284692"/>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US" sz="1400">
                <a:solidFill>
                  <a:schemeClr val="dk1"/>
                </a:solidFill>
                <a:latin typeface="Century Gothic"/>
                <a:ea typeface="Century Gothic"/>
                <a:cs typeface="Century Gothic"/>
                <a:sym typeface="Century Gothic"/>
              </a:rPr>
              <a:t> </a:t>
            </a:r>
          </a:p>
        </p:txBody>
      </p:sp>
      <p:pic>
        <p:nvPicPr>
          <p:cNvPr id="1271" name="Shape 1271" descr="C:\Users\brooke\Desktop\Materials\RFP Response Package - NEW!\Icons\before-after-big-tranz.png"/>
          <p:cNvPicPr preferRelativeResize="0"/>
          <p:nvPr/>
        </p:nvPicPr>
        <p:blipFill rotWithShape="1">
          <a:blip r:embed="rId5">
            <a:alphaModFix/>
          </a:blip>
          <a:srcRect/>
          <a:stretch/>
        </p:blipFill>
        <p:spPr>
          <a:xfrm>
            <a:off x="0" y="3053475"/>
            <a:ext cx="4565013" cy="2090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71"/>
                                        </p:tgtEl>
                                        <p:attrNameLst>
                                          <p:attrName>style.visibility</p:attrName>
                                        </p:attrNameLst>
                                      </p:cBhvr>
                                      <p:to>
                                        <p:strVal val="visible"/>
                                      </p:to>
                                    </p:set>
                                    <p:animEffect transition="in" filter="fade">
                                      <p:cBhvr>
                                        <p:cTn id="7" dur="500"/>
                                        <p:tgtEl>
                                          <p:spTgt spid="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Shape 1277"/>
          <p:cNvSpPr/>
          <p:nvPr/>
        </p:nvSpPr>
        <p:spPr>
          <a:xfrm>
            <a:off x="0" y="0"/>
            <a:ext cx="4857749" cy="5143499"/>
          </a:xfrm>
          <a:custGeom>
            <a:avLst/>
            <a:gdLst/>
            <a:ahLst/>
            <a:cxnLst/>
            <a:rect l="0" t="0" r="0" b="0"/>
            <a:pathLst>
              <a:path w="120000" h="120000" extrusionOk="0">
                <a:moveTo>
                  <a:pt x="0" y="0"/>
                </a:moveTo>
                <a:lnTo>
                  <a:pt x="112941" y="0"/>
                </a:lnTo>
                <a:lnTo>
                  <a:pt x="112941" y="55840"/>
                </a:lnTo>
                <a:lnTo>
                  <a:pt x="120000" y="60000"/>
                </a:lnTo>
                <a:lnTo>
                  <a:pt x="112941" y="64159"/>
                </a:lnTo>
                <a:lnTo>
                  <a:pt x="112941" y="120000"/>
                </a:lnTo>
                <a:lnTo>
                  <a:pt x="0" y="120000"/>
                </a:lnTo>
                <a:close/>
              </a:path>
            </a:pathLst>
          </a:custGeom>
          <a:solidFill>
            <a:schemeClr val="accent6"/>
          </a:solidFill>
          <a:ln>
            <a:noFill/>
          </a:ln>
        </p:spPr>
        <p:txBody>
          <a:bodyPr lIns="68550" tIns="34275" rIns="68550"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278" name="Shape 1278"/>
          <p:cNvSpPr txBox="1"/>
          <p:nvPr/>
        </p:nvSpPr>
        <p:spPr>
          <a:xfrm>
            <a:off x="316139" y="4379364"/>
            <a:ext cx="3985697" cy="650819"/>
          </a:xfrm>
          <a:prstGeom prst="rect">
            <a:avLst/>
          </a:prstGeom>
          <a:solidFill>
            <a:schemeClr val="lt1"/>
          </a:solidFill>
          <a:ln w="9525" cap="flat" cmpd="sng">
            <a:solidFill>
              <a:schemeClr val="lt1"/>
            </a:solidFill>
            <a:prstDash val="solid"/>
            <a:round/>
            <a:headEnd type="none" w="med" len="med"/>
            <a:tailEnd type="none" w="med" len="med"/>
          </a:ln>
        </p:spPr>
        <p:txBody>
          <a:bodyPr lIns="68550" tIns="34275" rIns="68550" bIns="34275" anchor="ctr" anchorCtr="0">
            <a:noAutofit/>
          </a:bodyPr>
          <a:lstStyle/>
          <a:p>
            <a:pPr marL="0" marR="0" lvl="0" indent="0" algn="ctr" rtl="0">
              <a:spcBef>
                <a:spcPts val="0"/>
              </a:spcBef>
              <a:buNone/>
            </a:pPr>
            <a:endParaRPr sz="1200">
              <a:solidFill>
                <a:schemeClr val="lt1"/>
              </a:solidFill>
              <a:latin typeface="Century Gothic"/>
              <a:ea typeface="Century Gothic"/>
              <a:cs typeface="Century Gothic"/>
              <a:sym typeface="Century Gothic"/>
            </a:endParaRPr>
          </a:p>
        </p:txBody>
      </p:sp>
      <p:pic>
        <p:nvPicPr>
          <p:cNvPr id="1279" name="Shape 1279"/>
          <p:cNvPicPr preferRelativeResize="0"/>
          <p:nvPr/>
        </p:nvPicPr>
        <p:blipFill rotWithShape="1">
          <a:blip r:embed="rId3">
            <a:alphaModFix/>
          </a:blip>
          <a:srcRect/>
          <a:stretch/>
        </p:blipFill>
        <p:spPr>
          <a:xfrm>
            <a:off x="4567237" y="0"/>
            <a:ext cx="4576763" cy="5143499"/>
          </a:xfrm>
          <a:prstGeom prst="rect">
            <a:avLst/>
          </a:prstGeom>
          <a:noFill/>
          <a:ln>
            <a:noFill/>
          </a:ln>
        </p:spPr>
      </p:pic>
      <p:sp>
        <p:nvSpPr>
          <p:cNvPr id="1280" name="Shape 1280"/>
          <p:cNvSpPr/>
          <p:nvPr/>
        </p:nvSpPr>
        <p:spPr>
          <a:xfrm>
            <a:off x="-347240" y="1031601"/>
            <a:ext cx="5204991" cy="438581"/>
          </a:xfrm>
          <a:prstGeom prst="rect">
            <a:avLst/>
          </a:prstGeom>
          <a:noFill/>
          <a:ln>
            <a:noFill/>
          </a:ln>
        </p:spPr>
        <p:txBody>
          <a:bodyPr lIns="68550" tIns="34275" rIns="68550" bIns="34275" anchor="t" anchorCtr="0">
            <a:noAutofit/>
          </a:bodyPr>
          <a:lstStyle/>
          <a:p>
            <a:pPr marL="0" marR="0" lvl="0" indent="0" algn="ctr" rtl="0">
              <a:spcBef>
                <a:spcPts val="0"/>
              </a:spcBef>
              <a:buSzPct val="25000"/>
              <a:buNone/>
            </a:pPr>
            <a:r>
              <a:rPr lang="en-US" sz="2400">
                <a:solidFill>
                  <a:schemeClr val="lt1"/>
                </a:solidFill>
                <a:latin typeface="Century Gothic"/>
                <a:ea typeface="Century Gothic"/>
                <a:cs typeface="Century Gothic"/>
                <a:sym typeface="Century Gothic"/>
              </a:rPr>
              <a:t>VON DATEN </a:t>
            </a:r>
            <a:br>
              <a:rPr lang="en-US" sz="2400">
                <a:solidFill>
                  <a:schemeClr val="lt1"/>
                </a:solidFill>
                <a:latin typeface="Century Gothic"/>
                <a:ea typeface="Century Gothic"/>
                <a:cs typeface="Century Gothic"/>
                <a:sym typeface="Century Gothic"/>
              </a:rPr>
            </a:br>
            <a:r>
              <a:rPr lang="en-US" sz="2400">
                <a:solidFill>
                  <a:schemeClr val="lt1"/>
                </a:solidFill>
                <a:latin typeface="Century Gothic"/>
                <a:ea typeface="Century Gothic"/>
                <a:cs typeface="Century Gothic"/>
                <a:sym typeface="Century Gothic"/>
              </a:rPr>
              <a:t>ZU ENTSCHEIDUNGEN</a:t>
            </a:r>
          </a:p>
        </p:txBody>
      </p:sp>
      <p:pic>
        <p:nvPicPr>
          <p:cNvPr id="1281" name="Shape 1281"/>
          <p:cNvPicPr preferRelativeResize="0"/>
          <p:nvPr/>
        </p:nvPicPr>
        <p:blipFill rotWithShape="1">
          <a:blip r:embed="rId4">
            <a:alphaModFix/>
          </a:blip>
          <a:srcRect/>
          <a:stretch/>
        </p:blipFill>
        <p:spPr>
          <a:xfrm>
            <a:off x="2025416" y="437870"/>
            <a:ext cx="467591" cy="467591"/>
          </a:xfrm>
          <a:prstGeom prst="rect">
            <a:avLst/>
          </a:prstGeom>
          <a:noFill/>
          <a:ln>
            <a:noFill/>
          </a:ln>
        </p:spPr>
      </p:pic>
      <p:sp>
        <p:nvSpPr>
          <p:cNvPr id="1282" name="Shape 1282"/>
          <p:cNvSpPr txBox="1"/>
          <p:nvPr/>
        </p:nvSpPr>
        <p:spPr>
          <a:xfrm>
            <a:off x="110036" y="1872561"/>
            <a:ext cx="4324499" cy="2248025"/>
          </a:xfrm>
          <a:prstGeom prst="rect">
            <a:avLst/>
          </a:prstGeom>
          <a:noFill/>
          <a:ln>
            <a:noFill/>
          </a:ln>
        </p:spPr>
        <p:txBody>
          <a:bodyPr lIns="68550" tIns="34275" rIns="68550" bIns="34275" anchor="t" anchorCtr="0">
            <a:noAutofit/>
          </a:bodyPr>
          <a:lstStyle/>
          <a:p>
            <a:pPr marL="0" marR="0" lvl="0" indent="0" algn="ctr" rtl="0">
              <a:spcBef>
                <a:spcPts val="0"/>
              </a:spcBef>
              <a:buSzPct val="25000"/>
              <a:buNone/>
            </a:pPr>
            <a:r>
              <a:rPr lang="en-US" sz="1200" dirty="0">
                <a:solidFill>
                  <a:schemeClr val="lt1"/>
                </a:solidFill>
                <a:latin typeface="Century Gothic"/>
                <a:ea typeface="Century Gothic"/>
                <a:cs typeface="Century Gothic"/>
                <a:sym typeface="Century Gothic"/>
              </a:rPr>
              <a:t>Predictive Marketing Platforms </a:t>
            </a:r>
            <a:r>
              <a:rPr lang="en-US" sz="1200" b="1" dirty="0" err="1">
                <a:solidFill>
                  <a:schemeClr val="lt1"/>
                </a:solidFill>
                <a:latin typeface="Century Gothic"/>
                <a:ea typeface="Century Gothic"/>
                <a:cs typeface="Century Gothic"/>
                <a:sym typeface="Century Gothic"/>
              </a:rPr>
              <a:t>Intelligenz</a:t>
            </a:r>
            <a:r>
              <a:rPr lang="en-US" sz="1200" b="1" dirty="0">
                <a:solidFill>
                  <a:schemeClr val="lt1"/>
                </a:solidFill>
                <a:latin typeface="Century Gothic"/>
                <a:ea typeface="Century Gothic"/>
                <a:cs typeface="Century Gothic"/>
                <a:sym typeface="Century Gothic"/>
              </a:rPr>
              <a:t> </a:t>
            </a:r>
            <a:r>
              <a:rPr lang="en-US" sz="1200" dirty="0">
                <a:solidFill>
                  <a:schemeClr val="lt1"/>
                </a:solidFill>
                <a:latin typeface="Century Gothic"/>
                <a:ea typeface="Century Gothic"/>
                <a:cs typeface="Century Gothic"/>
                <a:sym typeface="Century Gothic"/>
              </a:rPr>
              <a:t>(</a:t>
            </a:r>
            <a:r>
              <a:rPr lang="en-US" sz="1200" dirty="0" err="1">
                <a:solidFill>
                  <a:schemeClr val="lt1"/>
                </a:solidFill>
                <a:latin typeface="Century Gothic"/>
                <a:ea typeface="Century Gothic"/>
                <a:cs typeface="Century Gothic"/>
                <a:sym typeface="Century Gothic"/>
              </a:rPr>
              <a:t>Modelle</a:t>
            </a:r>
            <a:r>
              <a:rPr lang="en-US" sz="1200" dirty="0">
                <a:solidFill>
                  <a:schemeClr val="lt1"/>
                </a:solidFill>
                <a:latin typeface="Century Gothic"/>
                <a:ea typeface="Century Gothic"/>
                <a:cs typeface="Century Gothic"/>
                <a:sym typeface="Century Gothic"/>
              </a:rPr>
              <a:t>, User IDs, Attributions </a:t>
            </a:r>
            <a:r>
              <a:rPr lang="en-US" sz="1200" dirty="0" err="1">
                <a:solidFill>
                  <a:schemeClr val="lt1"/>
                </a:solidFill>
                <a:latin typeface="Century Gothic"/>
                <a:ea typeface="Century Gothic"/>
                <a:cs typeface="Century Gothic"/>
                <a:sym typeface="Century Gothic"/>
              </a:rPr>
              <a:t>Werte</a:t>
            </a:r>
            <a:r>
              <a:rPr lang="en-US" sz="1200" dirty="0">
                <a:solidFill>
                  <a:schemeClr val="lt1"/>
                </a:solidFill>
                <a:latin typeface="Century Gothic"/>
                <a:ea typeface="Century Gothic"/>
                <a:cs typeface="Century Gothic"/>
                <a:sym typeface="Century Gothic"/>
              </a:rPr>
              <a:t> und </a:t>
            </a:r>
            <a:r>
              <a:rPr lang="en-US" sz="1200" dirty="0" err="1">
                <a:solidFill>
                  <a:schemeClr val="lt1"/>
                </a:solidFill>
                <a:latin typeface="Century Gothic"/>
                <a:ea typeface="Century Gothic"/>
                <a:cs typeface="Century Gothic"/>
                <a:sym typeface="Century Gothic"/>
              </a:rPr>
              <a:t>Anwender</a:t>
            </a:r>
            <a:r>
              <a:rPr lang="en-US" sz="1200" dirty="0">
                <a:solidFill>
                  <a:schemeClr val="lt1"/>
                </a:solidFill>
                <a:latin typeface="Century Gothic"/>
                <a:ea typeface="Century Gothic"/>
                <a:cs typeface="Century Gothic"/>
                <a:sym typeface="Century Gothic"/>
              </a:rPr>
              <a:t> Input) </a:t>
            </a:r>
            <a:r>
              <a:rPr lang="en-US" sz="1200" dirty="0" err="1" smtClean="0">
                <a:solidFill>
                  <a:schemeClr val="lt1"/>
                </a:solidFill>
                <a:latin typeface="Century Gothic"/>
                <a:ea typeface="Century Gothic"/>
                <a:cs typeface="Century Gothic"/>
                <a:sym typeface="Century Gothic"/>
              </a:rPr>
              <a:t>treffen</a:t>
            </a:r>
            <a:r>
              <a:rPr lang="en-US" sz="1200" dirty="0" smtClean="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große</a:t>
            </a:r>
            <a:r>
              <a:rPr lang="en-US" sz="1200" dirty="0">
                <a:solidFill>
                  <a:schemeClr val="lt1"/>
                </a:solidFill>
                <a:latin typeface="Century Gothic"/>
                <a:ea typeface="Century Gothic"/>
                <a:cs typeface="Century Gothic"/>
                <a:sym typeface="Century Gothic"/>
              </a:rPr>
              <a:t> </a:t>
            </a:r>
            <a:r>
              <a:rPr lang="en-US" sz="1200" dirty="0" err="1">
                <a:solidFill>
                  <a:schemeClr val="lt1"/>
                </a:solidFill>
                <a:latin typeface="Century Gothic"/>
                <a:ea typeface="Century Gothic"/>
                <a:cs typeface="Century Gothic"/>
                <a:sym typeface="Century Gothic"/>
              </a:rPr>
              <a:t>Entscheidungen</a:t>
            </a:r>
            <a:r>
              <a:rPr lang="en-US" sz="1200" dirty="0">
                <a:solidFill>
                  <a:schemeClr val="lt1"/>
                </a:solidFill>
                <a:latin typeface="Century Gothic"/>
                <a:ea typeface="Century Gothic"/>
                <a:cs typeface="Century Gothic"/>
                <a:sym typeface="Century Gothic"/>
              </a:rPr>
              <a:t>.</a:t>
            </a:r>
          </a:p>
          <a:p>
            <a:pPr marL="0" marR="0" lvl="0" indent="0" algn="ctr" rtl="0">
              <a:spcBef>
                <a:spcPts val="0"/>
              </a:spcBef>
              <a:buNone/>
            </a:pPr>
            <a:endParaRPr sz="1400" dirty="0">
              <a:solidFill>
                <a:srgbClr val="FFFFFF"/>
              </a:solidFill>
              <a:latin typeface="Century Gothic"/>
              <a:ea typeface="Century Gothic"/>
              <a:cs typeface="Century Gothic"/>
              <a:sym typeface="Century Gothic"/>
            </a:endParaRPr>
          </a:p>
          <a:p>
            <a:pPr marL="0" marR="0" lvl="0" indent="0" algn="ctr" rtl="0">
              <a:spcBef>
                <a:spcPts val="0"/>
              </a:spcBef>
              <a:buSzPct val="25000"/>
              <a:buNone/>
            </a:pPr>
            <a:r>
              <a:rPr lang="en-US" sz="1400" b="1" dirty="0">
                <a:solidFill>
                  <a:srgbClr val="FFFFFF"/>
                </a:solidFill>
                <a:latin typeface="Century Gothic"/>
                <a:ea typeface="Century Gothic"/>
                <a:cs typeface="Century Gothic"/>
                <a:sym typeface="Century Gothic"/>
              </a:rPr>
              <a:t>INVESTITIONEN IN AI</a:t>
            </a:r>
          </a:p>
          <a:p>
            <a:pPr marL="0" marR="0" lvl="0" indent="0" algn="ctr" rtl="0">
              <a:spcBef>
                <a:spcPts val="0"/>
              </a:spcBef>
              <a:buNone/>
            </a:pPr>
            <a:endParaRPr sz="1400" b="1" dirty="0">
              <a:solidFill>
                <a:srgbClr val="FFFFFF"/>
              </a:solidFill>
              <a:latin typeface="Century Gothic"/>
              <a:ea typeface="Century Gothic"/>
              <a:cs typeface="Century Gothic"/>
              <a:sym typeface="Century Gothic"/>
            </a:endParaRPr>
          </a:p>
          <a:p>
            <a:pPr marL="0" marR="0" lvl="0" indent="0" algn="ctr" rtl="0">
              <a:spcBef>
                <a:spcPts val="0"/>
              </a:spcBef>
              <a:buSzPct val="25000"/>
              <a:buNone/>
            </a:pPr>
            <a:r>
              <a:rPr lang="en-US" sz="1200" dirty="0" err="1">
                <a:solidFill>
                  <a:srgbClr val="FFFFFF"/>
                </a:solidFill>
                <a:latin typeface="Century Gothic"/>
                <a:ea typeface="Century Gothic"/>
                <a:cs typeface="Century Gothic"/>
                <a:sym typeface="Century Gothic"/>
              </a:rPr>
              <a:t>Führende</a:t>
            </a:r>
            <a:r>
              <a:rPr lang="en-US" sz="1200" dirty="0">
                <a:solidFill>
                  <a:srgbClr val="FFFFFF"/>
                </a:solidFill>
                <a:latin typeface="Century Gothic"/>
                <a:ea typeface="Century Gothic"/>
                <a:cs typeface="Century Gothic"/>
                <a:sym typeface="Century Gothic"/>
              </a:rPr>
              <a:t> </a:t>
            </a:r>
            <a:r>
              <a:rPr lang="en-US" sz="1200" dirty="0" err="1">
                <a:solidFill>
                  <a:srgbClr val="FFFFFF"/>
                </a:solidFill>
                <a:latin typeface="Century Gothic"/>
                <a:ea typeface="Century Gothic"/>
                <a:cs typeface="Century Gothic"/>
                <a:sym typeface="Century Gothic"/>
              </a:rPr>
              <a:t>globale</a:t>
            </a:r>
            <a:r>
              <a:rPr lang="en-US" sz="1200" dirty="0">
                <a:solidFill>
                  <a:srgbClr val="FFFFFF"/>
                </a:solidFill>
                <a:latin typeface="Century Gothic"/>
                <a:ea typeface="Century Gothic"/>
                <a:cs typeface="Century Gothic"/>
                <a:sym typeface="Century Gothic"/>
              </a:rPr>
              <a:t> AI </a:t>
            </a:r>
            <a:r>
              <a:rPr lang="en-US" sz="1200" dirty="0" err="1">
                <a:solidFill>
                  <a:srgbClr val="FFFFFF"/>
                </a:solidFill>
                <a:latin typeface="Century Gothic"/>
                <a:ea typeface="Century Gothic"/>
                <a:cs typeface="Century Gothic"/>
                <a:sym typeface="Century Gothic"/>
              </a:rPr>
              <a:t>Firmen</a:t>
            </a:r>
            <a:r>
              <a:rPr lang="en-US" sz="1200" dirty="0">
                <a:solidFill>
                  <a:srgbClr val="FFFFFF"/>
                </a:solidFill>
                <a:latin typeface="Century Gothic"/>
                <a:ea typeface="Century Gothic"/>
                <a:cs typeface="Century Gothic"/>
                <a:sym typeface="Century Gothic"/>
              </a:rPr>
              <a:t> </a:t>
            </a:r>
            <a:r>
              <a:rPr lang="en-US" sz="1200" dirty="0" err="1">
                <a:solidFill>
                  <a:srgbClr val="FFFFFF"/>
                </a:solidFill>
                <a:latin typeface="Century Gothic"/>
                <a:ea typeface="Century Gothic"/>
                <a:cs typeface="Century Gothic"/>
                <a:sym typeface="Century Gothic"/>
              </a:rPr>
              <a:t>arbeiten</a:t>
            </a:r>
            <a:r>
              <a:rPr lang="en-US" sz="1200" dirty="0">
                <a:solidFill>
                  <a:srgbClr val="FFFFFF"/>
                </a:solidFill>
                <a:latin typeface="Century Gothic"/>
                <a:ea typeface="Century Gothic"/>
                <a:cs typeface="Century Gothic"/>
                <a:sym typeface="Century Gothic"/>
              </a:rPr>
              <a:t> </a:t>
            </a:r>
            <a:r>
              <a:rPr lang="en-US" sz="1200" dirty="0" err="1">
                <a:solidFill>
                  <a:srgbClr val="FFFFFF"/>
                </a:solidFill>
                <a:latin typeface="Century Gothic"/>
                <a:ea typeface="Century Gothic"/>
                <a:cs typeface="Century Gothic"/>
                <a:sym typeface="Century Gothic"/>
              </a:rPr>
              <a:t>schon</a:t>
            </a:r>
            <a:r>
              <a:rPr lang="en-US" sz="1200" dirty="0">
                <a:solidFill>
                  <a:srgbClr val="FFFFFF"/>
                </a:solidFill>
                <a:latin typeface="Century Gothic"/>
                <a:ea typeface="Century Gothic"/>
                <a:cs typeface="Century Gothic"/>
                <a:sym typeface="Century Gothic"/>
              </a:rPr>
              <a:t> </a:t>
            </a:r>
            <a:r>
              <a:rPr lang="en-US" sz="1200" dirty="0" err="1">
                <a:solidFill>
                  <a:srgbClr val="FFFFFF"/>
                </a:solidFill>
                <a:latin typeface="Century Gothic"/>
                <a:ea typeface="Century Gothic"/>
                <a:cs typeface="Century Gothic"/>
                <a:sym typeface="Century Gothic"/>
              </a:rPr>
              <a:t>jetzt</a:t>
            </a:r>
            <a:r>
              <a:rPr lang="en-US" sz="1200" dirty="0">
                <a:solidFill>
                  <a:srgbClr val="FFFFFF"/>
                </a:solidFill>
                <a:latin typeface="Century Gothic"/>
                <a:ea typeface="Century Gothic"/>
                <a:cs typeface="Century Gothic"/>
                <a:sym typeface="Century Gothic"/>
              </a:rPr>
              <a:t> </a:t>
            </a:r>
            <a:r>
              <a:rPr lang="en-US" sz="1200" dirty="0" err="1">
                <a:solidFill>
                  <a:srgbClr val="FFFFFF"/>
                </a:solidFill>
                <a:latin typeface="Century Gothic"/>
                <a:ea typeface="Century Gothic"/>
                <a:cs typeface="Century Gothic"/>
                <a:sym typeface="Century Gothic"/>
              </a:rPr>
              <a:t>mit</a:t>
            </a:r>
            <a:r>
              <a:rPr lang="en-US" sz="1200" dirty="0">
                <a:solidFill>
                  <a:srgbClr val="FFFFFF"/>
                </a:solidFill>
                <a:latin typeface="Century Gothic"/>
                <a:ea typeface="Century Gothic"/>
                <a:cs typeface="Century Gothic"/>
                <a:sym typeface="Century Gothic"/>
              </a:rPr>
              <a:t> </a:t>
            </a:r>
            <a:r>
              <a:rPr lang="en-US" sz="1200" dirty="0" smtClean="0">
                <a:solidFill>
                  <a:srgbClr val="FFFFFF"/>
                </a:solidFill>
                <a:latin typeface="Century Gothic"/>
                <a:ea typeface="Century Gothic"/>
                <a:cs typeface="Century Gothic"/>
                <a:sym typeface="Century Gothic"/>
              </a:rPr>
              <a:t>Rocket </a:t>
            </a:r>
            <a:r>
              <a:rPr lang="en-US" sz="1200" dirty="0" smtClean="0">
                <a:solidFill>
                  <a:srgbClr val="FFFFFF"/>
                </a:solidFill>
                <a:latin typeface="Century Gothic"/>
                <a:ea typeface="Century Gothic"/>
                <a:cs typeface="Century Gothic"/>
                <a:sym typeface="Century Gothic"/>
              </a:rPr>
              <a:t>Fuel </a:t>
            </a:r>
            <a:r>
              <a:rPr lang="en-US" sz="1200" dirty="0" err="1">
                <a:solidFill>
                  <a:srgbClr val="FFFFFF"/>
                </a:solidFill>
                <a:latin typeface="Century Gothic"/>
                <a:ea typeface="Century Gothic"/>
                <a:cs typeface="Century Gothic"/>
                <a:sym typeface="Century Gothic"/>
              </a:rPr>
              <a:t>zusammen</a:t>
            </a:r>
            <a:r>
              <a:rPr lang="en-US" sz="1200" dirty="0">
                <a:solidFill>
                  <a:srgbClr val="FFFFFF"/>
                </a:solidFill>
                <a:latin typeface="Century Gothic"/>
                <a:ea typeface="Century Gothic"/>
                <a:cs typeface="Century Gothic"/>
                <a:sym typeface="Century Gothic"/>
              </a:rPr>
              <a:t>, um </a:t>
            </a:r>
            <a:r>
              <a:rPr lang="en-US" sz="1200" dirty="0" err="1">
                <a:solidFill>
                  <a:srgbClr val="FFFFFF"/>
                </a:solidFill>
                <a:latin typeface="Century Gothic"/>
                <a:ea typeface="Century Gothic"/>
                <a:cs typeface="Century Gothic"/>
                <a:sym typeface="Century Gothic"/>
              </a:rPr>
              <a:t>ihre</a:t>
            </a:r>
            <a:r>
              <a:rPr lang="en-US" sz="1200" dirty="0">
                <a:solidFill>
                  <a:srgbClr val="FFFFFF"/>
                </a:solidFill>
                <a:latin typeface="Century Gothic"/>
                <a:ea typeface="Century Gothic"/>
                <a:cs typeface="Century Gothic"/>
                <a:sym typeface="Century Gothic"/>
              </a:rPr>
              <a:t> </a:t>
            </a:r>
            <a:r>
              <a:rPr lang="en-US" sz="1200" dirty="0" err="1">
                <a:solidFill>
                  <a:srgbClr val="FFFFFF"/>
                </a:solidFill>
                <a:latin typeface="Century Gothic"/>
                <a:ea typeface="Century Gothic"/>
                <a:cs typeface="Century Gothic"/>
                <a:sym typeface="Century Gothic"/>
              </a:rPr>
              <a:t>Zukunft</a:t>
            </a:r>
            <a:r>
              <a:rPr lang="en-US" sz="1200" dirty="0">
                <a:solidFill>
                  <a:srgbClr val="FFFFFF"/>
                </a:solidFill>
                <a:latin typeface="Century Gothic"/>
                <a:ea typeface="Century Gothic"/>
                <a:cs typeface="Century Gothic"/>
                <a:sym typeface="Century Gothic"/>
              </a:rPr>
              <a:t> </a:t>
            </a:r>
            <a:r>
              <a:rPr lang="en-US" sz="1200" dirty="0" err="1">
                <a:solidFill>
                  <a:srgbClr val="FFFFFF"/>
                </a:solidFill>
                <a:latin typeface="Century Gothic"/>
                <a:ea typeface="Century Gothic"/>
                <a:cs typeface="Century Gothic"/>
                <a:sym typeface="Century Gothic"/>
              </a:rPr>
              <a:t>im</a:t>
            </a:r>
            <a:r>
              <a:rPr lang="en-US" sz="1200" dirty="0">
                <a:solidFill>
                  <a:srgbClr val="FFFFFF"/>
                </a:solidFill>
                <a:latin typeface="Century Gothic"/>
                <a:ea typeface="Century Gothic"/>
                <a:cs typeface="Century Gothic"/>
                <a:sym typeface="Century Gothic"/>
              </a:rPr>
              <a:t> Marketing </a:t>
            </a:r>
            <a:r>
              <a:rPr lang="en-US" sz="1200" dirty="0" err="1">
                <a:solidFill>
                  <a:srgbClr val="FFFFFF"/>
                </a:solidFill>
                <a:latin typeface="Century Gothic"/>
                <a:ea typeface="Century Gothic"/>
                <a:cs typeface="Century Gothic"/>
                <a:sym typeface="Century Gothic"/>
              </a:rPr>
              <a:t>zu</a:t>
            </a:r>
            <a:r>
              <a:rPr lang="en-US" sz="1200" dirty="0">
                <a:solidFill>
                  <a:srgbClr val="FFFFFF"/>
                </a:solidFill>
                <a:latin typeface="Century Gothic"/>
                <a:ea typeface="Century Gothic"/>
                <a:cs typeface="Century Gothic"/>
                <a:sym typeface="Century Gothic"/>
              </a:rPr>
              <a:t> </a:t>
            </a:r>
            <a:r>
              <a:rPr lang="en-US" sz="1200" dirty="0" err="1">
                <a:solidFill>
                  <a:srgbClr val="FFFFFF"/>
                </a:solidFill>
                <a:latin typeface="Century Gothic"/>
                <a:ea typeface="Century Gothic"/>
                <a:cs typeface="Century Gothic"/>
                <a:sym typeface="Century Gothic"/>
              </a:rPr>
              <a:t>sichern</a:t>
            </a:r>
            <a:r>
              <a:rPr lang="en-US" sz="1200" dirty="0">
                <a:solidFill>
                  <a:srgbClr val="FFFFFF"/>
                </a:solidFill>
                <a:latin typeface="Century Gothic"/>
                <a:ea typeface="Century Gothic"/>
                <a:cs typeface="Century Gothic"/>
                <a:sym typeface="Century Gothic"/>
              </a:rPr>
              <a:t>. </a:t>
            </a:r>
          </a:p>
        </p:txBody>
      </p:sp>
      <p:pic>
        <p:nvPicPr>
          <p:cNvPr id="1283" name="Shape 1283"/>
          <p:cNvPicPr preferRelativeResize="0"/>
          <p:nvPr/>
        </p:nvPicPr>
        <p:blipFill rotWithShape="1">
          <a:blip r:embed="rId5">
            <a:alphaModFix/>
          </a:blip>
          <a:srcRect/>
          <a:stretch/>
        </p:blipFill>
        <p:spPr>
          <a:xfrm>
            <a:off x="358796" y="4379366"/>
            <a:ext cx="620997" cy="620997"/>
          </a:xfrm>
          <a:prstGeom prst="rect">
            <a:avLst/>
          </a:prstGeom>
          <a:noFill/>
          <a:ln>
            <a:noFill/>
          </a:ln>
        </p:spPr>
      </p:pic>
      <p:pic>
        <p:nvPicPr>
          <p:cNvPr id="1284" name="Shape 1284"/>
          <p:cNvPicPr preferRelativeResize="0"/>
          <p:nvPr/>
        </p:nvPicPr>
        <p:blipFill rotWithShape="1">
          <a:blip r:embed="rId6">
            <a:alphaModFix/>
          </a:blip>
          <a:srcRect/>
          <a:stretch/>
        </p:blipFill>
        <p:spPr>
          <a:xfrm>
            <a:off x="1070600" y="4516975"/>
            <a:ext cx="783158" cy="391579"/>
          </a:xfrm>
          <a:prstGeom prst="rect">
            <a:avLst/>
          </a:prstGeom>
          <a:noFill/>
          <a:ln>
            <a:noFill/>
          </a:ln>
        </p:spPr>
      </p:pic>
      <p:pic>
        <p:nvPicPr>
          <p:cNvPr id="1285" name="Shape 1285"/>
          <p:cNvPicPr preferRelativeResize="0"/>
          <p:nvPr/>
        </p:nvPicPr>
        <p:blipFill rotWithShape="1">
          <a:blip r:embed="rId7">
            <a:alphaModFix/>
          </a:blip>
          <a:srcRect/>
          <a:stretch/>
        </p:blipFill>
        <p:spPr>
          <a:xfrm>
            <a:off x="2734258" y="4560660"/>
            <a:ext cx="788450" cy="304204"/>
          </a:xfrm>
          <a:prstGeom prst="rect">
            <a:avLst/>
          </a:prstGeom>
          <a:noFill/>
          <a:ln>
            <a:noFill/>
          </a:ln>
        </p:spPr>
      </p:pic>
      <p:pic>
        <p:nvPicPr>
          <p:cNvPr id="1286" name="Shape 1286"/>
          <p:cNvPicPr preferRelativeResize="0"/>
          <p:nvPr/>
        </p:nvPicPr>
        <p:blipFill rotWithShape="1">
          <a:blip r:embed="rId8">
            <a:alphaModFix/>
          </a:blip>
          <a:srcRect/>
          <a:stretch/>
        </p:blipFill>
        <p:spPr>
          <a:xfrm>
            <a:off x="3487796" y="4422348"/>
            <a:ext cx="849498" cy="566333"/>
          </a:xfrm>
          <a:prstGeom prst="rect">
            <a:avLst/>
          </a:prstGeom>
          <a:noFill/>
          <a:ln>
            <a:noFill/>
          </a:ln>
        </p:spPr>
      </p:pic>
      <p:pic>
        <p:nvPicPr>
          <p:cNvPr id="1287" name="Shape 1287"/>
          <p:cNvPicPr preferRelativeResize="0"/>
          <p:nvPr/>
        </p:nvPicPr>
        <p:blipFill rotWithShape="1">
          <a:blip r:embed="rId9">
            <a:alphaModFix/>
          </a:blip>
          <a:srcRect/>
          <a:stretch/>
        </p:blipFill>
        <p:spPr>
          <a:xfrm>
            <a:off x="2029318" y="4425553"/>
            <a:ext cx="574415" cy="574415"/>
          </a:xfrm>
          <a:prstGeom prst="rect">
            <a:avLst/>
          </a:prstGeom>
          <a:noFill/>
          <a:ln>
            <a:noFill/>
          </a:ln>
        </p:spPr>
      </p:pic>
      <p:pic>
        <p:nvPicPr>
          <p:cNvPr id="1288" name="Shape 1288"/>
          <p:cNvPicPr preferRelativeResize="0"/>
          <p:nvPr/>
        </p:nvPicPr>
        <p:blipFill rotWithShape="1">
          <a:blip r:embed="rId10">
            <a:alphaModFix/>
          </a:blip>
          <a:srcRect/>
          <a:stretch/>
        </p:blipFill>
        <p:spPr>
          <a:xfrm>
            <a:off x="2178443" y="4574678"/>
            <a:ext cx="276166" cy="276166"/>
          </a:xfrm>
          <a:prstGeom prst="rect">
            <a:avLst/>
          </a:prstGeom>
          <a:noFill/>
          <a:ln>
            <a:noFill/>
          </a:ln>
        </p:spPr>
      </p:pic>
      <p:sp>
        <p:nvSpPr>
          <p:cNvPr id="1289" name="Shape 1289"/>
          <p:cNvSpPr/>
          <p:nvPr/>
        </p:nvSpPr>
        <p:spPr>
          <a:xfrm>
            <a:off x="1957469" y="380816"/>
            <a:ext cx="605517" cy="605517"/>
          </a:xfrm>
          <a:prstGeom prst="ellipse">
            <a:avLst/>
          </a:prstGeom>
          <a:noFill/>
          <a:ln w="28575" cap="flat" cmpd="sng">
            <a:solidFill>
              <a:srgbClr val="FFFFFF"/>
            </a:solidFill>
            <a:prstDash val="solid"/>
            <a:miter/>
            <a:headEnd type="none" w="med" len="med"/>
            <a:tailEnd type="none" w="med" len="med"/>
          </a:ln>
        </p:spPr>
        <p:txBody>
          <a:bodyPr lIns="68550" tIns="34275" rIns="68550"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290" name="Shape 1290"/>
          <p:cNvSpPr/>
          <p:nvPr/>
        </p:nvSpPr>
        <p:spPr>
          <a:xfrm>
            <a:off x="4454819" y="2417861"/>
            <a:ext cx="234360"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a:solidFill>
                  <a:schemeClr val="dk1"/>
                </a:solidFill>
                <a:latin typeface="Century Gothic"/>
                <a:ea typeface="Century Gothic"/>
                <a:cs typeface="Century Gothic"/>
                <a:sym typeface="Century Gothic"/>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77"/>
                                        </p:tgtEl>
                                        <p:attrNameLst>
                                          <p:attrName>style.visibility</p:attrName>
                                        </p:attrNameLst>
                                      </p:cBhvr>
                                      <p:to>
                                        <p:strVal val="visible"/>
                                      </p:to>
                                    </p:set>
                                    <p:anim calcmode="lin" valueType="num">
                                      <p:cBhvr additive="base">
                                        <p:cTn id="7" dur="500"/>
                                        <p:tgtEl>
                                          <p:spTgt spid="127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Shape 1296"/>
          <p:cNvSpPr/>
          <p:nvPr/>
        </p:nvSpPr>
        <p:spPr>
          <a:xfrm>
            <a:off x="1867123" y="2349100"/>
            <a:ext cx="3175" cy="3175"/>
          </a:xfrm>
          <a:prstGeom prst="rect">
            <a:avLst/>
          </a:prstGeom>
          <a:solidFill>
            <a:srgbClr val="ED1C24"/>
          </a:solidFill>
          <a:ln>
            <a:noFill/>
          </a:ln>
        </p:spPr>
        <p:txBody>
          <a:bodyPr lIns="45700" tIns="45700" rIns="45700" bIns="45700" anchor="t" anchorCtr="0">
            <a:noAutofit/>
          </a:bodyPr>
          <a:lstStyle/>
          <a:p>
            <a:pPr marL="0" marR="0" lvl="0" indent="0" algn="l" rtl="0">
              <a:spcBef>
                <a:spcPts val="0"/>
              </a:spcBef>
              <a:buNone/>
            </a:pPr>
            <a:endParaRPr sz="900">
              <a:solidFill>
                <a:schemeClr val="dk1"/>
              </a:solidFill>
              <a:latin typeface="Century Gothic"/>
              <a:ea typeface="Century Gothic"/>
              <a:cs typeface="Century Gothic"/>
              <a:sym typeface="Century Gothic"/>
            </a:endParaRPr>
          </a:p>
        </p:txBody>
      </p:sp>
      <p:sp>
        <p:nvSpPr>
          <p:cNvPr id="1297" name="Shape 1297"/>
          <p:cNvSpPr txBox="1"/>
          <p:nvPr/>
        </p:nvSpPr>
        <p:spPr>
          <a:xfrm>
            <a:off x="576264" y="551637"/>
            <a:ext cx="4074319" cy="379014"/>
          </a:xfrm>
          <a:prstGeom prst="rect">
            <a:avLst/>
          </a:prstGeom>
          <a:noFill/>
          <a:ln>
            <a:noFill/>
          </a:ln>
        </p:spPr>
        <p:txBody>
          <a:bodyPr lIns="38100" tIns="38100" rIns="38100" bIns="38100" anchor="ctr" anchorCtr="0">
            <a:noAutofit/>
          </a:bodyPr>
          <a:lstStyle/>
          <a:p>
            <a:pPr marL="0" marR="0" lvl="0" indent="0" algn="l" rtl="0">
              <a:lnSpc>
                <a:spcPct val="80000"/>
              </a:lnSpc>
              <a:spcBef>
                <a:spcPts val="0"/>
              </a:spcBef>
              <a:spcAft>
                <a:spcPts val="0"/>
              </a:spcAft>
              <a:buClr>
                <a:schemeClr val="dk1"/>
              </a:buClr>
              <a:buSzPct val="25000"/>
              <a:buFont typeface="Century Gothic"/>
              <a:buNone/>
            </a:pPr>
            <a:r>
              <a:rPr lang="en-US" sz="2247" b="0" i="0" u="none" strike="noStrike" cap="none">
                <a:solidFill>
                  <a:schemeClr val="dk1"/>
                </a:solidFill>
                <a:latin typeface="Century Gothic"/>
                <a:ea typeface="Century Gothic"/>
                <a:cs typeface="Century Gothic"/>
                <a:sym typeface="Century Gothic"/>
              </a:rPr>
              <a:t>MARKETING PROBLEM</a:t>
            </a:r>
          </a:p>
        </p:txBody>
      </p:sp>
      <p:grpSp>
        <p:nvGrpSpPr>
          <p:cNvPr id="1298" name="Shape 1298"/>
          <p:cNvGrpSpPr/>
          <p:nvPr/>
        </p:nvGrpSpPr>
        <p:grpSpPr>
          <a:xfrm>
            <a:off x="1404595" y="1165892"/>
            <a:ext cx="2753582" cy="3628412"/>
            <a:chOff x="1404595" y="1165892"/>
            <a:chExt cx="2753582" cy="3628412"/>
          </a:xfrm>
        </p:grpSpPr>
        <p:sp>
          <p:nvSpPr>
            <p:cNvPr id="1299" name="Shape 1299"/>
            <p:cNvSpPr/>
            <p:nvPr/>
          </p:nvSpPr>
          <p:spPr>
            <a:xfrm>
              <a:off x="1630837" y="1165892"/>
              <a:ext cx="2527338" cy="369332"/>
            </a:xfrm>
            <a:prstGeom prst="rect">
              <a:avLst/>
            </a:prstGeom>
            <a:noFill/>
            <a:ln>
              <a:noFill/>
            </a:ln>
          </p:spPr>
          <p:txBody>
            <a:bodyPr lIns="0" tIns="0" rIns="0" bIns="0" anchor="t" anchorCtr="0">
              <a:noAutofit/>
            </a:bodyPr>
            <a:lstStyle/>
            <a:p>
              <a:pPr marL="0" marR="0" lvl="0" indent="0" algn="r" rtl="0">
                <a:lnSpc>
                  <a:spcPct val="100000"/>
                </a:lnSpc>
                <a:spcBef>
                  <a:spcPts val="0"/>
                </a:spcBef>
                <a:buSzPct val="25000"/>
                <a:buNone/>
              </a:pPr>
              <a:r>
                <a:rPr lang="en-US" sz="1200" b="1" cap="none">
                  <a:solidFill>
                    <a:schemeClr val="dk1"/>
                  </a:solidFill>
                  <a:latin typeface="Century Gothic"/>
                  <a:ea typeface="Century Gothic"/>
                  <a:cs typeface="Century Gothic"/>
                  <a:sym typeface="Century Gothic"/>
                </a:rPr>
                <a:t>Der Konsument benutzt verschiedene Endgeräte</a:t>
              </a:r>
            </a:p>
          </p:txBody>
        </p:sp>
        <p:sp>
          <p:nvSpPr>
            <p:cNvPr id="1300" name="Shape 1300"/>
            <p:cNvSpPr/>
            <p:nvPr/>
          </p:nvSpPr>
          <p:spPr>
            <a:xfrm>
              <a:off x="1630837" y="1936375"/>
              <a:ext cx="2527338" cy="815607"/>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SzPct val="25000"/>
                <a:buNone/>
              </a:pPr>
              <a:r>
                <a:rPr lang="en-US" sz="1200" b="1" cap="none">
                  <a:solidFill>
                    <a:schemeClr val="dk1"/>
                  </a:solidFill>
                  <a:latin typeface="Century Gothic"/>
                  <a:ea typeface="Century Gothic"/>
                  <a:cs typeface="Century Gothic"/>
                  <a:sym typeface="Century Gothic"/>
                </a:rPr>
                <a:t>Segmentierung nach Demographien und Audiences ist nicht mehr ausreichend</a:t>
              </a:r>
            </a:p>
            <a:p>
              <a:pPr marL="0" marR="0" lvl="0" indent="0" algn="r" rtl="0">
                <a:lnSpc>
                  <a:spcPct val="100000"/>
                </a:lnSpc>
                <a:spcBef>
                  <a:spcPts val="600"/>
                </a:spcBef>
                <a:buNone/>
              </a:pPr>
              <a:endParaRPr sz="1200" b="1" cap="none">
                <a:solidFill>
                  <a:schemeClr val="dk1"/>
                </a:solidFill>
                <a:latin typeface="Century Gothic"/>
                <a:ea typeface="Century Gothic"/>
                <a:cs typeface="Century Gothic"/>
                <a:sym typeface="Century Gothic"/>
              </a:endParaRPr>
            </a:p>
          </p:txBody>
        </p:sp>
        <p:sp>
          <p:nvSpPr>
            <p:cNvPr id="1301" name="Shape 1301"/>
            <p:cNvSpPr/>
            <p:nvPr/>
          </p:nvSpPr>
          <p:spPr>
            <a:xfrm>
              <a:off x="1404595" y="2806778"/>
              <a:ext cx="2753580" cy="553997"/>
            </a:xfrm>
            <a:prstGeom prst="rect">
              <a:avLst/>
            </a:prstGeom>
            <a:noFill/>
            <a:ln>
              <a:noFill/>
            </a:ln>
          </p:spPr>
          <p:txBody>
            <a:bodyPr lIns="0" tIns="0" rIns="0" bIns="0" anchor="t" anchorCtr="0">
              <a:noAutofit/>
            </a:bodyPr>
            <a:lstStyle/>
            <a:p>
              <a:pPr marL="0" marR="0" lvl="0" indent="0" algn="r" rtl="0">
                <a:lnSpc>
                  <a:spcPct val="100000"/>
                </a:lnSpc>
                <a:spcBef>
                  <a:spcPts val="0"/>
                </a:spcBef>
                <a:buSzPct val="25000"/>
                <a:buNone/>
              </a:pPr>
              <a:r>
                <a:rPr lang="en-US" sz="1200" b="1" cap="none">
                  <a:solidFill>
                    <a:schemeClr val="dk1"/>
                  </a:solidFill>
                  <a:latin typeface="Century Gothic"/>
                  <a:ea typeface="Century Gothic"/>
                  <a:cs typeface="Century Gothic"/>
                  <a:sym typeface="Century Gothic"/>
                </a:rPr>
                <a:t>Der Marketing Funnel ist zu vereinfacht dargestellt und ungenau</a:t>
              </a:r>
            </a:p>
          </p:txBody>
        </p:sp>
        <p:sp>
          <p:nvSpPr>
            <p:cNvPr id="1302" name="Shape 1302"/>
            <p:cNvSpPr/>
            <p:nvPr/>
          </p:nvSpPr>
          <p:spPr>
            <a:xfrm>
              <a:off x="1630837" y="3661910"/>
              <a:ext cx="2527338" cy="553997"/>
            </a:xfrm>
            <a:prstGeom prst="rect">
              <a:avLst/>
            </a:prstGeom>
            <a:noFill/>
            <a:ln>
              <a:noFill/>
            </a:ln>
          </p:spPr>
          <p:txBody>
            <a:bodyPr lIns="0" tIns="0" rIns="0" bIns="0" anchor="t" anchorCtr="0">
              <a:noAutofit/>
            </a:bodyPr>
            <a:lstStyle/>
            <a:p>
              <a:pPr marL="0" marR="0" lvl="0" indent="0" algn="r" rtl="0">
                <a:lnSpc>
                  <a:spcPct val="100000"/>
                </a:lnSpc>
                <a:spcBef>
                  <a:spcPts val="0"/>
                </a:spcBef>
                <a:buSzPct val="25000"/>
                <a:buNone/>
              </a:pPr>
              <a:r>
                <a:rPr lang="en-US" sz="1200" b="1" cap="none">
                  <a:solidFill>
                    <a:schemeClr val="dk1"/>
                  </a:solidFill>
                  <a:latin typeface="Century Gothic"/>
                  <a:ea typeface="Century Gothic"/>
                  <a:cs typeface="Century Gothic"/>
                  <a:sym typeface="Century Gothic"/>
                </a:rPr>
                <a:t>Gekaufte Drittdaten schaffen keine Differenzierung der Marken</a:t>
              </a:r>
            </a:p>
          </p:txBody>
        </p:sp>
        <p:sp>
          <p:nvSpPr>
            <p:cNvPr id="1303" name="Shape 1303"/>
            <p:cNvSpPr/>
            <p:nvPr/>
          </p:nvSpPr>
          <p:spPr>
            <a:xfrm>
              <a:off x="1404595" y="4609639"/>
              <a:ext cx="2753582" cy="184666"/>
            </a:xfrm>
            <a:prstGeom prst="rect">
              <a:avLst/>
            </a:prstGeom>
            <a:noFill/>
            <a:ln>
              <a:noFill/>
            </a:ln>
          </p:spPr>
          <p:txBody>
            <a:bodyPr lIns="0" tIns="0" rIns="0" bIns="0" anchor="t" anchorCtr="0">
              <a:noAutofit/>
            </a:bodyPr>
            <a:lstStyle/>
            <a:p>
              <a:pPr marL="0" marR="0" lvl="0" indent="0" algn="r" rtl="0">
                <a:lnSpc>
                  <a:spcPct val="100000"/>
                </a:lnSpc>
                <a:spcBef>
                  <a:spcPts val="0"/>
                </a:spcBef>
                <a:buSzPct val="25000"/>
                <a:buNone/>
              </a:pPr>
              <a:r>
                <a:rPr lang="en-US" sz="1200" b="1" cap="none">
                  <a:solidFill>
                    <a:schemeClr val="dk1"/>
                  </a:solidFill>
                  <a:latin typeface="Century Gothic"/>
                  <a:ea typeface="Century Gothic"/>
                  <a:cs typeface="Century Gothic"/>
                  <a:sym typeface="Century Gothic"/>
                </a:rPr>
                <a:t>Daten lösen nicht alle Probleme</a:t>
              </a:r>
            </a:p>
          </p:txBody>
        </p:sp>
      </p:grpSp>
      <p:grpSp>
        <p:nvGrpSpPr>
          <p:cNvPr id="1304" name="Shape 1304"/>
          <p:cNvGrpSpPr/>
          <p:nvPr/>
        </p:nvGrpSpPr>
        <p:grpSpPr>
          <a:xfrm>
            <a:off x="4562296" y="-12191"/>
            <a:ext cx="4584929" cy="5157468"/>
            <a:chOff x="4562296" y="0"/>
            <a:chExt cx="4584929" cy="5143499"/>
          </a:xfrm>
        </p:grpSpPr>
        <p:pic>
          <p:nvPicPr>
            <p:cNvPr id="1305" name="Shape 1305"/>
            <p:cNvPicPr preferRelativeResize="0"/>
            <p:nvPr/>
          </p:nvPicPr>
          <p:blipFill rotWithShape="1">
            <a:blip r:embed="rId3">
              <a:alphaModFix/>
            </a:blip>
            <a:srcRect l="23963" t="67217" r="-113" b="-22"/>
            <a:stretch/>
          </p:blipFill>
          <p:spPr>
            <a:xfrm rot="-5400000">
              <a:off x="4283011" y="279285"/>
              <a:ext cx="5143499" cy="4584929"/>
            </a:xfrm>
            <a:prstGeom prst="rect">
              <a:avLst/>
            </a:prstGeom>
            <a:noFill/>
            <a:ln>
              <a:noFill/>
            </a:ln>
          </p:spPr>
        </p:pic>
        <p:sp>
          <p:nvSpPr>
            <p:cNvPr id="1306" name="Shape 1306"/>
            <p:cNvSpPr/>
            <p:nvPr/>
          </p:nvSpPr>
          <p:spPr>
            <a:xfrm rot="10800000" flipH="1">
              <a:off x="7748893" y="448348"/>
              <a:ext cx="904875" cy="34288"/>
            </a:xfrm>
            <a:prstGeom prst="rect">
              <a:avLst/>
            </a:prstGeom>
            <a:solidFill>
              <a:schemeClr val="lt1"/>
            </a:solidFill>
            <a:ln>
              <a:noFill/>
            </a:ln>
          </p:spPr>
          <p:txBody>
            <a:bodyPr lIns="25400" tIns="25400" rIns="25400" bIns="25400" anchor="ctr" anchorCtr="0">
              <a:noAutofit/>
            </a:bodyPr>
            <a:lstStyle/>
            <a:p>
              <a:pPr marL="0" marR="0" lvl="0" indent="0" algn="l" rtl="0">
                <a:spcBef>
                  <a:spcPts val="0"/>
                </a:spcBef>
                <a:buNone/>
              </a:pPr>
              <a:endParaRPr sz="1200">
                <a:solidFill>
                  <a:srgbClr val="4FB3A1"/>
                </a:solidFill>
                <a:latin typeface="Century Gothic"/>
                <a:ea typeface="Century Gothic"/>
                <a:cs typeface="Century Gothic"/>
                <a:sym typeface="Century Gothic"/>
              </a:endParaRPr>
            </a:p>
          </p:txBody>
        </p:sp>
        <p:sp>
          <p:nvSpPr>
            <p:cNvPr id="1307" name="Shape 1307"/>
            <p:cNvSpPr txBox="1"/>
            <p:nvPr/>
          </p:nvSpPr>
          <p:spPr>
            <a:xfrm>
              <a:off x="4643746" y="551637"/>
              <a:ext cx="4074319" cy="379014"/>
            </a:xfrm>
            <a:prstGeom prst="rect">
              <a:avLst/>
            </a:prstGeom>
            <a:noFill/>
            <a:ln>
              <a:noFill/>
            </a:ln>
          </p:spPr>
          <p:txBody>
            <a:bodyPr lIns="50800" tIns="50800" rIns="50800" bIns="50800" anchor="ctr" anchorCtr="0">
              <a:noAutofit/>
            </a:bodyPr>
            <a:lstStyle/>
            <a:p>
              <a:pPr marL="0" marR="0" lvl="0" indent="0" algn="r" rtl="0">
                <a:lnSpc>
                  <a:spcPct val="80000"/>
                </a:lnSpc>
                <a:spcBef>
                  <a:spcPts val="0"/>
                </a:spcBef>
                <a:spcAft>
                  <a:spcPts val="0"/>
                </a:spcAft>
                <a:buClr>
                  <a:schemeClr val="lt1"/>
                </a:buClr>
                <a:buSzPct val="25000"/>
                <a:buFont typeface="Century Gothic"/>
                <a:buNone/>
              </a:pPr>
              <a:r>
                <a:rPr lang="en-US" sz="2247" b="0" i="0" u="none" strike="noStrike" cap="none">
                  <a:solidFill>
                    <a:schemeClr val="lt1"/>
                  </a:solidFill>
                  <a:latin typeface="Century Gothic"/>
                  <a:ea typeface="Century Gothic"/>
                  <a:cs typeface="Century Gothic"/>
                  <a:sym typeface="Century Gothic"/>
                </a:rPr>
                <a:t>PREDICTIVE LÖSUNG</a:t>
              </a:r>
            </a:p>
          </p:txBody>
        </p:sp>
      </p:grpSp>
      <p:grpSp>
        <p:nvGrpSpPr>
          <p:cNvPr id="1308" name="Shape 1308"/>
          <p:cNvGrpSpPr/>
          <p:nvPr/>
        </p:nvGrpSpPr>
        <p:grpSpPr>
          <a:xfrm>
            <a:off x="4478035" y="1216193"/>
            <a:ext cx="191399" cy="3578113"/>
            <a:chOff x="4478035" y="1216192"/>
            <a:chExt cx="191399" cy="3578113"/>
          </a:xfrm>
        </p:grpSpPr>
        <p:sp>
          <p:nvSpPr>
            <p:cNvPr id="1309" name="Shape 1309"/>
            <p:cNvSpPr/>
            <p:nvPr/>
          </p:nvSpPr>
          <p:spPr>
            <a:xfrm>
              <a:off x="4478035" y="1216192"/>
              <a:ext cx="191399" cy="190274"/>
            </a:xfrm>
            <a:prstGeom prst="ellipse">
              <a:avLst/>
            </a:prstGeom>
            <a:solidFill>
              <a:schemeClr val="accent1"/>
            </a:solidFill>
            <a:ln>
              <a:noFill/>
            </a:ln>
          </p:spPr>
          <p:txBody>
            <a:bodyPr lIns="60950" tIns="60950" rIns="60950" bIns="60950" anchor="ctr" anchorCtr="0">
              <a:noAutofit/>
            </a:bodyPr>
            <a:lstStyle/>
            <a:p>
              <a:pPr marL="0" marR="0" lvl="0" indent="0" algn="l" rtl="0">
                <a:spcBef>
                  <a:spcPts val="0"/>
                </a:spcBef>
                <a:buNone/>
              </a:pPr>
              <a:endParaRPr sz="1200">
                <a:solidFill>
                  <a:schemeClr val="dk1"/>
                </a:solidFill>
                <a:latin typeface="Century Gothic"/>
                <a:ea typeface="Century Gothic"/>
                <a:cs typeface="Century Gothic"/>
                <a:sym typeface="Century Gothic"/>
              </a:endParaRPr>
            </a:p>
          </p:txBody>
        </p:sp>
        <p:sp>
          <p:nvSpPr>
            <p:cNvPr id="1310" name="Shape 1310"/>
            <p:cNvSpPr/>
            <p:nvPr/>
          </p:nvSpPr>
          <p:spPr>
            <a:xfrm>
              <a:off x="4478035" y="2028625"/>
              <a:ext cx="191399" cy="190275"/>
            </a:xfrm>
            <a:prstGeom prst="ellipse">
              <a:avLst/>
            </a:prstGeom>
            <a:solidFill>
              <a:schemeClr val="accent2"/>
            </a:solidFill>
            <a:ln>
              <a:noFill/>
            </a:ln>
          </p:spPr>
          <p:txBody>
            <a:bodyPr lIns="60950" tIns="60950" rIns="60950" bIns="60950" anchor="ctr" anchorCtr="0">
              <a:noAutofit/>
            </a:bodyPr>
            <a:lstStyle/>
            <a:p>
              <a:pPr marL="0" marR="0" lvl="0" indent="0" algn="l" rtl="0">
                <a:spcBef>
                  <a:spcPts val="0"/>
                </a:spcBef>
                <a:buNone/>
              </a:pPr>
              <a:endParaRPr sz="1200">
                <a:solidFill>
                  <a:schemeClr val="dk1"/>
                </a:solidFill>
                <a:latin typeface="Century Gothic"/>
                <a:ea typeface="Century Gothic"/>
                <a:cs typeface="Century Gothic"/>
                <a:sym typeface="Century Gothic"/>
              </a:endParaRPr>
            </a:p>
          </p:txBody>
        </p:sp>
        <p:sp>
          <p:nvSpPr>
            <p:cNvPr id="1311" name="Shape 1311"/>
            <p:cNvSpPr/>
            <p:nvPr/>
          </p:nvSpPr>
          <p:spPr>
            <a:xfrm>
              <a:off x="4478035" y="3766614"/>
              <a:ext cx="191399" cy="190275"/>
            </a:xfrm>
            <a:prstGeom prst="ellipse">
              <a:avLst/>
            </a:prstGeom>
            <a:solidFill>
              <a:schemeClr val="accent4"/>
            </a:solidFill>
            <a:ln>
              <a:noFill/>
            </a:ln>
          </p:spPr>
          <p:txBody>
            <a:bodyPr lIns="60950" tIns="60950" rIns="60950" bIns="60950" anchor="ctr" anchorCtr="0">
              <a:noAutofit/>
            </a:bodyPr>
            <a:lstStyle/>
            <a:p>
              <a:pPr marL="0" marR="0" lvl="0" indent="0" algn="l" rtl="0">
                <a:spcBef>
                  <a:spcPts val="0"/>
                </a:spcBef>
                <a:buNone/>
              </a:pPr>
              <a:endParaRPr sz="1200">
                <a:solidFill>
                  <a:schemeClr val="dk1"/>
                </a:solidFill>
                <a:latin typeface="Century Gothic"/>
                <a:ea typeface="Century Gothic"/>
                <a:cs typeface="Century Gothic"/>
                <a:sym typeface="Century Gothic"/>
              </a:endParaRPr>
            </a:p>
          </p:txBody>
        </p:sp>
        <p:sp>
          <p:nvSpPr>
            <p:cNvPr id="1312" name="Shape 1312"/>
            <p:cNvSpPr/>
            <p:nvPr/>
          </p:nvSpPr>
          <p:spPr>
            <a:xfrm>
              <a:off x="4478035" y="2897619"/>
              <a:ext cx="191399" cy="190275"/>
            </a:xfrm>
            <a:prstGeom prst="ellipse">
              <a:avLst/>
            </a:prstGeom>
            <a:solidFill>
              <a:schemeClr val="accent3"/>
            </a:solidFill>
            <a:ln>
              <a:noFill/>
            </a:ln>
          </p:spPr>
          <p:txBody>
            <a:bodyPr lIns="60950" tIns="60950" rIns="60950" bIns="60950" anchor="ctr" anchorCtr="0">
              <a:noAutofit/>
            </a:bodyPr>
            <a:lstStyle/>
            <a:p>
              <a:pPr marL="0" marR="0" lvl="0" indent="0" algn="l" rtl="0">
                <a:spcBef>
                  <a:spcPts val="0"/>
                </a:spcBef>
                <a:buNone/>
              </a:pPr>
              <a:endParaRPr sz="1200">
                <a:solidFill>
                  <a:schemeClr val="dk1"/>
                </a:solidFill>
                <a:latin typeface="Century Gothic"/>
                <a:ea typeface="Century Gothic"/>
                <a:cs typeface="Century Gothic"/>
                <a:sym typeface="Century Gothic"/>
              </a:endParaRPr>
            </a:p>
          </p:txBody>
        </p:sp>
        <p:sp>
          <p:nvSpPr>
            <p:cNvPr id="1313" name="Shape 1313"/>
            <p:cNvSpPr/>
            <p:nvPr/>
          </p:nvSpPr>
          <p:spPr>
            <a:xfrm>
              <a:off x="4478035" y="4604030"/>
              <a:ext cx="191399" cy="190275"/>
            </a:xfrm>
            <a:prstGeom prst="ellipse">
              <a:avLst/>
            </a:prstGeom>
            <a:solidFill>
              <a:srgbClr val="B74668"/>
            </a:solidFill>
            <a:ln>
              <a:noFill/>
            </a:ln>
          </p:spPr>
          <p:txBody>
            <a:bodyPr lIns="60950" tIns="60950" rIns="60950" bIns="60950" anchor="ctr" anchorCtr="0">
              <a:noAutofit/>
            </a:bodyPr>
            <a:lstStyle/>
            <a:p>
              <a:pPr marL="0" marR="0" lvl="0" indent="0" algn="l" rtl="0">
                <a:spcBef>
                  <a:spcPts val="0"/>
                </a:spcBef>
                <a:buNone/>
              </a:pPr>
              <a:endParaRPr sz="1200">
                <a:solidFill>
                  <a:schemeClr val="dk1"/>
                </a:solidFill>
                <a:latin typeface="Century Gothic"/>
                <a:ea typeface="Century Gothic"/>
                <a:cs typeface="Century Gothic"/>
                <a:sym typeface="Century Gothic"/>
              </a:endParaRPr>
            </a:p>
          </p:txBody>
        </p:sp>
      </p:grpSp>
      <p:grpSp>
        <p:nvGrpSpPr>
          <p:cNvPr id="1314" name="Shape 1314"/>
          <p:cNvGrpSpPr/>
          <p:nvPr/>
        </p:nvGrpSpPr>
        <p:grpSpPr>
          <a:xfrm>
            <a:off x="4968506" y="1130416"/>
            <a:ext cx="5021158" cy="3753416"/>
            <a:chOff x="4968505" y="1130416"/>
            <a:chExt cx="5021158" cy="3753416"/>
          </a:xfrm>
        </p:grpSpPr>
        <p:sp>
          <p:nvSpPr>
            <p:cNvPr id="1315" name="Shape 1315"/>
            <p:cNvSpPr/>
            <p:nvPr/>
          </p:nvSpPr>
          <p:spPr>
            <a:xfrm>
              <a:off x="4987360" y="1918456"/>
              <a:ext cx="3317655" cy="369332"/>
            </a:xfrm>
            <a:prstGeom prst="rect">
              <a:avLst/>
            </a:prstGeom>
            <a:noFill/>
            <a:ln>
              <a:noFill/>
            </a:ln>
          </p:spPr>
          <p:txBody>
            <a:bodyPr lIns="0" tIns="0" rIns="0" bIns="0" anchor="t" anchorCtr="0">
              <a:noAutofit/>
            </a:bodyPr>
            <a:lstStyle/>
            <a:p>
              <a:pPr marL="0" marR="0" lvl="0" indent="0" algn="l" rtl="0">
                <a:lnSpc>
                  <a:spcPct val="100000"/>
                </a:lnSpc>
                <a:spcBef>
                  <a:spcPts val="0"/>
                </a:spcBef>
                <a:buSzPct val="25000"/>
                <a:buNone/>
              </a:pPr>
              <a:r>
                <a:rPr lang="en-US" sz="1200" b="1" cap="none">
                  <a:solidFill>
                    <a:schemeClr val="lt1"/>
                  </a:solidFill>
                  <a:latin typeface="Century Gothic"/>
                  <a:ea typeface="Century Gothic"/>
                  <a:cs typeface="Century Gothic"/>
                  <a:sym typeface="Century Gothic"/>
                </a:rPr>
                <a:t>Echtzeit Modelle, keine demographischen Segmente</a:t>
              </a:r>
            </a:p>
          </p:txBody>
        </p:sp>
        <p:sp>
          <p:nvSpPr>
            <p:cNvPr id="1316" name="Shape 1316"/>
            <p:cNvSpPr/>
            <p:nvPr/>
          </p:nvSpPr>
          <p:spPr>
            <a:xfrm>
              <a:off x="5034492" y="2808880"/>
              <a:ext cx="3591032" cy="369332"/>
            </a:xfrm>
            <a:prstGeom prst="rect">
              <a:avLst/>
            </a:prstGeom>
            <a:noFill/>
            <a:ln>
              <a:noFill/>
            </a:ln>
          </p:spPr>
          <p:txBody>
            <a:bodyPr lIns="0" tIns="0" rIns="0" bIns="0" anchor="t" anchorCtr="0">
              <a:noAutofit/>
            </a:bodyPr>
            <a:lstStyle/>
            <a:p>
              <a:pPr marL="0" marR="0" lvl="0" indent="0" algn="l" rtl="0">
                <a:lnSpc>
                  <a:spcPct val="100000"/>
                </a:lnSpc>
                <a:spcBef>
                  <a:spcPts val="0"/>
                </a:spcBef>
                <a:buSzPct val="25000"/>
                <a:buNone/>
              </a:pPr>
              <a:r>
                <a:rPr lang="en-US" sz="1200" b="1" cap="none">
                  <a:solidFill>
                    <a:schemeClr val="lt1"/>
                  </a:solidFill>
                  <a:latin typeface="Century Gothic"/>
                  <a:ea typeface="Century Gothic"/>
                  <a:cs typeface="Century Gothic"/>
                  <a:sym typeface="Century Gothic"/>
                </a:rPr>
                <a:t>Optimierung der vollen, nicht linearen, Customer Journey</a:t>
              </a:r>
            </a:p>
          </p:txBody>
        </p:sp>
        <p:sp>
          <p:nvSpPr>
            <p:cNvPr id="1317" name="Shape 1317"/>
            <p:cNvSpPr/>
            <p:nvPr/>
          </p:nvSpPr>
          <p:spPr>
            <a:xfrm>
              <a:off x="4987360" y="3677087"/>
              <a:ext cx="3317655" cy="369332"/>
            </a:xfrm>
            <a:prstGeom prst="rect">
              <a:avLst/>
            </a:prstGeom>
            <a:noFill/>
            <a:ln>
              <a:noFill/>
            </a:ln>
          </p:spPr>
          <p:txBody>
            <a:bodyPr lIns="0" tIns="0" rIns="0" bIns="0" anchor="t" anchorCtr="0">
              <a:noAutofit/>
            </a:bodyPr>
            <a:lstStyle/>
            <a:p>
              <a:pPr marL="0" marR="0" lvl="0" indent="0" algn="l" rtl="0">
                <a:lnSpc>
                  <a:spcPct val="100000"/>
                </a:lnSpc>
                <a:spcBef>
                  <a:spcPts val="0"/>
                </a:spcBef>
                <a:buSzPct val="25000"/>
                <a:buNone/>
              </a:pPr>
              <a:r>
                <a:rPr lang="en-US" sz="1200" b="1" cap="none">
                  <a:solidFill>
                    <a:schemeClr val="lt1"/>
                  </a:solidFill>
                  <a:latin typeface="Century Gothic"/>
                  <a:ea typeface="Century Gothic"/>
                  <a:cs typeface="Century Gothic"/>
                  <a:sym typeface="Century Gothic"/>
                </a:rPr>
                <a:t>Selbsteffizienz der Daten anstatt auf Drittdaten zu bauen</a:t>
              </a:r>
            </a:p>
          </p:txBody>
        </p:sp>
        <p:sp>
          <p:nvSpPr>
            <p:cNvPr id="1318" name="Shape 1318"/>
            <p:cNvSpPr/>
            <p:nvPr/>
          </p:nvSpPr>
          <p:spPr>
            <a:xfrm>
              <a:off x="4992428" y="4514501"/>
              <a:ext cx="3114624" cy="369332"/>
            </a:xfrm>
            <a:prstGeom prst="rect">
              <a:avLst/>
            </a:prstGeom>
            <a:noFill/>
            <a:ln>
              <a:noFill/>
            </a:ln>
          </p:spPr>
          <p:txBody>
            <a:bodyPr lIns="0" tIns="0" rIns="0" bIns="0" anchor="t" anchorCtr="0">
              <a:noAutofit/>
            </a:bodyPr>
            <a:lstStyle/>
            <a:p>
              <a:pPr marL="0" marR="0" lvl="0" indent="0" algn="l" rtl="0">
                <a:lnSpc>
                  <a:spcPct val="100000"/>
                </a:lnSpc>
                <a:spcBef>
                  <a:spcPts val="0"/>
                </a:spcBef>
                <a:buSzPct val="25000"/>
                <a:buNone/>
              </a:pPr>
              <a:r>
                <a:rPr lang="en-US" sz="1200" b="1" cap="none">
                  <a:solidFill>
                    <a:schemeClr val="lt1"/>
                  </a:solidFill>
                  <a:latin typeface="Century Gothic"/>
                  <a:ea typeface="Century Gothic"/>
                  <a:cs typeface="Century Gothic"/>
                  <a:sym typeface="Century Gothic"/>
                </a:rPr>
                <a:t>Entscheidungen auf intelligenter Basis, nicht Instinkt</a:t>
              </a:r>
            </a:p>
          </p:txBody>
        </p:sp>
        <p:sp>
          <p:nvSpPr>
            <p:cNvPr id="1319" name="Shape 1319"/>
            <p:cNvSpPr/>
            <p:nvPr/>
          </p:nvSpPr>
          <p:spPr>
            <a:xfrm>
              <a:off x="4968505" y="1130416"/>
              <a:ext cx="5021158" cy="184666"/>
            </a:xfrm>
            <a:prstGeom prst="rect">
              <a:avLst/>
            </a:prstGeom>
            <a:noFill/>
            <a:ln>
              <a:noFill/>
            </a:ln>
          </p:spPr>
          <p:txBody>
            <a:bodyPr lIns="0" tIns="0" rIns="0" bIns="0" anchor="t" anchorCtr="0">
              <a:noAutofit/>
            </a:bodyPr>
            <a:lstStyle/>
            <a:p>
              <a:pPr marL="0" marR="0" lvl="0" indent="0" algn="l" rtl="0">
                <a:lnSpc>
                  <a:spcPct val="100000"/>
                </a:lnSpc>
                <a:spcBef>
                  <a:spcPts val="0"/>
                </a:spcBef>
                <a:buSzPct val="25000"/>
                <a:buNone/>
              </a:pPr>
              <a:r>
                <a:rPr lang="en-US" sz="1200" b="1" cap="none">
                  <a:solidFill>
                    <a:schemeClr val="lt1"/>
                  </a:solidFill>
                  <a:latin typeface="Century Gothic"/>
                  <a:ea typeface="Century Gothic"/>
                  <a:cs typeface="Century Gothic"/>
                  <a:sym typeface="Century Gothic"/>
                </a:rPr>
                <a:t>Identifizierung von Personen anstatt Geräten</a:t>
              </a:r>
            </a:p>
          </p:txBody>
        </p:sp>
      </p:grpSp>
      <p:pic>
        <p:nvPicPr>
          <p:cNvPr id="1320" name="Shape 1320" descr="Rocket-Fuel-Logo_white.png"/>
          <p:cNvPicPr preferRelativeResize="0"/>
          <p:nvPr/>
        </p:nvPicPr>
        <p:blipFill rotWithShape="1">
          <a:blip r:embed="rId4">
            <a:alphaModFix/>
          </a:blip>
          <a:srcRect/>
          <a:stretch/>
        </p:blipFill>
        <p:spPr>
          <a:xfrm>
            <a:off x="7432840" y="4797292"/>
            <a:ext cx="1570791" cy="2255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8"/>
                                        </p:tgtEl>
                                        <p:attrNameLst>
                                          <p:attrName>style.visibility</p:attrName>
                                        </p:attrNameLst>
                                      </p:cBhvr>
                                      <p:to>
                                        <p:strVal val="visible"/>
                                      </p:to>
                                    </p:set>
                                    <p:animEffect transition="in" filter="fade">
                                      <p:cBhvr>
                                        <p:cTn id="7" dur="500"/>
                                        <p:tgtEl>
                                          <p:spTgt spid="12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4"/>
                                        </p:tgtEl>
                                        <p:attrNameLst>
                                          <p:attrName>style.visibility</p:attrName>
                                        </p:attrNameLst>
                                      </p:cBhvr>
                                      <p:to>
                                        <p:strVal val="visible"/>
                                      </p:to>
                                    </p:set>
                                    <p:animEffect transition="in" filter="fade">
                                      <p:cBhvr>
                                        <p:cTn id="12" dur="1000"/>
                                        <p:tgtEl>
                                          <p:spTgt spid="1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pic>
        <p:nvPicPr>
          <p:cNvPr id="1326" name="Shape 1326"/>
          <p:cNvPicPr preferRelativeResize="0"/>
          <p:nvPr/>
        </p:nvPicPr>
        <p:blipFill rotWithShape="1">
          <a:blip r:embed="rId3">
            <a:alphaModFix/>
          </a:blip>
          <a:srcRect t="8634" b="7034"/>
          <a:stretch/>
        </p:blipFill>
        <p:spPr>
          <a:xfrm>
            <a:off x="2286" y="0"/>
            <a:ext cx="9141714" cy="5143499"/>
          </a:xfrm>
          <a:prstGeom prst="rect">
            <a:avLst/>
          </a:prstGeom>
          <a:noFill/>
          <a:ln>
            <a:noFill/>
          </a:ln>
        </p:spPr>
      </p:pic>
      <p:sp>
        <p:nvSpPr>
          <p:cNvPr id="1327" name="Shape 1327"/>
          <p:cNvSpPr txBox="1"/>
          <p:nvPr/>
        </p:nvSpPr>
        <p:spPr>
          <a:xfrm>
            <a:off x="1006683" y="618318"/>
            <a:ext cx="6952475" cy="484744"/>
          </a:xfrm>
          <a:prstGeom prst="rect">
            <a:avLst/>
          </a:prstGeom>
          <a:noFill/>
          <a:ln>
            <a:noFill/>
          </a:ln>
        </p:spPr>
        <p:txBody>
          <a:bodyPr lIns="68550" tIns="34275" rIns="68550" bIns="34275" anchor="t" anchorCtr="0">
            <a:noAutofit/>
          </a:bodyPr>
          <a:lstStyle/>
          <a:p>
            <a:pPr marL="0" marR="0" lvl="0" indent="0" algn="ctr" rtl="0">
              <a:lnSpc>
                <a:spcPct val="100000"/>
              </a:lnSpc>
              <a:spcBef>
                <a:spcPts val="0"/>
              </a:spcBef>
              <a:spcAft>
                <a:spcPts val="0"/>
              </a:spcAft>
              <a:buClr>
                <a:srgbClr val="000000"/>
              </a:buClr>
              <a:buSzPct val="25000"/>
              <a:buFont typeface="Century Gothic"/>
              <a:buNone/>
            </a:pPr>
            <a:r>
              <a:rPr lang="en-US" sz="3000" b="0" i="0" u="none" strike="noStrike" cap="none">
                <a:solidFill>
                  <a:srgbClr val="000000"/>
                </a:solidFill>
                <a:latin typeface="Century Gothic"/>
                <a:ea typeface="Century Gothic"/>
                <a:cs typeface="Century Gothic"/>
                <a:sym typeface="Century Gothic"/>
              </a:rPr>
              <a:t>JEDER MOMENT ZÄHLT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Shape 1333"/>
          <p:cNvSpPr txBox="1">
            <a:spLocks noGrp="1"/>
          </p:cNvSpPr>
          <p:nvPr>
            <p:ph type="title"/>
          </p:nvPr>
        </p:nvSpPr>
        <p:spPr>
          <a:xfrm>
            <a:off x="0" y="392906"/>
            <a:ext cx="9144000" cy="533399"/>
          </a:xfrm>
          <a:prstGeom prst="rect">
            <a:avLst/>
          </a:prstGeom>
          <a:noFill/>
          <a:ln>
            <a:noFill/>
          </a:ln>
        </p:spPr>
        <p:txBody>
          <a:bodyPr lIns="68550" tIns="34275" rIns="68550" bIns="34275" anchor="t" anchorCtr="0">
            <a:noAutofit/>
          </a:bodyPr>
          <a:lstStyle/>
          <a:p>
            <a:pPr marL="0" marR="0" lvl="0" indent="0" algn="ctr" rtl="0">
              <a:lnSpc>
                <a:spcPct val="90000"/>
              </a:lnSpc>
              <a:spcBef>
                <a:spcPts val="0"/>
              </a:spcBef>
              <a:buClr>
                <a:schemeClr val="dk1"/>
              </a:buClr>
              <a:buSzPct val="25000"/>
              <a:buFont typeface="Century Gothic"/>
              <a:buNone/>
            </a:pPr>
            <a:r>
              <a:rPr lang="en-US" sz="2700">
                <a:solidFill>
                  <a:schemeClr val="dk1"/>
                </a:solidFill>
                <a:latin typeface="Century Gothic"/>
                <a:ea typeface="Century Gothic"/>
                <a:cs typeface="Century Gothic"/>
                <a:sym typeface="Century Gothic"/>
              </a:rPr>
              <a:t>PREDICTIVE MARKETING PLATFORM</a:t>
            </a:r>
          </a:p>
        </p:txBody>
      </p:sp>
      <p:grpSp>
        <p:nvGrpSpPr>
          <p:cNvPr id="1334" name="Shape 1334"/>
          <p:cNvGrpSpPr/>
          <p:nvPr/>
        </p:nvGrpSpPr>
        <p:grpSpPr>
          <a:xfrm>
            <a:off x="626839" y="1090162"/>
            <a:ext cx="7606633" cy="3421283"/>
            <a:chOff x="835784" y="1453549"/>
            <a:chExt cx="10142178" cy="4561711"/>
          </a:xfrm>
        </p:grpSpPr>
        <p:pic>
          <p:nvPicPr>
            <p:cNvPr id="1335" name="Shape 1335"/>
            <p:cNvPicPr preferRelativeResize="0"/>
            <p:nvPr/>
          </p:nvPicPr>
          <p:blipFill rotWithShape="1">
            <a:blip r:embed="rId3">
              <a:alphaModFix/>
            </a:blip>
            <a:srcRect/>
            <a:stretch/>
          </p:blipFill>
          <p:spPr>
            <a:xfrm>
              <a:off x="2717755" y="1605195"/>
              <a:ext cx="6506978" cy="4253738"/>
            </a:xfrm>
            <a:prstGeom prst="rect">
              <a:avLst/>
            </a:prstGeom>
            <a:noFill/>
            <a:ln>
              <a:noFill/>
            </a:ln>
          </p:spPr>
        </p:pic>
        <p:pic>
          <p:nvPicPr>
            <p:cNvPr id="1336" name="Shape 1336"/>
            <p:cNvPicPr preferRelativeResize="0"/>
            <p:nvPr/>
          </p:nvPicPr>
          <p:blipFill rotWithShape="1">
            <a:blip r:embed="rId4">
              <a:alphaModFix/>
            </a:blip>
            <a:srcRect/>
            <a:stretch/>
          </p:blipFill>
          <p:spPr>
            <a:xfrm>
              <a:off x="2925339" y="1689205"/>
              <a:ext cx="6729153" cy="3637748"/>
            </a:xfrm>
            <a:prstGeom prst="rect">
              <a:avLst/>
            </a:prstGeom>
            <a:noFill/>
            <a:ln>
              <a:noFill/>
            </a:ln>
          </p:spPr>
        </p:pic>
        <p:grpSp>
          <p:nvGrpSpPr>
            <p:cNvPr id="1337" name="Shape 1337"/>
            <p:cNvGrpSpPr/>
            <p:nvPr/>
          </p:nvGrpSpPr>
          <p:grpSpPr>
            <a:xfrm>
              <a:off x="835784" y="1792666"/>
              <a:ext cx="3346724" cy="1519210"/>
              <a:chOff x="235037" y="1224550"/>
              <a:chExt cx="3972780" cy="1803400"/>
            </a:xfrm>
          </p:grpSpPr>
          <p:pic>
            <p:nvPicPr>
              <p:cNvPr id="1338" name="Shape 1338"/>
              <p:cNvPicPr preferRelativeResize="0"/>
              <p:nvPr/>
            </p:nvPicPr>
            <p:blipFill rotWithShape="1">
              <a:blip r:embed="rId5">
                <a:alphaModFix/>
              </a:blip>
              <a:srcRect l="-738" r="71793"/>
              <a:stretch/>
            </p:blipFill>
            <p:spPr>
              <a:xfrm rot="10800000">
                <a:off x="2384510" y="1224550"/>
                <a:ext cx="1823307" cy="1803400"/>
              </a:xfrm>
              <a:prstGeom prst="rect">
                <a:avLst/>
              </a:prstGeom>
              <a:noFill/>
              <a:ln>
                <a:noFill/>
              </a:ln>
            </p:spPr>
          </p:pic>
          <p:sp>
            <p:nvSpPr>
              <p:cNvPr id="1339" name="Shape 1339"/>
              <p:cNvSpPr txBox="1"/>
              <p:nvPr/>
            </p:nvSpPr>
            <p:spPr>
              <a:xfrm>
                <a:off x="235037" y="1836964"/>
                <a:ext cx="2234022" cy="70501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a:solidFill>
                      <a:schemeClr val="dk1"/>
                    </a:solidFill>
                    <a:latin typeface="Century Gothic"/>
                    <a:ea typeface="Century Gothic"/>
                    <a:cs typeface="Century Gothic"/>
                    <a:sym typeface="Century Gothic"/>
                  </a:rPr>
                  <a:t>INTELLIGENCE</a:t>
                </a:r>
              </a:p>
              <a:p>
                <a:pPr marL="0" marR="0" lvl="0" indent="0" algn="ctr" rtl="0">
                  <a:spcBef>
                    <a:spcPts val="0"/>
                  </a:spcBef>
                  <a:buSzPct val="25000"/>
                  <a:buNone/>
                </a:pPr>
                <a:r>
                  <a:rPr lang="en-US" sz="1400">
                    <a:solidFill>
                      <a:schemeClr val="dk1"/>
                    </a:solidFill>
                    <a:latin typeface="Century Gothic"/>
                    <a:ea typeface="Century Gothic"/>
                    <a:cs typeface="Century Gothic"/>
                    <a:sym typeface="Century Gothic"/>
                  </a:rPr>
                  <a:t>ENGINE</a:t>
                </a:r>
              </a:p>
            </p:txBody>
          </p:sp>
        </p:grpSp>
        <p:grpSp>
          <p:nvGrpSpPr>
            <p:cNvPr id="1340" name="Shape 1340"/>
            <p:cNvGrpSpPr/>
            <p:nvPr/>
          </p:nvGrpSpPr>
          <p:grpSpPr>
            <a:xfrm>
              <a:off x="7852096" y="1453549"/>
              <a:ext cx="3125865" cy="1500192"/>
              <a:chOff x="7725937" y="1027673"/>
              <a:chExt cx="2863193" cy="1374135"/>
            </a:xfrm>
          </p:grpSpPr>
          <p:pic>
            <p:nvPicPr>
              <p:cNvPr id="1341" name="Shape 1341"/>
              <p:cNvPicPr preferRelativeResize="0"/>
              <p:nvPr/>
            </p:nvPicPr>
            <p:blipFill rotWithShape="1">
              <a:blip r:embed="rId6">
                <a:alphaModFix/>
              </a:blip>
              <a:srcRect/>
              <a:stretch/>
            </p:blipFill>
            <p:spPr>
              <a:xfrm rot="10800000">
                <a:off x="7725937" y="1027673"/>
                <a:ext cx="1532869" cy="1374135"/>
              </a:xfrm>
              <a:prstGeom prst="rect">
                <a:avLst/>
              </a:prstGeom>
              <a:noFill/>
              <a:ln>
                <a:noFill/>
              </a:ln>
            </p:spPr>
          </p:pic>
          <p:sp>
            <p:nvSpPr>
              <p:cNvPr id="1342" name="Shape 1342"/>
              <p:cNvSpPr txBox="1"/>
              <p:nvPr/>
            </p:nvSpPr>
            <p:spPr>
              <a:xfrm>
                <a:off x="8667024" y="1425234"/>
                <a:ext cx="1922106" cy="57259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a:solidFill>
                      <a:schemeClr val="dk1"/>
                    </a:solidFill>
                    <a:latin typeface="Century Gothic"/>
                    <a:ea typeface="Century Gothic"/>
                    <a:cs typeface="Century Gothic"/>
                    <a:sym typeface="Century Gothic"/>
                  </a:rPr>
                  <a:t>DELIVERY</a:t>
                </a:r>
              </a:p>
              <a:p>
                <a:pPr marL="0" marR="0" lvl="0" indent="0" algn="ctr" rtl="0">
                  <a:spcBef>
                    <a:spcPts val="0"/>
                  </a:spcBef>
                  <a:buSzPct val="25000"/>
                  <a:buNone/>
                </a:pPr>
                <a:r>
                  <a:rPr lang="en-US" sz="1400">
                    <a:solidFill>
                      <a:schemeClr val="dk1"/>
                    </a:solidFill>
                    <a:latin typeface="Century Gothic"/>
                    <a:ea typeface="Century Gothic"/>
                    <a:cs typeface="Century Gothic"/>
                    <a:sym typeface="Century Gothic"/>
                  </a:rPr>
                  <a:t>ENGINE</a:t>
                </a:r>
              </a:p>
            </p:txBody>
          </p:sp>
        </p:grpSp>
        <p:grpSp>
          <p:nvGrpSpPr>
            <p:cNvPr id="1343" name="Shape 1343"/>
            <p:cNvGrpSpPr/>
            <p:nvPr/>
          </p:nvGrpSpPr>
          <p:grpSpPr>
            <a:xfrm>
              <a:off x="6407538" y="4377889"/>
              <a:ext cx="4361139" cy="1637372"/>
              <a:chOff x="6048218" y="3883433"/>
              <a:chExt cx="4361139" cy="1637372"/>
            </a:xfrm>
          </p:grpSpPr>
          <p:sp>
            <p:nvSpPr>
              <p:cNvPr id="1344" name="Shape 1344"/>
              <p:cNvSpPr txBox="1"/>
              <p:nvPr/>
            </p:nvSpPr>
            <p:spPr>
              <a:xfrm>
                <a:off x="7321468" y="4741212"/>
                <a:ext cx="3087888"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a:solidFill>
                      <a:schemeClr val="dk1"/>
                    </a:solidFill>
                    <a:latin typeface="Century Gothic"/>
                    <a:ea typeface="Century Gothic"/>
                    <a:cs typeface="Century Gothic"/>
                    <a:sym typeface="Century Gothic"/>
                  </a:rPr>
                  <a:t>EXPERIENCE ENGINE</a:t>
                </a:r>
              </a:p>
            </p:txBody>
          </p:sp>
          <p:pic>
            <p:nvPicPr>
              <p:cNvPr id="1345" name="Shape 1345"/>
              <p:cNvPicPr preferRelativeResize="0"/>
              <p:nvPr/>
            </p:nvPicPr>
            <p:blipFill rotWithShape="1">
              <a:blip r:embed="rId7">
                <a:alphaModFix/>
              </a:blip>
              <a:srcRect/>
              <a:stretch/>
            </p:blipFill>
            <p:spPr>
              <a:xfrm rot="10800000">
                <a:off x="6048218" y="3883433"/>
                <a:ext cx="1711824" cy="1637372"/>
              </a:xfrm>
              <a:prstGeom prst="rect">
                <a:avLst/>
              </a:prstGeom>
              <a:noFill/>
              <a:ln>
                <a:noFill/>
              </a:ln>
            </p:spPr>
          </p:pic>
        </p:grpSp>
        <p:sp>
          <p:nvSpPr>
            <p:cNvPr id="1346" name="Shape 1346"/>
            <p:cNvSpPr txBox="1"/>
            <p:nvPr/>
          </p:nvSpPr>
          <p:spPr>
            <a:xfrm>
              <a:off x="5338525" y="3181711"/>
              <a:ext cx="1902779" cy="43703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a:solidFill>
                    <a:schemeClr val="dk1"/>
                  </a:solidFill>
                  <a:latin typeface="Century Gothic"/>
                  <a:ea typeface="Century Gothic"/>
                  <a:cs typeface="Century Gothic"/>
                  <a:sym typeface="Century Gothic"/>
                </a:rPr>
                <a:t>ARTIFICIAL</a:t>
              </a:r>
            </a:p>
          </p:txBody>
        </p:sp>
        <p:sp>
          <p:nvSpPr>
            <p:cNvPr id="1347" name="Shape 1347"/>
            <p:cNvSpPr txBox="1"/>
            <p:nvPr/>
          </p:nvSpPr>
          <p:spPr>
            <a:xfrm>
              <a:off x="5338525" y="3447701"/>
              <a:ext cx="1902779" cy="43703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a:solidFill>
                    <a:schemeClr val="dk1"/>
                  </a:solidFill>
                  <a:latin typeface="Century Gothic"/>
                  <a:ea typeface="Century Gothic"/>
                  <a:cs typeface="Century Gothic"/>
                  <a:sym typeface="Century Gothic"/>
                </a:rPr>
                <a:t>INTELLIGENCE</a:t>
              </a:r>
            </a:p>
          </p:txBody>
        </p:sp>
      </p:grpSp>
      <p:sp>
        <p:nvSpPr>
          <p:cNvPr id="1348" name="Shape 1348"/>
          <p:cNvSpPr/>
          <p:nvPr/>
        </p:nvSpPr>
        <p:spPr>
          <a:xfrm>
            <a:off x="0" y="4837814"/>
            <a:ext cx="9144000" cy="305685"/>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pic>
        <p:nvPicPr>
          <p:cNvPr id="1354" name="Shape 1354"/>
          <p:cNvPicPr preferRelativeResize="0"/>
          <p:nvPr/>
        </p:nvPicPr>
        <p:blipFill rotWithShape="1">
          <a:blip r:embed="rId3">
            <a:alphaModFix/>
          </a:blip>
          <a:srcRect/>
          <a:stretch/>
        </p:blipFill>
        <p:spPr>
          <a:xfrm flipH="1">
            <a:off x="0" y="625460"/>
            <a:ext cx="9144000" cy="4170895"/>
          </a:xfrm>
          <a:prstGeom prst="rect">
            <a:avLst/>
          </a:prstGeom>
          <a:noFill/>
          <a:ln>
            <a:noFill/>
          </a:ln>
        </p:spPr>
      </p:pic>
      <p:sp>
        <p:nvSpPr>
          <p:cNvPr id="1355" name="Shape 1355"/>
          <p:cNvSpPr txBox="1">
            <a:spLocks noGrp="1"/>
          </p:cNvSpPr>
          <p:nvPr>
            <p:ph type="ctrTitle"/>
          </p:nvPr>
        </p:nvSpPr>
        <p:spPr>
          <a:xfrm>
            <a:off x="0" y="248656"/>
            <a:ext cx="9038326" cy="498964"/>
          </a:xfrm>
          <a:prstGeom prst="rect">
            <a:avLst/>
          </a:prstGeom>
          <a:noFill/>
          <a:ln>
            <a:noFill/>
          </a:ln>
        </p:spPr>
        <p:txBody>
          <a:bodyPr lIns="68575" tIns="34275" rIns="68575" bIns="34275" anchor="t" anchorCtr="0">
            <a:noAutofit/>
          </a:bodyPr>
          <a:lstStyle/>
          <a:p>
            <a:pPr marL="0" marR="0" lvl="0" indent="0" algn="ctr" rtl="0">
              <a:lnSpc>
                <a:spcPct val="90000"/>
              </a:lnSpc>
              <a:spcBef>
                <a:spcPts val="0"/>
              </a:spcBef>
              <a:buClr>
                <a:srgbClr val="000000"/>
              </a:buClr>
              <a:buSzPct val="25000"/>
              <a:buFont typeface="Century Gothic"/>
              <a:buNone/>
            </a:pPr>
            <a:r>
              <a:rPr lang="en-US" sz="2600" b="0" i="0">
                <a:solidFill>
                  <a:srgbClr val="000000"/>
                </a:solidFill>
                <a:latin typeface="Century Gothic"/>
                <a:ea typeface="Century Gothic"/>
                <a:cs typeface="Century Gothic"/>
                <a:sym typeface="Century Gothic"/>
              </a:rPr>
              <a:t>Wie sieht so eine </a:t>
            </a:r>
            <a:br>
              <a:rPr lang="en-US" sz="2600" b="0" i="0">
                <a:solidFill>
                  <a:srgbClr val="000000"/>
                </a:solidFill>
                <a:latin typeface="Century Gothic"/>
                <a:ea typeface="Century Gothic"/>
                <a:cs typeface="Century Gothic"/>
                <a:sym typeface="Century Gothic"/>
              </a:rPr>
            </a:br>
            <a:r>
              <a:rPr lang="en-US" sz="2600" b="1" i="0">
                <a:solidFill>
                  <a:schemeClr val="accent1"/>
                </a:solidFill>
                <a:latin typeface="Century Gothic"/>
                <a:ea typeface="Century Gothic"/>
                <a:cs typeface="Century Gothic"/>
                <a:sym typeface="Century Gothic"/>
              </a:rPr>
              <a:t>PREDICTIVE MARKETING PLATFORM</a:t>
            </a:r>
            <a:r>
              <a:rPr lang="en-US" sz="2600" b="0" i="0">
                <a:solidFill>
                  <a:srgbClr val="000000"/>
                </a:solidFill>
                <a:latin typeface="Century Gothic"/>
                <a:ea typeface="Century Gothic"/>
                <a:cs typeface="Century Gothic"/>
                <a:sym typeface="Century Gothic"/>
              </a:rPr>
              <a:t> </a:t>
            </a:r>
            <a:br>
              <a:rPr lang="en-US" sz="2600" b="0" i="0">
                <a:solidFill>
                  <a:srgbClr val="000000"/>
                </a:solidFill>
                <a:latin typeface="Century Gothic"/>
                <a:ea typeface="Century Gothic"/>
                <a:cs typeface="Century Gothic"/>
                <a:sym typeface="Century Gothic"/>
              </a:rPr>
            </a:br>
            <a:r>
              <a:rPr lang="en-US" sz="2600" b="0" i="0">
                <a:solidFill>
                  <a:srgbClr val="000000"/>
                </a:solidFill>
                <a:latin typeface="Century Gothic"/>
                <a:ea typeface="Century Gothic"/>
                <a:cs typeface="Century Gothic"/>
                <a:sym typeface="Century Gothic"/>
              </a:rPr>
              <a:t>wirklich aus?</a:t>
            </a:r>
          </a:p>
        </p:txBody>
      </p:sp>
      <p:sp>
        <p:nvSpPr>
          <p:cNvPr id="1356" name="Shape 1356"/>
          <p:cNvSpPr txBox="1"/>
          <p:nvPr/>
        </p:nvSpPr>
        <p:spPr>
          <a:xfrm>
            <a:off x="4618298" y="3710441"/>
            <a:ext cx="3518536" cy="113877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dirty="0">
                <a:solidFill>
                  <a:schemeClr val="accent1"/>
                </a:solidFill>
                <a:latin typeface="Century Gothic"/>
                <a:ea typeface="Century Gothic"/>
                <a:cs typeface="Century Gothic"/>
                <a:sym typeface="Century Gothic"/>
              </a:rPr>
              <a:t>Karolin </a:t>
            </a:r>
            <a:r>
              <a:rPr lang="en-US" sz="1800" b="1" dirty="0" err="1">
                <a:solidFill>
                  <a:schemeClr val="accent1"/>
                </a:solidFill>
                <a:latin typeface="Century Gothic"/>
                <a:ea typeface="Century Gothic"/>
                <a:cs typeface="Century Gothic"/>
                <a:sym typeface="Century Gothic"/>
              </a:rPr>
              <a:t>Römschied</a:t>
            </a:r>
            <a:r>
              <a:rPr lang="en-US" sz="1600" b="1" dirty="0">
                <a:solidFill>
                  <a:schemeClr val="accent1"/>
                </a:solidFill>
                <a:latin typeface="Century Gothic"/>
                <a:ea typeface="Century Gothic"/>
                <a:cs typeface="Century Gothic"/>
                <a:sym typeface="Century Gothic"/>
              </a:rPr>
              <a:t/>
            </a:r>
            <a:br>
              <a:rPr lang="en-US" sz="1600" b="1" dirty="0">
                <a:solidFill>
                  <a:schemeClr val="accent1"/>
                </a:solidFill>
                <a:latin typeface="Century Gothic"/>
                <a:ea typeface="Century Gothic"/>
                <a:cs typeface="Century Gothic"/>
                <a:sym typeface="Century Gothic"/>
              </a:rPr>
            </a:br>
            <a:endParaRPr lang="en-US" sz="1600" b="1" dirty="0">
              <a:solidFill>
                <a:schemeClr val="accent1"/>
              </a:solidFill>
              <a:latin typeface="Century Gothic"/>
              <a:ea typeface="Century Gothic"/>
              <a:cs typeface="Century Gothic"/>
              <a:sym typeface="Century Gothic"/>
            </a:endParaRPr>
          </a:p>
          <a:p>
            <a:pPr marL="0" marR="0" lvl="0" indent="0" algn="l" rtl="0">
              <a:spcBef>
                <a:spcPts val="0"/>
              </a:spcBef>
              <a:buSzPct val="25000"/>
              <a:buNone/>
            </a:pPr>
            <a:r>
              <a:rPr lang="en-US" sz="1600" b="1" dirty="0">
                <a:solidFill>
                  <a:schemeClr val="accent1"/>
                </a:solidFill>
                <a:latin typeface="Century Gothic"/>
                <a:ea typeface="Century Gothic"/>
                <a:cs typeface="Century Gothic"/>
                <a:sym typeface="Century Gothic"/>
              </a:rPr>
              <a:t>Team Lead </a:t>
            </a:r>
            <a:r>
              <a:rPr lang="en-US" sz="1600" b="1" dirty="0" err="1" smtClean="0">
                <a:solidFill>
                  <a:schemeClr val="accent1"/>
                </a:solidFill>
                <a:latin typeface="Century Gothic"/>
                <a:ea typeface="Century Gothic"/>
                <a:cs typeface="Century Gothic"/>
                <a:sym typeface="Century Gothic"/>
              </a:rPr>
              <a:t>Plattform</a:t>
            </a:r>
            <a:r>
              <a:rPr lang="en-US" sz="1600" b="1" dirty="0">
                <a:solidFill>
                  <a:schemeClr val="accent1"/>
                </a:solidFill>
                <a:latin typeface="Century Gothic"/>
                <a:ea typeface="Century Gothic"/>
                <a:cs typeface="Century Gothic"/>
                <a:sym typeface="Century Gothic"/>
              </a:rPr>
              <a:t>, Hamburg</a:t>
            </a:r>
          </a:p>
          <a:p>
            <a:pPr marL="0" marR="0" lvl="0" indent="0" algn="l" rtl="0">
              <a:spcBef>
                <a:spcPts val="0"/>
              </a:spcBef>
              <a:buSzPct val="25000"/>
              <a:buNone/>
            </a:pPr>
            <a:r>
              <a:rPr lang="en-US" sz="1600" b="1" dirty="0" err="1">
                <a:solidFill>
                  <a:schemeClr val="accent1"/>
                </a:solidFill>
                <a:latin typeface="Century Gothic"/>
                <a:ea typeface="Century Gothic"/>
                <a:cs typeface="Century Gothic"/>
                <a:sym typeface="Century Gothic"/>
              </a:rPr>
              <a:t>kroemschied@rocketfuelinc.com</a:t>
            </a:r>
            <a:r>
              <a:rPr lang="en-US" sz="1600" b="1" dirty="0">
                <a:solidFill>
                  <a:schemeClr val="accent1"/>
                </a:solidFill>
                <a:latin typeface="Century Gothic"/>
                <a:ea typeface="Century Gothic"/>
                <a:cs typeface="Century Gothic"/>
                <a:sym typeface="Century Gothic"/>
              </a:rPr>
              <a:t>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Shape 1362"/>
          <p:cNvSpPr txBox="1">
            <a:spLocks noGrp="1"/>
          </p:cNvSpPr>
          <p:nvPr>
            <p:ph type="ctrTitle"/>
          </p:nvPr>
        </p:nvSpPr>
        <p:spPr>
          <a:xfrm>
            <a:off x="521027" y="461702"/>
            <a:ext cx="8101946" cy="498964"/>
          </a:xfrm>
          <a:prstGeom prst="rect">
            <a:avLst/>
          </a:prstGeom>
          <a:noFill/>
          <a:ln>
            <a:noFill/>
          </a:ln>
        </p:spPr>
        <p:txBody>
          <a:bodyPr lIns="68575" tIns="34275" rIns="68575" bIns="34275" anchor="t" anchorCtr="0">
            <a:noAutofit/>
          </a:bodyPr>
          <a:lstStyle/>
          <a:p>
            <a:pPr marL="0" marR="0" lvl="0" indent="0" algn="ctr" rtl="0">
              <a:lnSpc>
                <a:spcPct val="90000"/>
              </a:lnSpc>
              <a:spcBef>
                <a:spcPts val="0"/>
              </a:spcBef>
              <a:buClr>
                <a:srgbClr val="000000"/>
              </a:buClr>
              <a:buSzPct val="25000"/>
              <a:buFont typeface="Century Gothic"/>
              <a:buNone/>
            </a:pPr>
            <a:endParaRPr sz="2600" b="0" i="0" dirty="0">
              <a:solidFill>
                <a:srgbClr val="000000"/>
              </a:solidFill>
              <a:latin typeface="Century Gothic"/>
              <a:ea typeface="Century Gothic"/>
              <a:cs typeface="Century Gothic"/>
              <a:sym typeface="Century Gothic"/>
            </a:endParaRPr>
          </a:p>
        </p:txBody>
      </p:sp>
      <p:sp>
        <p:nvSpPr>
          <p:cNvPr id="1363" name="Shape 1363"/>
          <p:cNvSpPr txBox="1">
            <a:spLocks noGrp="1"/>
          </p:cNvSpPr>
          <p:nvPr>
            <p:ph type="body" idx="1"/>
          </p:nvPr>
        </p:nvSpPr>
        <p:spPr>
          <a:xfrm>
            <a:off x="1277373" y="971557"/>
            <a:ext cx="6589256" cy="180638"/>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000000"/>
              </a:buClr>
              <a:buSzPct val="25000"/>
              <a:buFont typeface="Arial"/>
              <a:buNone/>
            </a:pPr>
            <a:endParaRPr sz="1200" b="0" i="0" u="none" strike="noStrike" cap="none">
              <a:solidFill>
                <a:srgbClr val="000000"/>
              </a:solidFill>
              <a:latin typeface="Century Gothic"/>
              <a:ea typeface="Century Gothic"/>
              <a:cs typeface="Century Gothic"/>
              <a:sym typeface="Century Gothic"/>
            </a:endParaRPr>
          </a:p>
        </p:txBody>
      </p:sp>
      <p:sp>
        <p:nvSpPr>
          <p:cNvPr id="1364" name="Shape 1364"/>
          <p:cNvSpPr/>
          <p:nvPr/>
        </p:nvSpPr>
        <p:spPr>
          <a:xfrm>
            <a:off x="740947" y="2510523"/>
            <a:ext cx="7974790" cy="1967593"/>
          </a:xfrm>
          <a:prstGeom prst="rect">
            <a:avLst/>
          </a:prstGeom>
          <a:solidFill>
            <a:schemeClr val="lt1"/>
          </a:solidFill>
          <a:ln w="12700" cap="flat" cmpd="sng">
            <a:solidFill>
              <a:schemeClr val="lt1"/>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SzPct val="25000"/>
              <a:buNone/>
            </a:pPr>
            <a:r>
              <a:rPr lang="en-US" sz="2600">
                <a:solidFill>
                  <a:schemeClr val="accent1"/>
                </a:solidFill>
                <a:latin typeface="Century Gothic"/>
                <a:ea typeface="Century Gothic"/>
                <a:cs typeface="Century Gothic"/>
                <a:sym typeface="Century Gothic"/>
              </a:rPr>
              <a:t>VIELEN DANK.</a:t>
            </a:r>
          </a:p>
          <a:p>
            <a:pPr marL="0" marR="0" lvl="0" indent="0" algn="ctr" rtl="0">
              <a:spcBef>
                <a:spcPts val="0"/>
              </a:spcBef>
              <a:buNone/>
            </a:pPr>
            <a:endParaRPr sz="2600">
              <a:solidFill>
                <a:schemeClr val="accent1"/>
              </a:solidFill>
              <a:latin typeface="Century Gothic"/>
              <a:ea typeface="Century Gothic"/>
              <a:cs typeface="Century Gothic"/>
              <a:sym typeface="Century Gothic"/>
            </a:endParaRPr>
          </a:p>
          <a:p>
            <a:pPr marL="0" marR="0" lvl="0" indent="0" algn="ctr" rtl="0">
              <a:spcBef>
                <a:spcPts val="0"/>
              </a:spcBef>
              <a:buSzPct val="25000"/>
              <a:buNone/>
            </a:pPr>
            <a:r>
              <a:rPr lang="en-US" sz="2600">
                <a:solidFill>
                  <a:schemeClr val="accent1"/>
                </a:solidFill>
                <a:latin typeface="Century Gothic"/>
                <a:ea typeface="Century Gothic"/>
                <a:cs typeface="Century Gothic"/>
                <a:sym typeface="Century Gothic"/>
              </a:rPr>
              <a:t>Volker Ballueder</a:t>
            </a:r>
            <a:br>
              <a:rPr lang="en-US" sz="2600">
                <a:solidFill>
                  <a:schemeClr val="accent1"/>
                </a:solidFill>
                <a:latin typeface="Century Gothic"/>
                <a:ea typeface="Century Gothic"/>
                <a:cs typeface="Century Gothic"/>
                <a:sym typeface="Century Gothic"/>
              </a:rPr>
            </a:br>
            <a:endParaRPr lang="en-US" sz="2600">
              <a:solidFill>
                <a:schemeClr val="accent1"/>
              </a:solidFill>
              <a:latin typeface="Century Gothic"/>
              <a:ea typeface="Century Gothic"/>
              <a:cs typeface="Century Gothic"/>
              <a:sym typeface="Century Gothic"/>
            </a:endParaRPr>
          </a:p>
          <a:p>
            <a:pPr marL="0" marR="0" lvl="0" indent="0" algn="ctr" rtl="0">
              <a:spcBef>
                <a:spcPts val="0"/>
              </a:spcBef>
              <a:buSzPct val="25000"/>
              <a:buNone/>
            </a:pPr>
            <a:r>
              <a:rPr lang="en-US" sz="2600">
                <a:solidFill>
                  <a:schemeClr val="accent1"/>
                </a:solidFill>
                <a:latin typeface="Century Gothic"/>
                <a:ea typeface="Century Gothic"/>
                <a:cs typeface="Century Gothic"/>
                <a:sym typeface="Century Gothic"/>
              </a:rPr>
              <a:t>VP Client Success</a:t>
            </a:r>
          </a:p>
          <a:p>
            <a:pPr marL="0" marR="0" lvl="0" indent="0" algn="ctr" rtl="0">
              <a:spcBef>
                <a:spcPts val="0"/>
              </a:spcBef>
              <a:buSzPct val="25000"/>
              <a:buNone/>
            </a:pPr>
            <a:r>
              <a:rPr lang="en-US" sz="2600">
                <a:solidFill>
                  <a:schemeClr val="accent1"/>
                </a:solidFill>
                <a:latin typeface="Century Gothic"/>
                <a:ea typeface="Century Gothic"/>
                <a:cs typeface="Century Gothic"/>
                <a:sym typeface="Century Gothic"/>
              </a:rPr>
              <a:t>vballueder@rocketfuelinc.com</a:t>
            </a:r>
          </a:p>
        </p:txBody>
      </p:sp>
      <p:pic>
        <p:nvPicPr>
          <p:cNvPr id="1365" name="Shape 1365"/>
          <p:cNvPicPr preferRelativeResize="0"/>
          <p:nvPr/>
        </p:nvPicPr>
        <p:blipFill rotWithShape="1">
          <a:blip r:embed="rId3">
            <a:alphaModFix/>
          </a:blip>
          <a:srcRect l="-82" t="21392" r="82" b="42479"/>
          <a:stretch/>
        </p:blipFill>
        <p:spPr>
          <a:xfrm>
            <a:off x="0" y="0"/>
            <a:ext cx="9144000" cy="2248538"/>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882" name="Shape 882"/>
          <p:cNvPicPr preferRelativeResize="0"/>
          <p:nvPr/>
        </p:nvPicPr>
        <p:blipFill rotWithShape="1">
          <a:blip r:embed="rId3">
            <a:alphaModFix/>
          </a:blip>
          <a:srcRect/>
          <a:stretch/>
        </p:blipFill>
        <p:spPr>
          <a:xfrm>
            <a:off x="0" y="625458"/>
            <a:ext cx="9144000" cy="4170895"/>
          </a:xfrm>
          <a:prstGeom prst="rect">
            <a:avLst/>
          </a:prstGeom>
          <a:noFill/>
          <a:ln>
            <a:noFill/>
          </a:ln>
        </p:spPr>
      </p:pic>
      <p:sp>
        <p:nvSpPr>
          <p:cNvPr id="883" name="Shape 883"/>
          <p:cNvSpPr txBox="1">
            <a:spLocks noGrp="1"/>
          </p:cNvSpPr>
          <p:nvPr>
            <p:ph type="ctrTitle"/>
          </p:nvPr>
        </p:nvSpPr>
        <p:spPr>
          <a:xfrm>
            <a:off x="0" y="375978"/>
            <a:ext cx="9038326" cy="498964"/>
          </a:xfrm>
          <a:prstGeom prst="rect">
            <a:avLst/>
          </a:prstGeom>
          <a:noFill/>
          <a:ln>
            <a:noFill/>
          </a:ln>
        </p:spPr>
        <p:txBody>
          <a:bodyPr lIns="68575" tIns="34275" rIns="68575" bIns="34275" anchor="t" anchorCtr="0">
            <a:noAutofit/>
          </a:bodyPr>
          <a:lstStyle/>
          <a:p>
            <a:pPr marL="0" marR="0" lvl="0" indent="0" algn="ctr" rtl="0">
              <a:lnSpc>
                <a:spcPct val="90000"/>
              </a:lnSpc>
              <a:spcBef>
                <a:spcPts val="0"/>
              </a:spcBef>
              <a:buClr>
                <a:srgbClr val="000000"/>
              </a:buClr>
              <a:buSzPct val="25000"/>
              <a:buFont typeface="Century Gothic"/>
              <a:buNone/>
            </a:pPr>
            <a:r>
              <a:rPr lang="en-US" sz="2600" b="0" i="0" u="none" strike="noStrike" cap="none">
                <a:solidFill>
                  <a:srgbClr val="000000"/>
                </a:solidFill>
                <a:latin typeface="Century Gothic"/>
                <a:ea typeface="Century Gothic"/>
                <a:cs typeface="Century Gothic"/>
                <a:sym typeface="Century Gothic"/>
              </a:rPr>
              <a:t>LÖST AI PROBLEME</a:t>
            </a:r>
            <a:br>
              <a:rPr lang="en-US" sz="2600" b="0" i="0" u="none" strike="noStrike" cap="none">
                <a:solidFill>
                  <a:srgbClr val="000000"/>
                </a:solidFill>
                <a:latin typeface="Century Gothic"/>
                <a:ea typeface="Century Gothic"/>
                <a:cs typeface="Century Gothic"/>
                <a:sym typeface="Century Gothic"/>
              </a:rPr>
            </a:br>
            <a:r>
              <a:rPr lang="en-US" sz="2600" b="0" i="0" u="none" strike="noStrike" cap="none">
                <a:solidFill>
                  <a:srgbClr val="000000"/>
                </a:solidFill>
                <a:latin typeface="Century Gothic"/>
                <a:ea typeface="Century Gothic"/>
                <a:cs typeface="Century Gothic"/>
                <a:sym typeface="Century Gothic"/>
              </a:rPr>
              <a:t>DES MARKETINGS?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889" name="Shape 889"/>
          <p:cNvPicPr preferRelativeResize="0"/>
          <p:nvPr/>
        </p:nvPicPr>
        <p:blipFill rotWithShape="1">
          <a:blip r:embed="rId3">
            <a:alphaModFix/>
          </a:blip>
          <a:srcRect/>
          <a:stretch/>
        </p:blipFill>
        <p:spPr>
          <a:xfrm>
            <a:off x="-734083" y="0"/>
            <a:ext cx="9878082" cy="523087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Shape 895"/>
          <p:cNvSpPr txBox="1"/>
          <p:nvPr/>
        </p:nvSpPr>
        <p:spPr>
          <a:xfrm>
            <a:off x="657225" y="514350"/>
            <a:ext cx="8101946" cy="498964"/>
          </a:xfrm>
          <a:prstGeom prst="rect">
            <a:avLst/>
          </a:prstGeom>
          <a:noFill/>
          <a:ln>
            <a:noFill/>
          </a:ln>
        </p:spPr>
        <p:txBody>
          <a:bodyPr lIns="68550" tIns="34275" rIns="68550" bIns="34275" anchor="t" anchorCtr="0">
            <a:noAutofit/>
          </a:bodyPr>
          <a:lstStyle/>
          <a:p>
            <a:pPr marL="0" marR="0" lvl="0" indent="0" algn="l" rtl="0">
              <a:lnSpc>
                <a:spcPct val="90000"/>
              </a:lnSpc>
              <a:spcBef>
                <a:spcPts val="0"/>
              </a:spcBef>
              <a:buClr>
                <a:srgbClr val="000000"/>
              </a:buClr>
              <a:buSzPct val="25000"/>
              <a:buFont typeface="Century Gothic"/>
              <a:buNone/>
            </a:pPr>
            <a:r>
              <a:rPr lang="en-US" sz="3300" b="0" i="0" u="none" strike="noStrike" cap="none">
                <a:solidFill>
                  <a:schemeClr val="dk1"/>
                </a:solidFill>
                <a:latin typeface="Century Gothic"/>
                <a:ea typeface="Century Gothic"/>
                <a:cs typeface="Century Gothic"/>
                <a:sym typeface="Century Gothic"/>
              </a:rPr>
              <a:t>AI – Und nun?</a:t>
            </a:r>
          </a:p>
        </p:txBody>
      </p:sp>
      <p:sp>
        <p:nvSpPr>
          <p:cNvPr id="896" name="Shape 896"/>
          <p:cNvSpPr txBox="1"/>
          <p:nvPr/>
        </p:nvSpPr>
        <p:spPr>
          <a:xfrm>
            <a:off x="1759469" y="1619358"/>
            <a:ext cx="6630055" cy="1200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0" i="0" u="none" strike="noStrike" cap="none">
                <a:solidFill>
                  <a:schemeClr val="dk1"/>
                </a:solidFill>
                <a:latin typeface="Century Gothic"/>
                <a:ea typeface="Century Gothic"/>
                <a:cs typeface="Century Gothic"/>
                <a:sym typeface="Century Gothic"/>
              </a:rPr>
              <a:t>“Ein Roboter darf die Menschheit nicht verletzen oder durch Passivität zulassen, dass die Menschheit zu Schaden kommt”</a:t>
            </a:r>
          </a:p>
        </p:txBody>
      </p:sp>
      <p:sp>
        <p:nvSpPr>
          <p:cNvPr id="897" name="Shape 897"/>
          <p:cNvSpPr txBox="1"/>
          <p:nvPr/>
        </p:nvSpPr>
        <p:spPr>
          <a:xfrm>
            <a:off x="1911869" y="3134815"/>
            <a:ext cx="663005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0" i="0" u="none" strike="noStrike" cap="none">
                <a:solidFill>
                  <a:schemeClr val="dk1"/>
                </a:solidFill>
                <a:latin typeface="Century Gothic"/>
                <a:ea typeface="Century Gothic"/>
                <a:cs typeface="Century Gothic"/>
                <a:sym typeface="Century Gothic"/>
              </a:rPr>
              <a:t>Isaac Asimov 1942 </a:t>
            </a:r>
          </a:p>
        </p:txBody>
      </p:sp>
      <p:sp>
        <p:nvSpPr>
          <p:cNvPr id="898" name="Shape 898"/>
          <p:cNvSpPr/>
          <p:nvPr/>
        </p:nvSpPr>
        <p:spPr>
          <a:xfrm>
            <a:off x="0" y="4837814"/>
            <a:ext cx="9144000" cy="305685"/>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Shape 904"/>
          <p:cNvSpPr txBox="1"/>
          <p:nvPr/>
        </p:nvSpPr>
        <p:spPr>
          <a:xfrm>
            <a:off x="657225" y="514350"/>
            <a:ext cx="8101946" cy="498964"/>
          </a:xfrm>
          <a:prstGeom prst="rect">
            <a:avLst/>
          </a:prstGeom>
          <a:noFill/>
          <a:ln>
            <a:noFill/>
          </a:ln>
        </p:spPr>
        <p:txBody>
          <a:bodyPr lIns="68550" tIns="34275" rIns="68550" bIns="34275" anchor="t" anchorCtr="0">
            <a:noAutofit/>
          </a:bodyPr>
          <a:lstStyle/>
          <a:p>
            <a:pPr marL="0" marR="0" lvl="0" indent="0" algn="l" rtl="0">
              <a:lnSpc>
                <a:spcPct val="90000"/>
              </a:lnSpc>
              <a:spcBef>
                <a:spcPts val="0"/>
              </a:spcBef>
              <a:buClr>
                <a:srgbClr val="000000"/>
              </a:buClr>
              <a:buSzPct val="25000"/>
              <a:buFont typeface="Century Gothic"/>
              <a:buNone/>
            </a:pPr>
            <a:r>
              <a:rPr lang="en-US" sz="3300" b="0" i="0" u="none" strike="noStrike" cap="none">
                <a:solidFill>
                  <a:schemeClr val="dk1"/>
                </a:solidFill>
                <a:latin typeface="Century Gothic"/>
                <a:ea typeface="Century Gothic"/>
                <a:cs typeface="Century Gothic"/>
                <a:sym typeface="Century Gothic"/>
              </a:rPr>
              <a:t>AI – Machine Learning?</a:t>
            </a:r>
          </a:p>
        </p:txBody>
      </p:sp>
      <p:sp>
        <p:nvSpPr>
          <p:cNvPr id="905" name="Shape 905"/>
          <p:cNvSpPr txBox="1"/>
          <p:nvPr/>
        </p:nvSpPr>
        <p:spPr>
          <a:xfrm>
            <a:off x="657225" y="4019023"/>
            <a:ext cx="6630055"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0" i="0" u="none" strike="noStrike" cap="none">
                <a:solidFill>
                  <a:schemeClr val="dk1"/>
                </a:solidFill>
                <a:latin typeface="Century Gothic"/>
                <a:ea typeface="Century Gothic"/>
                <a:cs typeface="Century Gothic"/>
                <a:sym typeface="Century Gothic"/>
              </a:rPr>
              <a:t>“Machine Learning ist ein Teil von AI”</a:t>
            </a:r>
          </a:p>
        </p:txBody>
      </p:sp>
      <p:pic>
        <p:nvPicPr>
          <p:cNvPr id="906" name="Shape 906"/>
          <p:cNvPicPr preferRelativeResize="0"/>
          <p:nvPr/>
        </p:nvPicPr>
        <p:blipFill rotWithShape="1">
          <a:blip r:embed="rId3">
            <a:alphaModFix/>
          </a:blip>
          <a:srcRect/>
          <a:stretch/>
        </p:blipFill>
        <p:spPr>
          <a:xfrm>
            <a:off x="1387148" y="1552844"/>
            <a:ext cx="6642100" cy="1926648"/>
          </a:xfrm>
          <a:prstGeom prst="rect">
            <a:avLst/>
          </a:prstGeom>
          <a:noFill/>
          <a:ln>
            <a:noFill/>
          </a:ln>
        </p:spPr>
      </p:pic>
      <p:sp>
        <p:nvSpPr>
          <p:cNvPr id="907" name="Shape 907"/>
          <p:cNvSpPr/>
          <p:nvPr/>
        </p:nvSpPr>
        <p:spPr>
          <a:xfrm>
            <a:off x="4432300" y="3238500"/>
            <a:ext cx="635000" cy="240992"/>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400" b="0" i="0" u="none" strike="noStrike" cap="none">
              <a:solidFill>
                <a:schemeClr val="lt1"/>
              </a:solidFill>
              <a:latin typeface="Century Gothic"/>
              <a:ea typeface="Century Gothic"/>
              <a:cs typeface="Century Gothic"/>
              <a:sym typeface="Century Gothic"/>
            </a:endParaRPr>
          </a:p>
        </p:txBody>
      </p:sp>
      <p:sp>
        <p:nvSpPr>
          <p:cNvPr id="908" name="Shape 908"/>
          <p:cNvSpPr/>
          <p:nvPr/>
        </p:nvSpPr>
        <p:spPr>
          <a:xfrm>
            <a:off x="0" y="4837814"/>
            <a:ext cx="9144000" cy="305685"/>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pic>
        <p:nvPicPr>
          <p:cNvPr id="914" name="Shape 914"/>
          <p:cNvPicPr preferRelativeResize="0">
            <a:picLocks noGrp="1"/>
          </p:cNvPicPr>
          <p:nvPr>
            <p:ph type="pic" idx="2"/>
          </p:nvPr>
        </p:nvPicPr>
        <p:blipFill rotWithShape="1">
          <a:blip r:embed="rId3">
            <a:alphaModFix/>
          </a:blip>
          <a:srcRect l="816" r="815"/>
          <a:stretch/>
        </p:blipFill>
        <p:spPr>
          <a:xfrm>
            <a:off x="914400" y="1327887"/>
            <a:ext cx="2712484" cy="2712484"/>
          </a:xfrm>
          <a:prstGeom prst="ellipse">
            <a:avLst/>
          </a:prstGeom>
          <a:noFill/>
          <a:ln w="76200" cap="flat" cmpd="sng">
            <a:solidFill>
              <a:schemeClr val="lt1"/>
            </a:solidFill>
            <a:prstDash val="solid"/>
            <a:round/>
            <a:headEnd type="none" w="med" len="med"/>
            <a:tailEnd type="none" w="med" len="med"/>
          </a:ln>
        </p:spPr>
      </p:pic>
      <p:sp>
        <p:nvSpPr>
          <p:cNvPr id="915" name="Shape 915"/>
          <p:cNvSpPr txBox="1">
            <a:spLocks noGrp="1"/>
          </p:cNvSpPr>
          <p:nvPr>
            <p:ph type="ctrTitle"/>
          </p:nvPr>
        </p:nvSpPr>
        <p:spPr>
          <a:xfrm>
            <a:off x="520995" y="230443"/>
            <a:ext cx="8102600" cy="498475"/>
          </a:xfrm>
          <a:prstGeom prst="rect">
            <a:avLst/>
          </a:prstGeom>
          <a:noFill/>
          <a:ln>
            <a:noFill/>
          </a:ln>
        </p:spPr>
        <p:txBody>
          <a:bodyPr lIns="68550" tIns="34275" rIns="68550" bIns="34275" anchor="t" anchorCtr="0">
            <a:noAutofit/>
          </a:bodyPr>
          <a:lstStyle/>
          <a:p>
            <a:pPr marL="0" marR="0" lvl="0" indent="0" algn="l" rtl="0">
              <a:lnSpc>
                <a:spcPct val="90000"/>
              </a:lnSpc>
              <a:spcBef>
                <a:spcPts val="0"/>
              </a:spcBef>
              <a:buClr>
                <a:srgbClr val="000000"/>
              </a:buClr>
              <a:buSzPct val="25000"/>
              <a:buFont typeface="Century Gothic"/>
              <a:buNone/>
            </a:pPr>
            <a:r>
              <a:rPr lang="en-US" sz="3300" b="1" i="0" u="none" strike="noStrike" cap="none">
                <a:solidFill>
                  <a:schemeClr val="lt1"/>
                </a:solidFill>
                <a:latin typeface="Century Gothic"/>
                <a:ea typeface="Century Gothic"/>
                <a:cs typeface="Century Gothic"/>
                <a:sym typeface="Century Gothic"/>
              </a:rPr>
              <a:t>AI &amp; Marketing</a:t>
            </a:r>
          </a:p>
        </p:txBody>
      </p:sp>
      <p:sp>
        <p:nvSpPr>
          <p:cNvPr id="916" name="Shape 916"/>
          <p:cNvSpPr txBox="1"/>
          <p:nvPr/>
        </p:nvSpPr>
        <p:spPr>
          <a:xfrm>
            <a:off x="4852235" y="1529201"/>
            <a:ext cx="6236768" cy="340215"/>
          </a:xfrm>
          <a:prstGeom prst="rect">
            <a:avLst/>
          </a:prstGeom>
          <a:noFill/>
          <a:ln>
            <a:noFill/>
          </a:ln>
        </p:spPr>
        <p:txBody>
          <a:bodyPr lIns="68550" tIns="34275" rIns="68550" bIns="34275" anchor="t" anchorCtr="0">
            <a:noAutofit/>
          </a:bodyPr>
          <a:lstStyle/>
          <a:p>
            <a:pPr marL="0" marR="0" lvl="0" indent="0" algn="l" rtl="0">
              <a:spcBef>
                <a:spcPts val="0"/>
              </a:spcBef>
              <a:buSzPct val="25000"/>
              <a:buNone/>
            </a:pPr>
            <a:r>
              <a:rPr lang="en-US" sz="1500" b="0" i="0" u="none" strike="noStrike" cap="none">
                <a:solidFill>
                  <a:schemeClr val="dk1"/>
                </a:solidFill>
                <a:latin typeface="Century Gothic"/>
                <a:ea typeface="Century Gothic"/>
                <a:cs typeface="Century Gothic"/>
                <a:sym typeface="Century Gothic"/>
              </a:rPr>
              <a:t>Musteranalyse und Mustererkennung	</a:t>
            </a:r>
          </a:p>
        </p:txBody>
      </p:sp>
      <p:sp>
        <p:nvSpPr>
          <p:cNvPr id="917" name="Shape 917"/>
          <p:cNvSpPr txBox="1"/>
          <p:nvPr/>
        </p:nvSpPr>
        <p:spPr>
          <a:xfrm>
            <a:off x="4852235" y="2343914"/>
            <a:ext cx="6236768" cy="340215"/>
          </a:xfrm>
          <a:prstGeom prst="rect">
            <a:avLst/>
          </a:prstGeom>
          <a:noFill/>
          <a:ln>
            <a:noFill/>
          </a:ln>
        </p:spPr>
        <p:txBody>
          <a:bodyPr lIns="68550" tIns="34275" rIns="68550" bIns="34275" anchor="t" anchorCtr="0">
            <a:noAutofit/>
          </a:bodyPr>
          <a:lstStyle/>
          <a:p>
            <a:pPr marL="0" marR="0" lvl="0" indent="0" algn="l" rtl="0">
              <a:spcBef>
                <a:spcPts val="0"/>
              </a:spcBef>
              <a:buSzPct val="25000"/>
              <a:buNone/>
            </a:pPr>
            <a:r>
              <a:rPr lang="en-US" sz="1500" b="0" i="0" u="none" strike="noStrike" cap="none">
                <a:solidFill>
                  <a:schemeClr val="dk1"/>
                </a:solidFill>
                <a:latin typeface="Century Gothic"/>
                <a:ea typeface="Century Gothic"/>
                <a:cs typeface="Century Gothic"/>
                <a:sym typeface="Century Gothic"/>
              </a:rPr>
              <a:t>Mustervorhersage </a:t>
            </a:r>
          </a:p>
        </p:txBody>
      </p:sp>
      <p:sp>
        <p:nvSpPr>
          <p:cNvPr id="918" name="Shape 918"/>
          <p:cNvSpPr txBox="1"/>
          <p:nvPr/>
        </p:nvSpPr>
        <p:spPr>
          <a:xfrm>
            <a:off x="4852235" y="3118614"/>
            <a:ext cx="5563241" cy="340215"/>
          </a:xfrm>
          <a:prstGeom prst="rect">
            <a:avLst/>
          </a:prstGeom>
          <a:noFill/>
          <a:ln>
            <a:noFill/>
          </a:ln>
        </p:spPr>
        <p:txBody>
          <a:bodyPr lIns="68550" tIns="34275" rIns="68550" bIns="34275" anchor="t" anchorCtr="0">
            <a:noAutofit/>
          </a:bodyPr>
          <a:lstStyle/>
          <a:p>
            <a:pPr marL="0" marR="0" lvl="0" indent="0" algn="l" rtl="0">
              <a:spcBef>
                <a:spcPts val="0"/>
              </a:spcBef>
              <a:buSzPct val="25000"/>
              <a:buNone/>
            </a:pPr>
            <a:r>
              <a:rPr lang="en-US" sz="1500" b="0" i="0" u="none" strike="noStrike" cap="none">
                <a:solidFill>
                  <a:schemeClr val="dk1"/>
                </a:solidFill>
                <a:latin typeface="Century Gothic"/>
                <a:ea typeface="Century Gothic"/>
                <a:cs typeface="Century Gothic"/>
                <a:sym typeface="Century Gothic"/>
              </a:rPr>
              <a:t>Predictive Marketing Platform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930" name="Shape 930"/>
          <p:cNvPicPr preferRelativeResize="0"/>
          <p:nvPr/>
        </p:nvPicPr>
        <p:blipFill rotWithShape="1">
          <a:blip r:embed="rId3">
            <a:alphaModFix/>
          </a:blip>
          <a:srcRect/>
          <a:stretch/>
        </p:blipFill>
        <p:spPr>
          <a:xfrm>
            <a:off x="1651000" y="2057400"/>
            <a:ext cx="4255872" cy="2834412"/>
          </a:xfrm>
          <a:prstGeom prst="rect">
            <a:avLst/>
          </a:prstGeom>
          <a:noFill/>
          <a:ln>
            <a:noFill/>
          </a:ln>
        </p:spPr>
      </p:pic>
      <p:pic>
        <p:nvPicPr>
          <p:cNvPr id="931" name="Shape 931"/>
          <p:cNvPicPr preferRelativeResize="0"/>
          <p:nvPr/>
        </p:nvPicPr>
        <p:blipFill rotWithShape="1">
          <a:blip r:embed="rId4">
            <a:alphaModFix/>
          </a:blip>
          <a:srcRect/>
          <a:stretch/>
        </p:blipFill>
        <p:spPr>
          <a:xfrm rot="10800000">
            <a:off x="4737100" y="215900"/>
            <a:ext cx="2514599" cy="2365780"/>
          </a:xfrm>
          <a:prstGeom prst="rect">
            <a:avLst/>
          </a:prstGeom>
          <a:noFill/>
          <a:ln>
            <a:noFill/>
          </a:ln>
        </p:spPr>
      </p:pic>
      <p:sp>
        <p:nvSpPr>
          <p:cNvPr id="932" name="Shape 932"/>
          <p:cNvSpPr txBox="1"/>
          <p:nvPr/>
        </p:nvSpPr>
        <p:spPr>
          <a:xfrm>
            <a:off x="4838700" y="342900"/>
            <a:ext cx="2590800" cy="15696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0" i="0" u="none" strike="noStrike" cap="none">
                <a:solidFill>
                  <a:schemeClr val="dk1"/>
                </a:solidFill>
                <a:latin typeface="Century Gothic"/>
                <a:ea typeface="Century Gothic"/>
                <a:cs typeface="Century Gothic"/>
                <a:sym typeface="Century Gothic"/>
              </a:rPr>
              <a:t>Sieht so aus,</a:t>
            </a:r>
          </a:p>
          <a:p>
            <a:pPr marL="0" marR="0" lvl="0" indent="0" algn="l" rtl="0">
              <a:spcBef>
                <a:spcPts val="0"/>
              </a:spcBef>
              <a:buSzPct val="25000"/>
              <a:buNone/>
            </a:pPr>
            <a:r>
              <a:rPr lang="en-US" sz="2400">
                <a:solidFill>
                  <a:schemeClr val="dk1"/>
                </a:solidFill>
                <a:latin typeface="Century Gothic"/>
                <a:ea typeface="Century Gothic"/>
                <a:cs typeface="Century Gothic"/>
                <a:sym typeface="Century Gothic"/>
              </a:rPr>
              <a:t>als ob Du eine Präsentation gibst!</a:t>
            </a:r>
          </a:p>
        </p:txBody>
      </p:sp>
      <p:sp>
        <p:nvSpPr>
          <p:cNvPr id="933" name="Shape 933"/>
          <p:cNvSpPr/>
          <p:nvPr/>
        </p:nvSpPr>
        <p:spPr>
          <a:xfrm>
            <a:off x="0" y="4837814"/>
            <a:ext cx="9144000" cy="305685"/>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RF WHITE">
  <a:themeElements>
    <a:clrScheme name="Custom 6">
      <a:dk1>
        <a:srgbClr val="000000"/>
      </a:dk1>
      <a:lt1>
        <a:srgbClr val="FFFFFF"/>
      </a:lt1>
      <a:dk2>
        <a:srgbClr val="011B27"/>
      </a:dk2>
      <a:lt2>
        <a:srgbClr val="C2E4F8"/>
      </a:lt2>
      <a:accent1>
        <a:srgbClr val="0092D0"/>
      </a:accent1>
      <a:accent2>
        <a:srgbClr val="063855"/>
      </a:accent2>
      <a:accent3>
        <a:srgbClr val="145F1F"/>
      </a:accent3>
      <a:accent4>
        <a:srgbClr val="FFCC00"/>
      </a:accent4>
      <a:accent5>
        <a:srgbClr val="D2232A"/>
      </a:accent5>
      <a:accent6>
        <a:srgbClr val="D5641C"/>
      </a:accent6>
      <a:hlink>
        <a:srgbClr val="FFFFFF"/>
      </a:hlink>
      <a:folHlink>
        <a:srgbClr val="25BA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5551</TotalTime>
  <Words>3054</Words>
  <Application>Microsoft Macintosh PowerPoint</Application>
  <PresentationFormat>On-screen Show (16:9)</PresentationFormat>
  <Paragraphs>685</Paragraphs>
  <Slides>37</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Calibri</vt:lpstr>
      <vt:lpstr>Century Gothic</vt:lpstr>
      <vt:lpstr>Gill Sans</vt:lpstr>
      <vt:lpstr>Helvetica Neue</vt:lpstr>
      <vt:lpstr>Lato</vt:lpstr>
      <vt:lpstr>Times</vt:lpstr>
      <vt:lpstr>Trebuchet MS</vt:lpstr>
      <vt:lpstr>Arial</vt:lpstr>
      <vt:lpstr>RF WHITE</vt:lpstr>
      <vt:lpstr>PowerPoint Presentation</vt:lpstr>
      <vt:lpstr>PowerPoint Presentation</vt:lpstr>
      <vt:lpstr>Was ist AI?</vt:lpstr>
      <vt:lpstr>LÖST AI PROBLEME DES MARKETINGS?</vt:lpstr>
      <vt:lpstr>PowerPoint Presentation</vt:lpstr>
      <vt:lpstr>PowerPoint Presentation</vt:lpstr>
      <vt:lpstr>PowerPoint Presentation</vt:lpstr>
      <vt:lpstr>AI &amp; Marketing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Marken – AI - Konsumenten</vt:lpstr>
      <vt:lpstr>PowerPoint Presentation</vt:lpstr>
      <vt:lpstr>Konsumenten Verhalten</vt:lpstr>
      <vt:lpstr>DIGITALE VORGÄNGE</vt:lpstr>
      <vt:lpstr>VON DIGITAL ZU PREDICTIVE – DIE VORHERSAGE</vt:lpstr>
      <vt:lpstr>AI wird es überall geben</vt:lpstr>
      <vt:lpstr>ÄNDERUNG DER KONSUMENTEN ERWARTUNG</vt:lpstr>
      <vt:lpstr>PowerPoint Presentation</vt:lpstr>
      <vt:lpstr>KANNST DU DIE BEDÜRFNISSE DEINER KUNDEN VORHERSAGEN?</vt:lpstr>
      <vt:lpstr>Predictive Marketing –  Marketing das lernt</vt:lpstr>
      <vt:lpstr>WIE LÖST AI DAS PROBLEM DES MARKETINGS?</vt:lpstr>
      <vt:lpstr>VOM DEVICE  ZU MENSCHEN</vt:lpstr>
      <vt:lpstr>PowerPoint Presentation</vt:lpstr>
      <vt:lpstr>PowerPoint Presentation</vt:lpstr>
      <vt:lpstr>PowerPoint Presentation</vt:lpstr>
      <vt:lpstr>PowerPoint Presentation</vt:lpstr>
      <vt:lpstr>PowerPoint Presentation</vt:lpstr>
      <vt:lpstr>PowerPoint Presentation</vt:lpstr>
      <vt:lpstr>PREDICTIVE MARKETING PLATFORM</vt:lpstr>
      <vt:lpstr>Wie sieht so eine  PREDICTIVE MARKETING PLATFORM  wirklich aus?</vt:lpstr>
      <vt:lpstr>PowerPoint Presentation</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Volker Ballueder</cp:lastModifiedBy>
  <cp:revision>10</cp:revision>
  <dcterms:modified xsi:type="dcterms:W3CDTF">2017-03-12T09:52:43Z</dcterms:modified>
</cp:coreProperties>
</file>