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4609" r:id="rId5"/>
    <p:sldMasterId id="2147484674" r:id="rId6"/>
    <p:sldMasterId id="2147484950" r:id="rId7"/>
  </p:sldMasterIdLst>
  <p:notesMasterIdLst>
    <p:notesMasterId r:id="rId16"/>
  </p:notesMasterIdLst>
  <p:handoutMasterIdLst>
    <p:handoutMasterId r:id="rId17"/>
  </p:handoutMasterIdLst>
  <p:sldIdLst>
    <p:sldId id="364" r:id="rId8"/>
    <p:sldId id="2147483606" r:id="rId9"/>
    <p:sldId id="326" r:id="rId10"/>
    <p:sldId id="327" r:id="rId11"/>
    <p:sldId id="328" r:id="rId12"/>
    <p:sldId id="2147483635" r:id="rId13"/>
    <p:sldId id="2147483574" r:id="rId14"/>
    <p:sldId id="363" r:id="rId15"/>
  </p:sldIdLst>
  <p:sldSz cx="12192000" cy="6858000"/>
  <p:notesSz cx="6858000" cy="9144000"/>
  <p:embeddedFontLst>
    <p:embeddedFont>
      <p:font typeface="Hurme FIN Mono 1a" panose="020B0604020202020204" charset="0"/>
      <p:regular r:id="rId18"/>
    </p:embeddedFont>
    <p:embeddedFont>
      <p:font typeface="HurmeGeometricSans1 Regular" panose="020B0604020202020204" charset="0"/>
      <p:regular r:id="rId19"/>
    </p:embeddedFont>
    <p:embeddedFont>
      <p:font typeface="PP Telegraf" panose="020B0604020202020204" charset="0"/>
      <p:regular r:id="rId20"/>
    </p:embeddedFont>
    <p:embeddedFont>
      <p:font typeface="PP Telegraf  " panose="020B0604020202020204" charset="0"/>
      <p:regular r:id="rId21"/>
      <p:bold r:id="rId22"/>
      <p:italic r:id="rId23"/>
      <p:boldItalic r:id="rId24"/>
    </p:embeddedFont>
    <p:embeddedFont>
      <p:font typeface="PP Telegraf Ultrabold" panose="020B0604020202020204" charset="0"/>
      <p:bold r:id="rId2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12" userDrawn="1">
          <p15:clr>
            <a:srgbClr val="A4A3A4"/>
          </p15:clr>
        </p15:guide>
        <p15:guide id="2" pos="2570" userDrawn="1">
          <p15:clr>
            <a:srgbClr val="A4A3A4"/>
          </p15:clr>
        </p15:guide>
        <p15:guide id="3" pos="325" userDrawn="1">
          <p15:clr>
            <a:srgbClr val="A4A3A4"/>
          </p15:clr>
        </p15:guide>
        <p15:guide id="4" orient="horz" pos="1003" userDrawn="1">
          <p15:clr>
            <a:srgbClr val="A4A3A4"/>
          </p15:clr>
        </p15:guide>
        <p15:guide id="5" pos="125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A61309-C8BE-CDC3-1F9B-C9AEC4E45430}" name="Gastbenutzer" initials="Ga" userId="S::urn:spo:anon#810e9566853f5fb42c55f7ec14855d07b806d4d4727a7dcbd29d59d93116bf5b::" providerId="AD"/>
  <p188:author id="{003C7A0A-99D2-759F-DA1D-6F885CC71BBE}" name="Daniel Schuster" initials="DS" userId="S::schuster@bvdw.org::1962bc31-3232-46f8-8102-69c09c2b735b" providerId="AD"/>
  <p188:author id="{E15BE10D-32AE-EAE1-D4FE-517F742EC416}" name="Isabell Hannemann" initials="IH" userId="S::isabell.hannemann@mutabor.de::7dda43b8-d6b5-4ff1-abb5-1e1694279c13" providerId="AD"/>
  <p188:author id="{42423418-0C44-50A1-279E-14D8157CDBA7}" name="Irina Schmitz" initials="IS" userId="S::schmitz@bvdw.org::74685735-3cbf-47a6-a060-4fbfc3276890" providerId="AD"/>
  <p188:author id="{C8E41A3B-8A29-5646-BA99-BA48A858A0B5}" name="Frank Wichmann" initials="FW" userId="S::wichmann@bvdw.org::a9560334-602e-41b0-b9ec-fb4e217a70af" providerId="AD"/>
  <p188:author id="{0ED8D471-B53C-51BA-EC59-4B8EEF8287C2}" name="Katharina Jäger" initials="KJ" userId="S::jaeger@bvdw.org::5cf345c2-d398-482f-9068-92cbd177be4b" providerId="AD"/>
  <p188:author id="{E5BBD081-7A9B-DBB0-88BA-6AA3D45BBF0C}" name="Seray Karabilgin" initials="SK" userId="S::Karabilgin@bvdw.org::69be58d7-4e5a-48c8-911c-1b1d7a14306b" providerId="AD"/>
  <p188:author id="{B527D18E-D12E-C1A8-DCCE-8BCE537993EF}" name="Daniel Schuster" initials="DS" userId="S::Schuster@bvdw.org::1962bc31-3232-46f8-8102-69c09c2b735b" providerId="AD"/>
  <p188:author id="{71F132A2-171C-427A-CAB2-C413030A204B}" name="Inge Hafner" initials="IH" userId="S::hafner@bvdw.org::066253f6-9002-4e04-948f-c8b020c15f35" providerId="AD"/>
  <p188:author id="{8D14AEB1-441C-4C45-51F1-80121350EDA5}" name="Jennifer Paul" initials="JP" userId="S::paul@bvdw.org::742aafd3-1b30-4923-ba13-099fc2224281" providerId="AD"/>
  <p188:author id="{7EC69DBD-FBD5-D162-D2B1-92591F16F1CB}" name="Melanie Wrede" initials="MW" userId="S::melanie.wrede@mutabor.de::58c24ac3-ca86-4e50-b975-675cece820ef" providerId="AD"/>
  <p188:author id="{AE0FA4C1-09AF-145E-430D-977C3C06B359}" name="Jonas Müller" initials="JM" userId="S::mueller@bvdw.org::45931afd-3b52-4453-8ab2-5e52b507c555" providerId="AD"/>
  <p188:author id="{BA20DEDF-6B75-2C7A-8652-3D883368E377}" name="Malte Hasse" initials="MH" userId="S::hasse@bvdw.org::2d39ae26-88ba-4fd7-9c77-53cfa6c8f01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äthe Fleischer"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623D"/>
    <a:srgbClr val="FF5833"/>
    <a:srgbClr val="0045C4"/>
    <a:srgbClr val="EFE9E2"/>
    <a:srgbClr val="F0E9E1"/>
    <a:srgbClr val="EFE8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CE2F34-D544-45C8-B0C2-EB6307449B50}" v="30" dt="2026-03-10T10:01:21.32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44" y="288"/>
      </p:cViewPr>
      <p:guideLst>
        <p:guide orient="horz" pos="3612"/>
        <p:guide pos="2570"/>
        <p:guide pos="325"/>
        <p:guide orient="horz" pos="1003"/>
        <p:guide pos="1255"/>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7.fntdata"/><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font" Target="fonts/font2.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Datenreihe 1</c:v>
                </c:pt>
              </c:strCache>
            </c:strRef>
          </c:tx>
          <c:spPr>
            <a:solidFill>
              <a:srgbClr val="FF58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Tabelle1!$A$2:$A$9</c:f>
              <c:numCache>
                <c:formatCode>General</c:formatCode>
                <c:ptCount val="8"/>
                <c:pt idx="0">
                  <c:v>2021</c:v>
                </c:pt>
                <c:pt idx="1">
                  <c:v>2022</c:v>
                </c:pt>
                <c:pt idx="2">
                  <c:v>2023</c:v>
                </c:pt>
                <c:pt idx="3">
                  <c:v>2024</c:v>
                </c:pt>
                <c:pt idx="4">
                  <c:v>2025</c:v>
                </c:pt>
                <c:pt idx="5">
                  <c:v>2026</c:v>
                </c:pt>
                <c:pt idx="6">
                  <c:v>2027</c:v>
                </c:pt>
                <c:pt idx="7">
                  <c:v>2028</c:v>
                </c:pt>
              </c:numCache>
            </c:numRef>
          </c:cat>
          <c:val>
            <c:numRef>
              <c:f>Tabelle1!$B$2:$B$9</c:f>
              <c:numCache>
                <c:formatCode>_(* #,##0.00_);_(* \(#,##0.00\);_(* "-"??_);_(@_)</c:formatCode>
                <c:ptCount val="8"/>
                <c:pt idx="0">
                  <c:v>7.4</c:v>
                </c:pt>
                <c:pt idx="1">
                  <c:v>9.6</c:v>
                </c:pt>
                <c:pt idx="2">
                  <c:v>11.3</c:v>
                </c:pt>
                <c:pt idx="3">
                  <c:v>13.7</c:v>
                </c:pt>
                <c:pt idx="4">
                  <c:v>16.899999999999999</c:v>
                </c:pt>
                <c:pt idx="5">
                  <c:v>20.8</c:v>
                </c:pt>
                <c:pt idx="6">
                  <c:v>24.9</c:v>
                </c:pt>
                <c:pt idx="7">
                  <c:v>28.8</c:v>
                </c:pt>
              </c:numCache>
            </c:numRef>
          </c:val>
          <c:extLst>
            <c:ext xmlns:c16="http://schemas.microsoft.com/office/drawing/2014/chart" uri="{C3380CC4-5D6E-409C-BE32-E72D297353CC}">
              <c16:uniqueId val="{00000000-6C2F-40E5-96A7-93B59E2AFB02}"/>
            </c:ext>
          </c:extLst>
        </c:ser>
        <c:dLbls>
          <c:dLblPos val="outEnd"/>
          <c:showLegendKey val="0"/>
          <c:showVal val="1"/>
          <c:showCatName val="0"/>
          <c:showSerName val="0"/>
          <c:showPercent val="0"/>
          <c:showBubbleSize val="0"/>
        </c:dLbls>
        <c:gapWidth val="80"/>
        <c:overlap val="25"/>
        <c:axId val="270921568"/>
        <c:axId val="1804591744"/>
      </c:barChart>
      <c:catAx>
        <c:axId val="270921568"/>
        <c:scaling>
          <c:orientation val="minMax"/>
        </c:scaling>
        <c:delete val="0"/>
        <c:axPos val="b"/>
        <c:numFmt formatCode="General" sourceLinked="1"/>
        <c:majorTickMark val="out"/>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cap="none" spc="20" normalizeH="0" baseline="0">
                <a:solidFill>
                  <a:schemeClr val="tx1"/>
                </a:solidFill>
                <a:latin typeface="+mn-lt"/>
                <a:ea typeface="+mn-ea"/>
                <a:cs typeface="+mn-cs"/>
              </a:defRPr>
            </a:pPr>
            <a:endParaRPr lang="de-DE"/>
          </a:p>
        </c:txPr>
        <c:crossAx val="1804591744"/>
        <c:crosses val="autoZero"/>
        <c:auto val="1"/>
        <c:lblAlgn val="ctr"/>
        <c:lblOffset val="100"/>
        <c:noMultiLvlLbl val="0"/>
      </c:catAx>
      <c:valAx>
        <c:axId val="1804591744"/>
        <c:scaling>
          <c:orientation val="minMax"/>
        </c:scaling>
        <c:delete val="1"/>
        <c:axPos val="l"/>
        <c:numFmt formatCode="_(* #,##0.00_);_(* \(#,##0.00\);_(* &quot;-&quot;??_);_(@_)" sourceLinked="1"/>
        <c:majorTickMark val="none"/>
        <c:minorTickMark val="none"/>
        <c:tickLblPos val="nextTo"/>
        <c:crossAx val="270921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041E7A6-15FC-5622-8A31-317D18508F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PP Telegraf" pitchFamily="2" charset="77"/>
            </a:endParaRPr>
          </a:p>
        </p:txBody>
      </p:sp>
      <p:sp>
        <p:nvSpPr>
          <p:cNvPr id="3" name="Datumsplatzhalter 2">
            <a:extLst>
              <a:ext uri="{FF2B5EF4-FFF2-40B4-BE49-F238E27FC236}">
                <a16:creationId xmlns:a16="http://schemas.microsoft.com/office/drawing/2014/main" id="{6E924DE9-0BD8-4FA0-D4B0-511E3F39C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FE5D58-CA4D-0142-B6A3-513B456B5B9F}" type="datetime4">
              <a:rPr lang="de-DE" smtClean="0">
                <a:latin typeface="PP Telegraf" pitchFamily="2" charset="77"/>
              </a:rPr>
              <a:t>10. März 2026</a:t>
            </a:fld>
            <a:endParaRPr lang="de-DE">
              <a:latin typeface="PP Telegraf" pitchFamily="2" charset="77"/>
            </a:endParaRPr>
          </a:p>
        </p:txBody>
      </p:sp>
      <p:sp>
        <p:nvSpPr>
          <p:cNvPr id="4" name="Fußzeilenplatzhalter 3">
            <a:extLst>
              <a:ext uri="{FF2B5EF4-FFF2-40B4-BE49-F238E27FC236}">
                <a16:creationId xmlns:a16="http://schemas.microsoft.com/office/drawing/2014/main" id="{536F733D-D97D-544E-9E92-D51FCA4B56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PP Telegraf" pitchFamily="2" charset="77"/>
            </a:endParaRPr>
          </a:p>
        </p:txBody>
      </p:sp>
      <p:sp>
        <p:nvSpPr>
          <p:cNvPr id="5" name="Foliennummernplatzhalter 4">
            <a:extLst>
              <a:ext uri="{FF2B5EF4-FFF2-40B4-BE49-F238E27FC236}">
                <a16:creationId xmlns:a16="http://schemas.microsoft.com/office/drawing/2014/main" id="{2B1E0567-3B2C-0748-CF03-A5BD0E7027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15DC4B-17CE-6343-A8C5-87533BA392BC}" type="slidenum">
              <a:rPr lang="de-DE" smtClean="0">
                <a:latin typeface="PP Telegraf" pitchFamily="2" charset="77"/>
              </a:rPr>
              <a:t>‹Nr.›</a:t>
            </a:fld>
            <a:endParaRPr lang="de-DE">
              <a:latin typeface="PP Telegraf" pitchFamily="2" charset="77"/>
            </a:endParaRPr>
          </a:p>
        </p:txBody>
      </p:sp>
    </p:spTree>
    <p:extLst>
      <p:ext uri="{BB962C8B-B14F-4D97-AF65-F5344CB8AC3E}">
        <p14:creationId xmlns:p14="http://schemas.microsoft.com/office/powerpoint/2010/main" val="31213930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P Telegraf" pitchFamily="2" charset="77"/>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P Telegraf" pitchFamily="2" charset="77"/>
              </a:defRPr>
            </a:lvl1pPr>
          </a:lstStyle>
          <a:p>
            <a:fld id="{D01B46E9-D23B-4D4E-A6EA-ECE6997CA657}" type="datetime4">
              <a:rPr lang="de-DE" smtClean="0"/>
              <a:pPr/>
              <a:t>10. März 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P Telegraf" pitchFamily="2" charset="77"/>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P Telegraf" pitchFamily="2" charset="77"/>
              </a:defRPr>
            </a:lvl1pPr>
          </a:lstStyle>
          <a:p>
            <a:fld id="{DDDB0319-C816-1F4A-A6D4-5378A35A10B2}" type="slidenum">
              <a:rPr lang="de-DE" smtClean="0"/>
              <a:pPr/>
              <a:t>‹Nr.›</a:t>
            </a:fld>
            <a:endParaRPr lang="de-DE"/>
          </a:p>
        </p:txBody>
      </p:sp>
    </p:spTree>
    <p:extLst>
      <p:ext uri="{BB962C8B-B14F-4D97-AF65-F5344CB8AC3E}">
        <p14:creationId xmlns:p14="http://schemas.microsoft.com/office/powerpoint/2010/main" val="2235164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PP Telegraf" pitchFamily="2" charset="77"/>
        <a:ea typeface="+mn-ea"/>
        <a:cs typeface="+mn-cs"/>
      </a:defRPr>
    </a:lvl1pPr>
    <a:lvl2pPr marL="457200" algn="l" defTabSz="914400" rtl="0" eaLnBrk="1" latinLnBrk="0" hangingPunct="1">
      <a:defRPr sz="1200" b="0" i="0" kern="1200">
        <a:solidFill>
          <a:schemeClr val="tx1"/>
        </a:solidFill>
        <a:latin typeface="PP Telegraf" pitchFamily="2" charset="77"/>
        <a:ea typeface="+mn-ea"/>
        <a:cs typeface="+mn-cs"/>
      </a:defRPr>
    </a:lvl2pPr>
    <a:lvl3pPr marL="914400" algn="l" defTabSz="914400" rtl="0" eaLnBrk="1" latinLnBrk="0" hangingPunct="1">
      <a:defRPr sz="1200" b="0" i="0" kern="1200">
        <a:solidFill>
          <a:schemeClr val="tx1"/>
        </a:solidFill>
        <a:latin typeface="PP Telegraf" pitchFamily="2" charset="77"/>
        <a:ea typeface="+mn-ea"/>
        <a:cs typeface="+mn-cs"/>
      </a:defRPr>
    </a:lvl3pPr>
    <a:lvl4pPr marL="1371600" algn="l" defTabSz="914400" rtl="0" eaLnBrk="1" latinLnBrk="0" hangingPunct="1">
      <a:defRPr sz="1200" b="0" i="0" kern="1200">
        <a:solidFill>
          <a:schemeClr val="tx1"/>
        </a:solidFill>
        <a:latin typeface="PP Telegraf" pitchFamily="2" charset="77"/>
        <a:ea typeface="+mn-ea"/>
        <a:cs typeface="+mn-cs"/>
      </a:defRPr>
    </a:lvl4pPr>
    <a:lvl5pPr marL="1828800" algn="l" defTabSz="914400" rtl="0" eaLnBrk="1" latinLnBrk="0" hangingPunct="1">
      <a:defRPr sz="1200" b="0" i="0" kern="1200">
        <a:solidFill>
          <a:schemeClr val="tx1"/>
        </a:solidFill>
        <a:latin typeface="PP Telegraf"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DB0319-C816-1F4A-A6D4-5378A35A10B2}" type="slidenum">
              <a:rPr lang="de-DE" smtClean="0"/>
              <a:pPr/>
              <a:t>1</a:t>
            </a:fld>
            <a:endParaRPr lang="de-DE" dirty="0"/>
          </a:p>
        </p:txBody>
      </p:sp>
    </p:spTree>
    <p:extLst>
      <p:ext uri="{BB962C8B-B14F-4D97-AF65-F5344CB8AC3E}">
        <p14:creationId xmlns:p14="http://schemas.microsoft.com/office/powerpoint/2010/main" val="73381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 Player, unterschiedliche Erwartungen, wo steht die Branche – in diesem Panel</a:t>
            </a:r>
          </a:p>
        </p:txBody>
      </p:sp>
      <p:sp>
        <p:nvSpPr>
          <p:cNvPr id="4" name="Foliennummernplatzhalter 3"/>
          <p:cNvSpPr>
            <a:spLocks noGrp="1"/>
          </p:cNvSpPr>
          <p:nvPr>
            <p:ph type="sldNum" sz="quarter" idx="5"/>
          </p:nvPr>
        </p:nvSpPr>
        <p:spPr/>
        <p:txBody>
          <a:bodyPr/>
          <a:lstStyle/>
          <a:p>
            <a:fld id="{DDDB0319-C816-1F4A-A6D4-5378A35A10B2}" type="slidenum">
              <a:rPr lang="de-DE" smtClean="0"/>
              <a:pPr/>
              <a:t>2</a:t>
            </a:fld>
            <a:endParaRPr lang="de-DE"/>
          </a:p>
        </p:txBody>
      </p:sp>
    </p:spTree>
    <p:extLst>
      <p:ext uri="{BB962C8B-B14F-4D97-AF65-F5344CB8AC3E}">
        <p14:creationId xmlns:p14="http://schemas.microsoft.com/office/powerpoint/2010/main" val="4135209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237C3-5F5B-2A74-BA74-30400102F6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39515E1-F2D9-B328-C01A-6F26984A9D4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27B533B7-8C48-8895-2287-B80B943ECB77}"/>
              </a:ext>
            </a:extLst>
          </p:cNvPr>
          <p:cNvSpPr>
            <a:spLocks noGrp="1"/>
          </p:cNvSpPr>
          <p:nvPr>
            <p:ph type="body" idx="1"/>
          </p:nvPr>
        </p:nvSpPr>
        <p:spPr/>
        <p:txBody>
          <a:bodyPr/>
          <a:lstStyle/>
          <a:p>
            <a:pPr lvl="0"/>
            <a:r>
              <a:rPr lang="de-DE" sz="1200" b="0" i="0" kern="1200">
                <a:solidFill>
                  <a:schemeClr val="tx1"/>
                </a:solidFill>
                <a:effectLst/>
                <a:latin typeface="PP Telegraf" pitchFamily="2" charset="77"/>
                <a:ea typeface="+mn-ea"/>
                <a:cs typeface="+mn-cs"/>
              </a:rPr>
              <a:t>Corinna</a:t>
            </a:r>
          </a:p>
        </p:txBody>
      </p:sp>
      <p:sp>
        <p:nvSpPr>
          <p:cNvPr id="4" name="Foliennummernplatzhalter 3">
            <a:extLst>
              <a:ext uri="{FF2B5EF4-FFF2-40B4-BE49-F238E27FC236}">
                <a16:creationId xmlns:a16="http://schemas.microsoft.com/office/drawing/2014/main" id="{860D02D4-8CA3-C2E7-46F3-86692F69A755}"/>
              </a:ext>
            </a:extLst>
          </p:cNvPr>
          <p:cNvSpPr>
            <a:spLocks noGrp="1"/>
          </p:cNvSpPr>
          <p:nvPr>
            <p:ph type="sldNum" sz="quarter" idx="5"/>
          </p:nvPr>
        </p:nvSpPr>
        <p:spPr/>
        <p:txBody>
          <a:bodyPr/>
          <a:lstStyle/>
          <a:p>
            <a:fld id="{DDDB0319-C816-1F4A-A6D4-5378A35A10B2}" type="slidenum">
              <a:rPr lang="de-DE" smtClean="0"/>
              <a:pPr/>
              <a:t>3</a:t>
            </a:fld>
            <a:endParaRPr lang="de-DE"/>
          </a:p>
        </p:txBody>
      </p:sp>
    </p:spTree>
    <p:extLst>
      <p:ext uri="{BB962C8B-B14F-4D97-AF65-F5344CB8AC3E}">
        <p14:creationId xmlns:p14="http://schemas.microsoft.com/office/powerpoint/2010/main" val="100721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lvl="0"/>
            <a:r>
              <a:rPr lang="de-DE" sz="1200" b="0" i="0" kern="1200">
                <a:solidFill>
                  <a:schemeClr val="tx1"/>
                </a:solidFill>
                <a:effectLst/>
                <a:latin typeface="PP Telegraf" pitchFamily="2" charset="77"/>
                <a:ea typeface="+mn-ea"/>
                <a:cs typeface="+mn-cs"/>
              </a:rPr>
              <a:t>Trendmonitor der Mediaagenturen von letzter Woche</a:t>
            </a:r>
          </a:p>
          <a:p>
            <a:pPr lvl="0"/>
            <a:r>
              <a:rPr lang="de-DE" sz="1200" b="0" i="0" kern="1200">
                <a:solidFill>
                  <a:schemeClr val="tx1"/>
                </a:solidFill>
                <a:effectLst/>
                <a:latin typeface="PP Telegraf" pitchFamily="2" charset="77"/>
                <a:ea typeface="+mn-ea"/>
                <a:cs typeface="+mn-cs"/>
              </a:rPr>
              <a:t>Wachstum Retail Media allein in DE: 12 %</a:t>
            </a:r>
          </a:p>
          <a:p>
            <a:pPr lvl="0"/>
            <a:r>
              <a:rPr lang="de-DE" sz="1200" b="0" i="0" kern="1200">
                <a:solidFill>
                  <a:schemeClr val="tx1"/>
                </a:solidFill>
                <a:effectLst/>
                <a:latin typeface="PP Telegraf" pitchFamily="2" charset="77"/>
                <a:ea typeface="+mn-ea"/>
                <a:cs typeface="+mn-cs"/>
              </a:rPr>
              <a:t>Versus 5 % bei gesamter Werbebranche</a:t>
            </a:r>
          </a:p>
        </p:txBody>
      </p:sp>
      <p:sp>
        <p:nvSpPr>
          <p:cNvPr id="4" name="Foliennummernplatzhalter 3"/>
          <p:cNvSpPr>
            <a:spLocks noGrp="1"/>
          </p:cNvSpPr>
          <p:nvPr>
            <p:ph type="sldNum" sz="quarter" idx="5"/>
          </p:nvPr>
        </p:nvSpPr>
        <p:spPr/>
        <p:txBody>
          <a:bodyPr/>
          <a:lstStyle/>
          <a:p>
            <a:fld id="{DDDB0319-C816-1F4A-A6D4-5378A35A10B2}" type="slidenum">
              <a:rPr lang="de-DE" smtClean="0"/>
              <a:pPr/>
              <a:t>4</a:t>
            </a:fld>
            <a:endParaRPr lang="de-DE"/>
          </a:p>
        </p:txBody>
      </p:sp>
    </p:spTree>
    <p:extLst>
      <p:ext uri="{BB962C8B-B14F-4D97-AF65-F5344CB8AC3E}">
        <p14:creationId xmlns:p14="http://schemas.microsoft.com/office/powerpoint/2010/main" val="241356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93B8A-1EA8-51F8-DE4F-04AFCCC5304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39A2A5-8368-6888-032A-574535BE711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252E86E-4FA0-AD9B-BF40-0DD2C202C691}"/>
              </a:ext>
            </a:extLst>
          </p:cNvPr>
          <p:cNvSpPr>
            <a:spLocks noGrp="1"/>
          </p:cNvSpPr>
          <p:nvPr>
            <p:ph type="body" idx="1"/>
          </p:nvPr>
        </p:nvSpPr>
        <p:spPr/>
        <p:txBody>
          <a:bodyPr/>
          <a:lstStyle/>
          <a:p>
            <a:pPr lvl="0"/>
            <a:r>
              <a:rPr lang="de-DE" sz="1200" b="0" i="0" kern="1200" dirty="0">
                <a:solidFill>
                  <a:schemeClr val="tx1"/>
                </a:solidFill>
                <a:effectLst/>
                <a:latin typeface="PP Telegraf" pitchFamily="2" charset="77"/>
                <a:ea typeface="+mn-ea"/>
                <a:cs typeface="+mn-cs"/>
              </a:rPr>
              <a:t>Retail Media wird in DE zunehmend bedeutender für die Zukunft angesehen</a:t>
            </a:r>
          </a:p>
          <a:p>
            <a:pPr lvl="0"/>
            <a:r>
              <a:rPr lang="de-DE" sz="1200" b="0" i="0" kern="1200" dirty="0">
                <a:solidFill>
                  <a:schemeClr val="tx1"/>
                </a:solidFill>
                <a:effectLst/>
                <a:latin typeface="PP Telegraf" pitchFamily="2" charset="77"/>
                <a:ea typeface="+mn-ea"/>
                <a:cs typeface="+mn-cs"/>
              </a:rPr>
              <a:t>Nach Video Werbung und DOOH ist es Platz drei der Platzierungen</a:t>
            </a:r>
          </a:p>
        </p:txBody>
      </p:sp>
      <p:sp>
        <p:nvSpPr>
          <p:cNvPr id="4" name="Foliennummernplatzhalter 3">
            <a:extLst>
              <a:ext uri="{FF2B5EF4-FFF2-40B4-BE49-F238E27FC236}">
                <a16:creationId xmlns:a16="http://schemas.microsoft.com/office/drawing/2014/main" id="{5CDE2129-6D4F-901A-30D8-B86CD362292B}"/>
              </a:ext>
            </a:extLst>
          </p:cNvPr>
          <p:cNvSpPr>
            <a:spLocks noGrp="1"/>
          </p:cNvSpPr>
          <p:nvPr>
            <p:ph type="sldNum" sz="quarter" idx="5"/>
          </p:nvPr>
        </p:nvSpPr>
        <p:spPr/>
        <p:txBody>
          <a:bodyPr/>
          <a:lstStyle/>
          <a:p>
            <a:fld id="{DDDB0319-C816-1F4A-A6D4-5378A35A10B2}" type="slidenum">
              <a:rPr lang="de-DE" smtClean="0"/>
              <a:pPr/>
              <a:t>5</a:t>
            </a:fld>
            <a:endParaRPr lang="de-DE"/>
          </a:p>
        </p:txBody>
      </p:sp>
    </p:spTree>
    <p:extLst>
      <p:ext uri="{BB962C8B-B14F-4D97-AF65-F5344CB8AC3E}">
        <p14:creationId xmlns:p14="http://schemas.microsoft.com/office/powerpoint/2010/main" val="323876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DB0319-C816-1F4A-A6D4-5378A35A10B2}" type="slidenum">
              <a:rPr lang="de-DE" smtClean="0"/>
              <a:pPr/>
              <a:t>6</a:t>
            </a:fld>
            <a:endParaRPr lang="de-DE"/>
          </a:p>
        </p:txBody>
      </p:sp>
    </p:spTree>
    <p:extLst>
      <p:ext uri="{BB962C8B-B14F-4D97-AF65-F5344CB8AC3E}">
        <p14:creationId xmlns:p14="http://schemas.microsoft.com/office/powerpoint/2010/main" val="54745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DDB0319-C816-1F4A-A6D4-5378A35A10B2}" type="slidenum">
              <a:rPr lang="de-DE" smtClean="0"/>
              <a:pPr/>
              <a:t>7</a:t>
            </a:fld>
            <a:endParaRPr lang="de-DE"/>
          </a:p>
        </p:txBody>
      </p:sp>
    </p:spTree>
    <p:extLst>
      <p:ext uri="{BB962C8B-B14F-4D97-AF65-F5344CB8AC3E}">
        <p14:creationId xmlns:p14="http://schemas.microsoft.com/office/powerpoint/2010/main" val="1296494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34.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34.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7.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3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36.png"/><Relationship Id="rId4" Type="http://schemas.openxmlformats.org/officeDocument/2006/relationships/image" Target="../media/image34.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34.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3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4.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55.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34.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34.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34.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34.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34.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34.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34.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34.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5.svg"/><Relationship Id="rId4" Type="http://schemas.openxmlformats.org/officeDocument/2006/relationships/image" Target="../media/image5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emf"/><Relationship Id="rId1" Type="http://schemas.openxmlformats.org/officeDocument/2006/relationships/slideMaster" Target="../slideMasters/slideMaster4.xml"/><Relationship Id="rId4" Type="http://schemas.openxmlformats.org/officeDocument/2006/relationships/image" Target="../media/image60.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image" Target="../media/image34.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image" Target="../media/image34.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34.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34.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34.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34.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36.png"/><Relationship Id="rId4" Type="http://schemas.openxmlformats.org/officeDocument/2006/relationships/image" Target="../media/image34.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36.png"/><Relationship Id="rId4" Type="http://schemas.openxmlformats.org/officeDocument/2006/relationships/image" Target="../media/image34.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4.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3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37.png"/><Relationship Id="rId4" Type="http://schemas.openxmlformats.org/officeDocument/2006/relationships/image" Target="../media/image34.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34.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34.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34.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34.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36.png"/><Relationship Id="rId4" Type="http://schemas.openxmlformats.org/officeDocument/2006/relationships/image" Target="../media/image34.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37.png"/><Relationship Id="rId4" Type="http://schemas.openxmlformats.org/officeDocument/2006/relationships/image" Target="../media/image34.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37.png"/><Relationship Id="rId4" Type="http://schemas.openxmlformats.org/officeDocument/2006/relationships/image" Target="../media/image34.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5.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7.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35.png"/><Relationship Id="rId4" Type="http://schemas.openxmlformats.org/officeDocument/2006/relationships/image" Target="../media/image34.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9.xml"/><Relationship Id="rId5" Type="http://schemas.openxmlformats.org/officeDocument/2006/relationships/image" Target="../media/image36.png"/><Relationship Id="rId4" Type="http://schemas.openxmlformats.org/officeDocument/2006/relationships/image" Target="../media/image34.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34.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35.png"/><Relationship Id="rId4" Type="http://schemas.openxmlformats.org/officeDocument/2006/relationships/image" Target="../media/image3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Orange">
    <p:bg>
      <p:bgPr>
        <a:solidFill>
          <a:schemeClr val="accent1"/>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9F90B0F2-4C0B-D541-29B3-3D872E5761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994" y="807983"/>
            <a:ext cx="8942294" cy="5242034"/>
          </a:xfrm>
          <a:prstGeom prst="rect">
            <a:avLst/>
          </a:prstGeom>
        </p:spPr>
      </p:pic>
      <p:sp>
        <p:nvSpPr>
          <p:cNvPr id="11" name="Titel 10">
            <a:extLst>
              <a:ext uri="{FF2B5EF4-FFF2-40B4-BE49-F238E27FC236}">
                <a16:creationId xmlns:a16="http://schemas.microsoft.com/office/drawing/2014/main" id="{B7829B4B-FF4D-42B6-8DBC-4F23B5BAD9C0}"/>
              </a:ext>
            </a:extLst>
          </p:cNvPr>
          <p:cNvSpPr>
            <a:spLocks noGrp="1"/>
          </p:cNvSpPr>
          <p:nvPr>
            <p:ph type="title" hasCustomPrompt="1"/>
          </p:nvPr>
        </p:nvSpPr>
        <p:spPr>
          <a:xfrm>
            <a:off x="2850217" y="2884785"/>
            <a:ext cx="6244590" cy="2239572"/>
          </a:xfrm>
          <a:prstGeom prst="rect">
            <a:avLst/>
          </a:prstGeom>
        </p:spPr>
        <p:txBody>
          <a:bodyPr lIns="0" tIns="0" rIns="0" bIns="0" anchor="ctr" anchorCtr="0">
            <a:noAutofit/>
          </a:bodyPr>
          <a:lstStyle>
            <a:lvl1pPr>
              <a:defRPr sz="5400" b="0" i="0">
                <a:latin typeface="PP Telegraf" pitchFamily="2" charset="77"/>
              </a:defRPr>
            </a:lvl1pPr>
          </a:lstStyle>
          <a:p>
            <a:r>
              <a:rPr lang="de-DE" noProof="1"/>
              <a:t>Title T1, </a:t>
            </a:r>
            <a:br>
              <a:rPr lang="de-DE" noProof="1"/>
            </a:br>
            <a:r>
              <a:rPr lang="de-DE" noProof="1"/>
              <a:t>54pt Telegraf Regular</a:t>
            </a:r>
            <a:endParaRPr lang="de-DE"/>
          </a:p>
        </p:txBody>
      </p:sp>
      <p:sp>
        <p:nvSpPr>
          <p:cNvPr id="28" name="Textfeld 27">
            <a:extLst>
              <a:ext uri="{FF2B5EF4-FFF2-40B4-BE49-F238E27FC236}">
                <a16:creationId xmlns:a16="http://schemas.microsoft.com/office/drawing/2014/main" id="{DABE8B5F-5236-FE6B-E1BF-4F44F4857942}"/>
              </a:ext>
            </a:extLst>
          </p:cNvPr>
          <p:cNvSpPr txBox="1"/>
          <p:nvPr userDrawn="1"/>
        </p:nvSpPr>
        <p:spPr>
          <a:xfrm>
            <a:off x="152400" y="-594360"/>
            <a:ext cx="184731" cy="369332"/>
          </a:xfrm>
          <a:prstGeom prst="rect">
            <a:avLst/>
          </a:prstGeom>
          <a:noFill/>
        </p:spPr>
        <p:txBody>
          <a:bodyPr wrap="none" rtlCol="0">
            <a:spAutoFit/>
          </a:bodyPr>
          <a:lstStyle/>
          <a:p>
            <a:endParaRPr lang="de-DE"/>
          </a:p>
        </p:txBody>
      </p:sp>
      <p:sp>
        <p:nvSpPr>
          <p:cNvPr id="53" name="Bildplatzhalter 52">
            <a:extLst>
              <a:ext uri="{FF2B5EF4-FFF2-40B4-BE49-F238E27FC236}">
                <a16:creationId xmlns:a16="http://schemas.microsoft.com/office/drawing/2014/main" id="{EA789396-B070-4019-7EF2-8370189BA2ED}"/>
              </a:ext>
            </a:extLst>
          </p:cNvPr>
          <p:cNvSpPr>
            <a:spLocks noGrp="1"/>
          </p:cNvSpPr>
          <p:nvPr>
            <p:ph type="pic" sz="quarter" idx="11" hasCustomPrompt="1"/>
          </p:nvPr>
        </p:nvSpPr>
        <p:spPr>
          <a:xfrm>
            <a:off x="0" y="0"/>
            <a:ext cx="12192000" cy="6858000"/>
          </a:xfrm>
          <a:custGeom>
            <a:avLst/>
            <a:gdLst>
              <a:gd name="connsiteX0" fmla="*/ 1051853 w 12192000"/>
              <a:gd name="connsiteY0" fmla="*/ 806581 h 6858000"/>
              <a:gd name="connsiteX1" fmla="*/ 969279 w 12192000"/>
              <a:gd name="connsiteY1" fmla="*/ 821838 h 6858000"/>
              <a:gd name="connsiteX2" fmla="*/ 826994 w 12192000"/>
              <a:gd name="connsiteY2" fmla="*/ 992208 h 6858000"/>
              <a:gd name="connsiteX3" fmla="*/ 826994 w 12192000"/>
              <a:gd name="connsiteY3" fmla="*/ 2210222 h 6858000"/>
              <a:gd name="connsiteX4" fmla="*/ 877809 w 12192000"/>
              <a:gd name="connsiteY4" fmla="*/ 2322107 h 6858000"/>
              <a:gd name="connsiteX5" fmla="*/ 1065827 w 12192000"/>
              <a:gd name="connsiteY5" fmla="*/ 2403477 h 6858000"/>
              <a:gd name="connsiteX6" fmla="*/ 1952561 w 12192000"/>
              <a:gd name="connsiteY6" fmla="*/ 2403477 h 6858000"/>
              <a:gd name="connsiteX7" fmla="*/ 2060546 w 12192000"/>
              <a:gd name="connsiteY7" fmla="*/ 2420004 h 6858000"/>
              <a:gd name="connsiteX8" fmla="*/ 2199018 w 12192000"/>
              <a:gd name="connsiteY8" fmla="*/ 2647589 h 6858000"/>
              <a:gd name="connsiteX9" fmla="*/ 2199018 w 12192000"/>
              <a:gd name="connsiteY9" fmla="*/ 5756193 h 6858000"/>
              <a:gd name="connsiteX10" fmla="*/ 2199018 w 12192000"/>
              <a:gd name="connsiteY10" fmla="*/ 5807049 h 6858000"/>
              <a:gd name="connsiteX11" fmla="*/ 2366710 w 12192000"/>
              <a:gd name="connsiteY11" fmla="*/ 6048618 h 6858000"/>
              <a:gd name="connsiteX12" fmla="*/ 9574920 w 12192000"/>
              <a:gd name="connsiteY12" fmla="*/ 6048618 h 6858000"/>
              <a:gd name="connsiteX13" fmla="*/ 9686714 w 12192000"/>
              <a:gd name="connsiteY13" fmla="*/ 6009203 h 6858000"/>
              <a:gd name="connsiteX14" fmla="*/ 9769291 w 12192000"/>
              <a:gd name="connsiteY14" fmla="*/ 5829936 h 6858000"/>
              <a:gd name="connsiteX15" fmla="*/ 9769291 w 12192000"/>
              <a:gd name="connsiteY15" fmla="*/ 3948243 h 6858000"/>
              <a:gd name="connsiteX16" fmla="*/ 9769291 w 12192000"/>
              <a:gd name="connsiteY16" fmla="*/ 2540789 h 6858000"/>
              <a:gd name="connsiteX17" fmla="*/ 9642252 w 12192000"/>
              <a:gd name="connsiteY17" fmla="*/ 2336091 h 6858000"/>
              <a:gd name="connsiteX18" fmla="*/ 9456774 w 12192000"/>
              <a:gd name="connsiteY18" fmla="*/ 2309393 h 6858000"/>
              <a:gd name="connsiteX19" fmla="*/ 2688121 w 12192000"/>
              <a:gd name="connsiteY19" fmla="*/ 2309393 h 6858000"/>
              <a:gd name="connsiteX20" fmla="*/ 2637303 w 12192000"/>
              <a:gd name="connsiteY20" fmla="*/ 2309393 h 6858000"/>
              <a:gd name="connsiteX21" fmla="*/ 2427690 w 12192000"/>
              <a:gd name="connsiteY21" fmla="*/ 2132666 h 6858000"/>
              <a:gd name="connsiteX22" fmla="*/ 2421337 w 12192000"/>
              <a:gd name="connsiteY22" fmla="*/ 2053836 h 6858000"/>
              <a:gd name="connsiteX23" fmla="*/ 2421337 w 12192000"/>
              <a:gd name="connsiteY23" fmla="*/ 1068491 h 6858000"/>
              <a:gd name="connsiteX24" fmla="*/ 2421337 w 12192000"/>
              <a:gd name="connsiteY24" fmla="*/ 1023993 h 6858000"/>
              <a:gd name="connsiteX25" fmla="*/ 2200290 w 12192000"/>
              <a:gd name="connsiteY25" fmla="*/ 806581 h 6858000"/>
              <a:gd name="connsiteX26" fmla="*/ 1051853 w 12192000"/>
              <a:gd name="connsiteY26" fmla="*/ 806581 h 6858000"/>
              <a:gd name="connsiteX27" fmla="*/ 0 w 12192000"/>
              <a:gd name="connsiteY27" fmla="*/ 0 h 6858000"/>
              <a:gd name="connsiteX28" fmla="*/ 12192000 w 12192000"/>
              <a:gd name="connsiteY28" fmla="*/ 0 h 6858000"/>
              <a:gd name="connsiteX29" fmla="*/ 12192000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1051853" y="806581"/>
                </a:moveTo>
                <a:cubicBezTo>
                  <a:pt x="1023906" y="806581"/>
                  <a:pt x="995955" y="809124"/>
                  <a:pt x="969279" y="821838"/>
                </a:cubicBezTo>
                <a:cubicBezTo>
                  <a:pt x="896866" y="857437"/>
                  <a:pt x="838428" y="910835"/>
                  <a:pt x="826994" y="992208"/>
                </a:cubicBezTo>
                <a:cubicBezTo>
                  <a:pt x="826994" y="1397788"/>
                  <a:pt x="826994" y="1804640"/>
                  <a:pt x="826994" y="2210222"/>
                </a:cubicBezTo>
                <a:cubicBezTo>
                  <a:pt x="832075" y="2252177"/>
                  <a:pt x="848589" y="2290319"/>
                  <a:pt x="877809" y="2322107"/>
                </a:cubicBezTo>
                <a:cubicBezTo>
                  <a:pt x="928626" y="2378049"/>
                  <a:pt x="990874" y="2403477"/>
                  <a:pt x="1065827" y="2403477"/>
                </a:cubicBezTo>
                <a:cubicBezTo>
                  <a:pt x="1352937" y="2403477"/>
                  <a:pt x="1665454" y="2403477"/>
                  <a:pt x="1952561" y="2403477"/>
                </a:cubicBezTo>
                <a:cubicBezTo>
                  <a:pt x="1989405" y="2403477"/>
                  <a:pt x="2026246" y="2406020"/>
                  <a:pt x="2060546" y="2420004"/>
                </a:cubicBezTo>
                <a:cubicBezTo>
                  <a:pt x="2150744" y="2454332"/>
                  <a:pt x="2199018" y="2543332"/>
                  <a:pt x="2199018" y="2647589"/>
                </a:cubicBezTo>
                <a:cubicBezTo>
                  <a:pt x="2199018" y="3678703"/>
                  <a:pt x="2199018" y="4723806"/>
                  <a:pt x="2199018" y="5756193"/>
                </a:cubicBezTo>
                <a:cubicBezTo>
                  <a:pt x="2199018" y="5773991"/>
                  <a:pt x="2197747" y="5790521"/>
                  <a:pt x="2199018" y="5807049"/>
                </a:cubicBezTo>
                <a:cubicBezTo>
                  <a:pt x="2205371" y="5938004"/>
                  <a:pt x="2244752" y="6019374"/>
                  <a:pt x="2366710" y="6048618"/>
                </a:cubicBezTo>
                <a:cubicBezTo>
                  <a:pt x="4752508" y="6048618"/>
                  <a:pt x="7189123" y="6048618"/>
                  <a:pt x="9574920" y="6048618"/>
                </a:cubicBezTo>
                <a:cubicBezTo>
                  <a:pt x="9615573" y="6042261"/>
                  <a:pt x="9652413" y="6033361"/>
                  <a:pt x="9686714" y="6009203"/>
                </a:cubicBezTo>
                <a:cubicBezTo>
                  <a:pt x="9741340" y="5962162"/>
                  <a:pt x="9769291" y="5903676"/>
                  <a:pt x="9769291" y="5829936"/>
                </a:cubicBezTo>
                <a:cubicBezTo>
                  <a:pt x="9769291" y="5206942"/>
                  <a:pt x="9769291" y="4571237"/>
                  <a:pt x="9769291" y="3948243"/>
                </a:cubicBezTo>
                <a:cubicBezTo>
                  <a:pt x="9769291" y="3479092"/>
                  <a:pt x="9768019" y="3009940"/>
                  <a:pt x="9769291" y="2540789"/>
                </a:cubicBezTo>
                <a:cubicBezTo>
                  <a:pt x="9769291" y="2445432"/>
                  <a:pt x="9723554" y="2380592"/>
                  <a:pt x="9642252" y="2336091"/>
                </a:cubicBezTo>
                <a:cubicBezTo>
                  <a:pt x="9600327" y="2313206"/>
                  <a:pt x="9503779" y="2309393"/>
                  <a:pt x="9456774" y="2309393"/>
                </a:cubicBezTo>
                <a:cubicBezTo>
                  <a:pt x="7200556" y="2309393"/>
                  <a:pt x="4944338" y="2309393"/>
                  <a:pt x="2688121" y="2309393"/>
                </a:cubicBezTo>
                <a:cubicBezTo>
                  <a:pt x="2670335" y="2309393"/>
                  <a:pt x="2653820" y="2310663"/>
                  <a:pt x="2637303" y="2309393"/>
                </a:cubicBezTo>
                <a:cubicBezTo>
                  <a:pt x="2530590" y="2304306"/>
                  <a:pt x="2450556" y="2236920"/>
                  <a:pt x="2427690" y="2132666"/>
                </a:cubicBezTo>
                <a:cubicBezTo>
                  <a:pt x="2422609" y="2105965"/>
                  <a:pt x="2421337" y="2080537"/>
                  <a:pt x="2421337" y="2053836"/>
                </a:cubicBezTo>
                <a:cubicBezTo>
                  <a:pt x="2421337" y="1729627"/>
                  <a:pt x="2421337" y="1392704"/>
                  <a:pt x="2421337" y="1068491"/>
                </a:cubicBezTo>
                <a:cubicBezTo>
                  <a:pt x="2421337" y="1053234"/>
                  <a:pt x="2422609" y="1039250"/>
                  <a:pt x="2421337" y="1023993"/>
                </a:cubicBezTo>
                <a:cubicBezTo>
                  <a:pt x="2413716" y="913379"/>
                  <a:pt x="2323517" y="806581"/>
                  <a:pt x="2200290" y="806581"/>
                </a:cubicBezTo>
                <a:cubicBezTo>
                  <a:pt x="1812820" y="806581"/>
                  <a:pt x="1439324" y="806581"/>
                  <a:pt x="1051853" y="806581"/>
                </a:cubicBezTo>
                <a:close/>
                <a:moveTo>
                  <a:pt x="0" y="0"/>
                </a:moveTo>
                <a:lnTo>
                  <a:pt x="12192000" y="0"/>
                </a:lnTo>
                <a:lnTo>
                  <a:pt x="12192000"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Font typeface="Arial" panose="020B0604020202020204" pitchFamily="34" charset="0"/>
              <a:buNone/>
              <a:defRPr/>
            </a:lvl1pPr>
          </a:lstStyle>
          <a:p>
            <a:r>
              <a:rPr lang="de-DE"/>
              <a:t> </a:t>
            </a:r>
          </a:p>
        </p:txBody>
      </p:sp>
      <p:sp>
        <p:nvSpPr>
          <p:cNvPr id="57" name="Textplatzhalter 54">
            <a:extLst>
              <a:ext uri="{FF2B5EF4-FFF2-40B4-BE49-F238E27FC236}">
                <a16:creationId xmlns:a16="http://schemas.microsoft.com/office/drawing/2014/main" id="{31C12BB5-44DF-ED3A-6DDB-0BC67C64A296}"/>
              </a:ext>
            </a:extLst>
          </p:cNvPr>
          <p:cNvSpPr>
            <a:spLocks noGrp="1"/>
          </p:cNvSpPr>
          <p:nvPr>
            <p:ph type="body" sz="quarter" idx="12" hasCustomPrompt="1"/>
          </p:nvPr>
        </p:nvSpPr>
        <p:spPr>
          <a:xfrm>
            <a:off x="2850217" y="5124358"/>
            <a:ext cx="6245225" cy="409668"/>
          </a:xfrm>
        </p:spPr>
        <p:txBody>
          <a:bodyPr bIns="0" anchor="b" anchorCtr="0">
            <a:noAutofit/>
          </a:bodyPr>
          <a:lstStyle>
            <a:lvl1pPr marL="0" indent="0">
              <a:buFont typeface="Arial" panose="020B0604020202020204" pitchFamily="34" charset="0"/>
              <a:buNone/>
              <a:defRPr sz="1600"/>
            </a:lvl1pPr>
          </a:lstStyle>
          <a:p>
            <a:r>
              <a:rPr lang="de-DE"/>
              <a:t>Date </a:t>
            </a:r>
            <a:r>
              <a:rPr lang="de-DE" err="1"/>
              <a:t>mm.dd.yyyy</a:t>
            </a:r>
            <a:r>
              <a:rPr lang="de-DE"/>
              <a:t> | </a:t>
            </a:r>
            <a:r>
              <a:rPr lang="de-DE" err="1"/>
              <a:t>Author</a:t>
            </a:r>
            <a:r>
              <a:rPr lang="de-DE"/>
              <a:t> </a:t>
            </a:r>
            <a:r>
              <a:rPr lang="de-DE" err="1"/>
              <a:t>prename</a:t>
            </a:r>
            <a:r>
              <a:rPr lang="de-DE"/>
              <a:t> </a:t>
            </a:r>
            <a:r>
              <a:rPr lang="de-DE" err="1"/>
              <a:t>name</a:t>
            </a:r>
            <a:r>
              <a:rPr lang="de-DE"/>
              <a:t> | Additional </a:t>
            </a:r>
            <a:r>
              <a:rPr lang="de-DE" err="1"/>
              <a:t>information</a:t>
            </a:r>
            <a:endParaRPr lang="de-DE"/>
          </a:p>
        </p:txBody>
      </p:sp>
    </p:spTree>
    <p:extLst>
      <p:ext uri="{BB962C8B-B14F-4D97-AF65-F5344CB8AC3E}">
        <p14:creationId xmlns:p14="http://schemas.microsoft.com/office/powerpoint/2010/main" val="138718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troduction_Blue">
    <p:bg>
      <p:bgPr>
        <a:solidFill>
          <a:schemeClr val="tx2"/>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55215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Single Headline, H1, 36pt Telegraf Regular</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1381399"/>
            <a:ext cx="5846521" cy="5476601"/>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2050982" y="1665000"/>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26" name="Textplatzhalter 10">
            <a:extLst>
              <a:ext uri="{FF2B5EF4-FFF2-40B4-BE49-F238E27FC236}">
                <a16:creationId xmlns:a16="http://schemas.microsoft.com/office/drawing/2014/main" id="{9A7D1DE1-8565-B6EC-E04F-38DF87CDDDF4}"/>
              </a:ext>
            </a:extLst>
          </p:cNvPr>
          <p:cNvSpPr>
            <a:spLocks noGrp="1"/>
          </p:cNvSpPr>
          <p:nvPr>
            <p:ph type="body" sz="quarter" idx="11" hasCustomPrompt="1"/>
          </p:nvPr>
        </p:nvSpPr>
        <p:spPr>
          <a:xfrm>
            <a:off x="6079998" y="1854277"/>
            <a:ext cx="5578602" cy="879629"/>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pic>
        <p:nvPicPr>
          <p:cNvPr id="2" name="Grafik 1">
            <a:extLst>
              <a:ext uri="{FF2B5EF4-FFF2-40B4-BE49-F238E27FC236}">
                <a16:creationId xmlns:a16="http://schemas.microsoft.com/office/drawing/2014/main" id="{F533C0F0-F372-394F-FF64-EB9D91712FE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92319" y="6003179"/>
            <a:ext cx="516980" cy="516980"/>
          </a:xfrm>
          <a:prstGeom prst="rect">
            <a:avLst/>
          </a:prstGeom>
        </p:spPr>
      </p:pic>
      <p:sp>
        <p:nvSpPr>
          <p:cNvPr id="3" name="Foliennummernplatzhalter 5">
            <a:extLst>
              <a:ext uri="{FF2B5EF4-FFF2-40B4-BE49-F238E27FC236}">
                <a16:creationId xmlns:a16="http://schemas.microsoft.com/office/drawing/2014/main" id="{AC7460F1-7518-1802-43E1-BBD19350DFC9}"/>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6" name="Fußzeilenplatzhalter 1">
            <a:extLst>
              <a:ext uri="{FF2B5EF4-FFF2-40B4-BE49-F238E27FC236}">
                <a16:creationId xmlns:a16="http://schemas.microsoft.com/office/drawing/2014/main" id="{8DC64711-E30D-9F41-1660-CE1DE1BCF9E0}"/>
              </a:ext>
            </a:extLst>
          </p:cNvPr>
          <p:cNvSpPr>
            <a:spLocks noGrp="1"/>
          </p:cNvSpPr>
          <p:nvPr>
            <p:ph type="ftr" sz="quarter" idx="3"/>
          </p:nvPr>
        </p:nvSpPr>
        <p:spPr>
          <a:xfrm>
            <a:off x="1858617" y="6340317"/>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7" name="Textplatzhalter 13">
            <a:extLst>
              <a:ext uri="{FF2B5EF4-FFF2-40B4-BE49-F238E27FC236}">
                <a16:creationId xmlns:a16="http://schemas.microsoft.com/office/drawing/2014/main" id="{4BEB13BE-F15E-5FCB-4D58-12FC6C4B490A}"/>
              </a:ext>
            </a:extLst>
          </p:cNvPr>
          <p:cNvSpPr>
            <a:spLocks noGrp="1"/>
          </p:cNvSpPr>
          <p:nvPr>
            <p:ph type="body" sz="quarter" idx="71" hasCustomPrompt="1"/>
          </p:nvPr>
        </p:nvSpPr>
        <p:spPr>
          <a:xfrm>
            <a:off x="6096001" y="2733907"/>
            <a:ext cx="5562600" cy="214678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a:t>
            </a:r>
          </a:p>
          <a:p>
            <a:pPr lvl="0"/>
            <a:r>
              <a:rPr lang="de-DE" noProof="1"/>
              <a:t>„Fusce est. Vivamus a tellus. Lorem ipsum dolor sit amet, consectetuer.“ </a:t>
            </a:r>
          </a:p>
        </p:txBody>
      </p:sp>
    </p:spTree>
    <p:extLst>
      <p:ext uri="{BB962C8B-B14F-4D97-AF65-F5344CB8AC3E}">
        <p14:creationId xmlns:p14="http://schemas.microsoft.com/office/powerpoint/2010/main" val="21394451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ALF BLUE HALF IMAGE">
    <p:bg>
      <p:bgPr>
        <a:solidFill>
          <a:schemeClr val="accent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3383290-FBF3-0E41-DBD6-F10AB95502DF}"/>
              </a:ext>
            </a:extLst>
          </p:cNvPr>
          <p:cNvGraphicFramePr>
            <a:graphicFrameLocks noChangeAspect="1"/>
          </p:cNvGraphicFramePr>
          <p:nvPr userDrawn="1">
            <p:custDataLst>
              <p:tags r:id="rId1"/>
            </p:custDataLst>
            <p:extLst>
              <p:ext uri="{D42A27DB-BD31-4B8C-83A1-F6EECF244321}">
                <p14:modId xmlns:p14="http://schemas.microsoft.com/office/powerpoint/2010/main" val="3429664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13383290-FBF3-0E41-DBD6-F10AB95502D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4B61BF4D-77C4-20B3-8E71-BABA32C7136C}"/>
              </a:ext>
            </a:extLst>
          </p:cNvPr>
          <p:cNvSpPr>
            <a:spLocks noGrp="1"/>
          </p:cNvSpPr>
          <p:nvPr>
            <p:ph type="pic" sz="quarter" idx="10" hasCustomPrompt="1"/>
          </p:nvPr>
        </p:nvSpPr>
        <p:spPr>
          <a:xfrm>
            <a:off x="0" y="3442968"/>
            <a:ext cx="12192000" cy="3415032"/>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21" name="Title 20">
            <a:extLst>
              <a:ext uri="{FF2B5EF4-FFF2-40B4-BE49-F238E27FC236}">
                <a16:creationId xmlns:a16="http://schemas.microsoft.com/office/drawing/2014/main" id="{08063CAA-6840-E9F4-F3D9-D421B2474747}"/>
              </a:ext>
            </a:extLst>
          </p:cNvPr>
          <p:cNvSpPr>
            <a:spLocks noGrp="1"/>
          </p:cNvSpPr>
          <p:nvPr>
            <p:ph type="title" hasCustomPrompt="1"/>
          </p:nvPr>
        </p:nvSpPr>
        <p:spPr>
          <a:xfrm>
            <a:off x="419100" y="722916"/>
            <a:ext cx="7505700" cy="2114422"/>
          </a:xfrm>
          <a:prstGeom prst="rect">
            <a:avLst/>
          </a:prstGeom>
        </p:spPr>
        <p:txBody>
          <a:bodyPr vert="horz" lIns="0" tIns="0" rIns="0" bIns="0" anchor="ctr"/>
          <a:lstStyle>
            <a:lvl1pPr rtl="0">
              <a:lnSpc>
                <a:spcPct val="80000"/>
              </a:lnSpc>
              <a:defRPr sz="7500" b="0" i="0">
                <a:solidFill>
                  <a:schemeClr val="bg1"/>
                </a:solidFill>
                <a:latin typeface="+mn-lt"/>
              </a:defRPr>
            </a:lvl1pPr>
          </a:lstStyle>
          <a:p>
            <a:r>
              <a:rPr lang="en-US"/>
              <a:t>Click to edit Master title style</a:t>
            </a:r>
          </a:p>
        </p:txBody>
      </p:sp>
      <p:pic>
        <p:nvPicPr>
          <p:cNvPr id="7" name="Picture 6">
            <a:extLst>
              <a:ext uri="{FF2B5EF4-FFF2-40B4-BE49-F238E27FC236}">
                <a16:creationId xmlns:a16="http://schemas.microsoft.com/office/drawing/2014/main" id="{FF963981-E3B7-FDD7-5DAD-4E30C9A38A9A}"/>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2170214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ALF MIDNIGHT HALF IMAGE">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67B961D-D872-63D0-674A-6774ED680948}"/>
              </a:ext>
            </a:extLst>
          </p:cNvPr>
          <p:cNvGraphicFramePr>
            <a:graphicFrameLocks noChangeAspect="1"/>
          </p:cNvGraphicFramePr>
          <p:nvPr userDrawn="1">
            <p:custDataLst>
              <p:tags r:id="rId1"/>
            </p:custDataLst>
            <p:extLst>
              <p:ext uri="{D42A27DB-BD31-4B8C-83A1-F6EECF244321}">
                <p14:modId xmlns:p14="http://schemas.microsoft.com/office/powerpoint/2010/main" val="18448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667B961D-D872-63D0-674A-6774ED6809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4B61BF4D-77C4-20B3-8E71-BABA32C7136C}"/>
              </a:ext>
            </a:extLst>
          </p:cNvPr>
          <p:cNvSpPr>
            <a:spLocks noGrp="1"/>
          </p:cNvSpPr>
          <p:nvPr>
            <p:ph type="pic" sz="quarter" idx="10" hasCustomPrompt="1"/>
          </p:nvPr>
        </p:nvSpPr>
        <p:spPr>
          <a:xfrm>
            <a:off x="0" y="3442969"/>
            <a:ext cx="12183950" cy="3411080"/>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21" name="Title 20">
            <a:extLst>
              <a:ext uri="{FF2B5EF4-FFF2-40B4-BE49-F238E27FC236}">
                <a16:creationId xmlns:a16="http://schemas.microsoft.com/office/drawing/2014/main" id="{08063CAA-6840-E9F4-F3D9-D421B2474747}"/>
              </a:ext>
            </a:extLst>
          </p:cNvPr>
          <p:cNvSpPr>
            <a:spLocks noGrp="1"/>
          </p:cNvSpPr>
          <p:nvPr>
            <p:ph type="title" hasCustomPrompt="1"/>
          </p:nvPr>
        </p:nvSpPr>
        <p:spPr>
          <a:xfrm>
            <a:off x="419100" y="722916"/>
            <a:ext cx="7505700" cy="2114422"/>
          </a:xfrm>
          <a:prstGeom prst="rect">
            <a:avLst/>
          </a:prstGeom>
        </p:spPr>
        <p:txBody>
          <a:bodyPr vert="horz" lIns="0" tIns="0" rIns="0" bIns="0" anchor="ctr"/>
          <a:lstStyle>
            <a:lvl1pPr rtl="0">
              <a:lnSpc>
                <a:spcPct val="80000"/>
              </a:lnSpc>
              <a:defRPr sz="7500" b="0" i="0">
                <a:solidFill>
                  <a:schemeClr val="bg1"/>
                </a:solidFill>
                <a:latin typeface="+mn-lt"/>
              </a:defRPr>
            </a:lvl1pPr>
          </a:lstStyle>
          <a:p>
            <a:r>
              <a:rPr lang="en-US"/>
              <a:t>Click to edit Master title style</a:t>
            </a:r>
          </a:p>
        </p:txBody>
      </p:sp>
      <p:pic>
        <p:nvPicPr>
          <p:cNvPr id="7" name="Picture 6">
            <a:extLst>
              <a:ext uri="{FF2B5EF4-FFF2-40B4-BE49-F238E27FC236}">
                <a16:creationId xmlns:a16="http://schemas.microsoft.com/office/drawing/2014/main" id="{FF963981-E3B7-FDD7-5DAD-4E30C9A38A9A}"/>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38041212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ALF MISTY HALF IMAGE">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CCC5EB8-A47D-3BB8-9D49-0DF5750293CF}"/>
              </a:ext>
            </a:extLst>
          </p:cNvPr>
          <p:cNvGraphicFramePr>
            <a:graphicFrameLocks noChangeAspect="1"/>
          </p:cNvGraphicFramePr>
          <p:nvPr userDrawn="1">
            <p:custDataLst>
              <p:tags r:id="rId1"/>
            </p:custDataLst>
            <p:extLst>
              <p:ext uri="{D42A27DB-BD31-4B8C-83A1-F6EECF244321}">
                <p14:modId xmlns:p14="http://schemas.microsoft.com/office/powerpoint/2010/main" val="3764857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8CCC5EB8-A47D-3BB8-9D49-0DF5750293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4B61BF4D-77C4-20B3-8E71-BABA32C7136C}"/>
              </a:ext>
            </a:extLst>
          </p:cNvPr>
          <p:cNvSpPr>
            <a:spLocks noGrp="1"/>
          </p:cNvSpPr>
          <p:nvPr>
            <p:ph type="pic" sz="quarter" idx="10" hasCustomPrompt="1"/>
          </p:nvPr>
        </p:nvSpPr>
        <p:spPr>
          <a:xfrm>
            <a:off x="0" y="3442969"/>
            <a:ext cx="12183950" cy="3411080"/>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21" name="Title 20">
            <a:extLst>
              <a:ext uri="{FF2B5EF4-FFF2-40B4-BE49-F238E27FC236}">
                <a16:creationId xmlns:a16="http://schemas.microsoft.com/office/drawing/2014/main" id="{08063CAA-6840-E9F4-F3D9-D421B2474747}"/>
              </a:ext>
            </a:extLst>
          </p:cNvPr>
          <p:cNvSpPr>
            <a:spLocks noGrp="1"/>
          </p:cNvSpPr>
          <p:nvPr>
            <p:ph type="title" hasCustomPrompt="1"/>
          </p:nvPr>
        </p:nvSpPr>
        <p:spPr>
          <a:xfrm>
            <a:off x="419100" y="722916"/>
            <a:ext cx="7505700" cy="2114422"/>
          </a:xfrm>
          <a:prstGeom prst="rect">
            <a:avLst/>
          </a:prstGeom>
        </p:spPr>
        <p:txBody>
          <a:bodyPr vert="horz" lIns="0" tIns="0" rIns="0" bIns="0" anchor="ctr"/>
          <a:lstStyle>
            <a:lvl1pPr rtl="0">
              <a:lnSpc>
                <a:spcPct val="80000"/>
              </a:lnSpc>
              <a:defRPr sz="7500" b="0" i="0">
                <a:solidFill>
                  <a:schemeClr val="tx2"/>
                </a:solidFill>
                <a:latin typeface="+mn-lt"/>
              </a:defRPr>
            </a:lvl1pPr>
          </a:lstStyle>
          <a:p>
            <a:r>
              <a:rPr lang="en-US"/>
              <a:t>Click to edit Master title style</a:t>
            </a:r>
          </a:p>
        </p:txBody>
      </p:sp>
      <p:pic>
        <p:nvPicPr>
          <p:cNvPr id="7" name="Picture 6">
            <a:extLst>
              <a:ext uri="{FF2B5EF4-FFF2-40B4-BE49-F238E27FC236}">
                <a16:creationId xmlns:a16="http://schemas.microsoft.com/office/drawing/2014/main" id="{FF963981-E3B7-FDD7-5DAD-4E30C9A38A9A}"/>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747511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ALF IMAGE HALF PEACH">
    <p:bg>
      <p:bgPr>
        <a:solidFill>
          <a:schemeClr val="accent6"/>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DB58995-6008-04FE-F4E4-7DDC3C5AD0A1}"/>
              </a:ext>
            </a:extLst>
          </p:cNvPr>
          <p:cNvGraphicFramePr>
            <a:graphicFrameLocks noChangeAspect="1"/>
          </p:cNvGraphicFramePr>
          <p:nvPr userDrawn="1">
            <p:custDataLst>
              <p:tags r:id="rId1"/>
            </p:custDataLst>
            <p:extLst>
              <p:ext uri="{D42A27DB-BD31-4B8C-83A1-F6EECF244321}">
                <p14:modId xmlns:p14="http://schemas.microsoft.com/office/powerpoint/2010/main" val="538442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5DB58995-6008-04FE-F4E4-7DDC3C5AD0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4B61BF4D-77C4-20B3-8E71-BABA32C7136C}"/>
              </a:ext>
            </a:extLst>
          </p:cNvPr>
          <p:cNvSpPr>
            <a:spLocks noGrp="1"/>
          </p:cNvSpPr>
          <p:nvPr>
            <p:ph type="pic" sz="quarter" idx="10" hasCustomPrompt="1"/>
          </p:nvPr>
        </p:nvSpPr>
        <p:spPr>
          <a:xfrm>
            <a:off x="0" y="0"/>
            <a:ext cx="12183950" cy="3411080"/>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21" name="Title 20">
            <a:extLst>
              <a:ext uri="{FF2B5EF4-FFF2-40B4-BE49-F238E27FC236}">
                <a16:creationId xmlns:a16="http://schemas.microsoft.com/office/drawing/2014/main" id="{08063CAA-6840-E9F4-F3D9-D421B2474747}"/>
              </a:ext>
            </a:extLst>
          </p:cNvPr>
          <p:cNvSpPr>
            <a:spLocks noGrp="1"/>
          </p:cNvSpPr>
          <p:nvPr>
            <p:ph type="title" hasCustomPrompt="1"/>
          </p:nvPr>
        </p:nvSpPr>
        <p:spPr>
          <a:xfrm>
            <a:off x="419100" y="3804061"/>
            <a:ext cx="7505700" cy="2114422"/>
          </a:xfrm>
          <a:prstGeom prst="rect">
            <a:avLst/>
          </a:prstGeom>
        </p:spPr>
        <p:txBody>
          <a:bodyPr vert="horz" lIns="0" tIns="0" rIns="0" bIns="0" anchor="ctr"/>
          <a:lstStyle>
            <a:lvl1pPr rtl="0">
              <a:lnSpc>
                <a:spcPct val="80000"/>
              </a:lnSpc>
              <a:defRPr sz="7500" b="0" i="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4185177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IGHT HALF DEEPWATER">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21EC7AD-F169-C148-830D-23589B696861}"/>
              </a:ext>
            </a:extLst>
          </p:cNvPr>
          <p:cNvGraphicFramePr>
            <a:graphicFrameLocks noChangeAspect="1"/>
          </p:cNvGraphicFramePr>
          <p:nvPr userDrawn="1">
            <p:custDataLst>
              <p:tags r:id="rId1"/>
            </p:custDataLst>
            <p:extLst>
              <p:ext uri="{D42A27DB-BD31-4B8C-83A1-F6EECF244321}">
                <p14:modId xmlns:p14="http://schemas.microsoft.com/office/powerpoint/2010/main" val="355256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7" name="think-cell data - do not delete" hidden="1">
                        <a:extLst>
                          <a:ext uri="{FF2B5EF4-FFF2-40B4-BE49-F238E27FC236}">
                            <a16:creationId xmlns:a16="http://schemas.microsoft.com/office/drawing/2014/main" id="{521EC7AD-F169-C148-830D-23589B6968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ounded Rectangle 3">
            <a:extLst>
              <a:ext uri="{FF2B5EF4-FFF2-40B4-BE49-F238E27FC236}">
                <a16:creationId xmlns:a16="http://schemas.microsoft.com/office/drawing/2014/main" id="{62C6250C-6716-DE91-5776-29311C04E5F4}"/>
              </a:ext>
            </a:extLst>
          </p:cNvPr>
          <p:cNvSpPr/>
          <p:nvPr userDrawn="1"/>
        </p:nvSpPr>
        <p:spPr>
          <a:xfrm>
            <a:off x="6096001" y="0"/>
            <a:ext cx="6096000" cy="6858000"/>
          </a:xfrm>
          <a:prstGeom prst="roundRect">
            <a:avLst>
              <a:gd name="adj" fmla="val 0"/>
            </a:avLst>
          </a:prstGeom>
          <a:solidFill>
            <a:srgbClr val="111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Placeholder 1">
            <a:extLst>
              <a:ext uri="{FF2B5EF4-FFF2-40B4-BE49-F238E27FC236}">
                <a16:creationId xmlns:a16="http://schemas.microsoft.com/office/drawing/2014/main" id="{18F572BD-6764-544A-C581-9F055D90E277}"/>
              </a:ext>
            </a:extLst>
          </p:cNvPr>
          <p:cNvSpPr>
            <a:spLocks noGrp="1"/>
          </p:cNvSpPr>
          <p:nvPr>
            <p:ph type="title" hasCustomPrompt="1"/>
          </p:nvPr>
        </p:nvSpPr>
        <p:spPr>
          <a:xfrm>
            <a:off x="398692"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3" name="Text Placeholder 11">
            <a:extLst>
              <a:ext uri="{FF2B5EF4-FFF2-40B4-BE49-F238E27FC236}">
                <a16:creationId xmlns:a16="http://schemas.microsoft.com/office/drawing/2014/main" id="{215EE732-87F1-1F65-DA7A-C1B153360C6D}"/>
              </a:ext>
            </a:extLst>
          </p:cNvPr>
          <p:cNvSpPr>
            <a:spLocks noGrp="1"/>
          </p:cNvSpPr>
          <p:nvPr>
            <p:ph type="body" sz="quarter" idx="16" hasCustomPrompt="1"/>
          </p:nvPr>
        </p:nvSpPr>
        <p:spPr>
          <a:xfrm>
            <a:off x="398693"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5" name="Text Placeholder 6">
            <a:extLst>
              <a:ext uri="{FF2B5EF4-FFF2-40B4-BE49-F238E27FC236}">
                <a16:creationId xmlns:a16="http://schemas.microsoft.com/office/drawing/2014/main" id="{FDEFCDF6-F841-074C-EB95-AB7BB76A3866}"/>
              </a:ext>
            </a:extLst>
          </p:cNvPr>
          <p:cNvSpPr>
            <a:spLocks noGrp="1"/>
          </p:cNvSpPr>
          <p:nvPr>
            <p:ph idx="1" hasCustomPrompt="1"/>
          </p:nvPr>
        </p:nvSpPr>
        <p:spPr>
          <a:xfrm>
            <a:off x="402704"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496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EFT HALF DEEPWATER">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47C824-3C15-1734-EA01-ECE39980107F}"/>
              </a:ext>
            </a:extLst>
          </p:cNvPr>
          <p:cNvGraphicFramePr>
            <a:graphicFrameLocks noChangeAspect="1"/>
          </p:cNvGraphicFramePr>
          <p:nvPr userDrawn="1">
            <p:custDataLst>
              <p:tags r:id="rId1"/>
            </p:custDataLst>
            <p:extLst>
              <p:ext uri="{D42A27DB-BD31-4B8C-83A1-F6EECF244321}">
                <p14:modId xmlns:p14="http://schemas.microsoft.com/office/powerpoint/2010/main" val="626992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9A47C824-3C15-1734-EA01-ECE3998010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ounded Rectangle 5">
            <a:extLst>
              <a:ext uri="{FF2B5EF4-FFF2-40B4-BE49-F238E27FC236}">
                <a16:creationId xmlns:a16="http://schemas.microsoft.com/office/drawing/2014/main" id="{815B6E72-2E0F-3DFB-41EE-33FB0430E768}"/>
              </a:ext>
            </a:extLst>
          </p:cNvPr>
          <p:cNvSpPr/>
          <p:nvPr userDrawn="1"/>
        </p:nvSpPr>
        <p:spPr>
          <a:xfrm>
            <a:off x="0" y="0"/>
            <a:ext cx="6096000" cy="6856624"/>
          </a:xfrm>
          <a:prstGeom prst="roundRect">
            <a:avLst>
              <a:gd name="adj" fmla="val 0"/>
            </a:avLst>
          </a:prstGeom>
          <a:solidFill>
            <a:srgbClr val="111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16CE5152-E269-AC32-748E-BACFD2CAA875}"/>
              </a:ext>
            </a:extLst>
          </p:cNvPr>
          <p:cNvPicPr>
            <a:picLocks noChangeAspect="1"/>
          </p:cNvPicPr>
          <p:nvPr userDrawn="1"/>
        </p:nvPicPr>
        <p:blipFill>
          <a:blip r:embed="rId5"/>
          <a:srcRect/>
          <a:stretch/>
        </p:blipFill>
        <p:spPr>
          <a:xfrm>
            <a:off x="409297" y="6322616"/>
            <a:ext cx="1593843" cy="167773"/>
          </a:xfrm>
          <a:prstGeom prst="rect">
            <a:avLst/>
          </a:prstGeom>
        </p:spPr>
      </p:pic>
      <p:sp>
        <p:nvSpPr>
          <p:cNvPr id="5" name="Title Placeholder 1">
            <a:extLst>
              <a:ext uri="{FF2B5EF4-FFF2-40B4-BE49-F238E27FC236}">
                <a16:creationId xmlns:a16="http://schemas.microsoft.com/office/drawing/2014/main" id="{A676DED0-67D7-124F-82EC-6E8A6E4434B1}"/>
              </a:ext>
            </a:extLst>
          </p:cNvPr>
          <p:cNvSpPr>
            <a:spLocks noGrp="1"/>
          </p:cNvSpPr>
          <p:nvPr>
            <p:ph type="title" hasCustomPrompt="1"/>
          </p:nvPr>
        </p:nvSpPr>
        <p:spPr>
          <a:xfrm>
            <a:off x="6629400"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8" name="Text Placeholder 11">
            <a:extLst>
              <a:ext uri="{FF2B5EF4-FFF2-40B4-BE49-F238E27FC236}">
                <a16:creationId xmlns:a16="http://schemas.microsoft.com/office/drawing/2014/main" id="{75993FD4-DBCA-A874-1CE2-D670E51B1F2E}"/>
              </a:ext>
            </a:extLst>
          </p:cNvPr>
          <p:cNvSpPr>
            <a:spLocks noGrp="1"/>
          </p:cNvSpPr>
          <p:nvPr>
            <p:ph type="body" sz="quarter" idx="16" hasCustomPrompt="1"/>
          </p:nvPr>
        </p:nvSpPr>
        <p:spPr>
          <a:xfrm>
            <a:off x="6629401"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9" name="Text Placeholder 6">
            <a:extLst>
              <a:ext uri="{FF2B5EF4-FFF2-40B4-BE49-F238E27FC236}">
                <a16:creationId xmlns:a16="http://schemas.microsoft.com/office/drawing/2014/main" id="{30D260CF-8839-4FAC-7003-6A24E62885C3}"/>
              </a:ext>
            </a:extLst>
          </p:cNvPr>
          <p:cNvSpPr>
            <a:spLocks noGrp="1"/>
          </p:cNvSpPr>
          <p:nvPr>
            <p:ph idx="1" hasCustomPrompt="1"/>
          </p:nvPr>
        </p:nvSpPr>
        <p:spPr>
          <a:xfrm>
            <a:off x="6633412"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70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IGHT HALF MIST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C5365CA-E9AE-4619-83B7-39802B07E3D8}"/>
              </a:ext>
            </a:extLst>
          </p:cNvPr>
          <p:cNvGraphicFramePr>
            <a:graphicFrameLocks noChangeAspect="1"/>
          </p:cNvGraphicFramePr>
          <p:nvPr userDrawn="1">
            <p:custDataLst>
              <p:tags r:id="rId1"/>
            </p:custDataLst>
            <p:extLst>
              <p:ext uri="{D42A27DB-BD31-4B8C-83A1-F6EECF244321}">
                <p14:modId xmlns:p14="http://schemas.microsoft.com/office/powerpoint/2010/main" val="3353632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7" name="think-cell data - do not delete" hidden="1">
                        <a:extLst>
                          <a:ext uri="{FF2B5EF4-FFF2-40B4-BE49-F238E27FC236}">
                            <a16:creationId xmlns:a16="http://schemas.microsoft.com/office/drawing/2014/main" id="{FC5365CA-E9AE-4619-83B7-39802B07E3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ounded Rectangle 3">
            <a:extLst>
              <a:ext uri="{FF2B5EF4-FFF2-40B4-BE49-F238E27FC236}">
                <a16:creationId xmlns:a16="http://schemas.microsoft.com/office/drawing/2014/main" id="{A6A6569C-DA6E-DF09-B39A-18B83E88EC92}"/>
              </a:ext>
            </a:extLst>
          </p:cNvPr>
          <p:cNvSpPr/>
          <p:nvPr userDrawn="1"/>
        </p:nvSpPr>
        <p:spPr>
          <a:xfrm>
            <a:off x="6137733" y="0"/>
            <a:ext cx="6054267" cy="6858000"/>
          </a:xfrm>
          <a:prstGeom prst="roundRect">
            <a:avLst>
              <a:gd name="adj" fmla="val 0"/>
            </a:avLst>
          </a:prstGeom>
          <a:solidFill>
            <a:srgbClr val="AD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Placeholder 1">
            <a:extLst>
              <a:ext uri="{FF2B5EF4-FFF2-40B4-BE49-F238E27FC236}">
                <a16:creationId xmlns:a16="http://schemas.microsoft.com/office/drawing/2014/main" id="{247F4BBB-C6D3-1935-B8AC-3F78EE67CD32}"/>
              </a:ext>
            </a:extLst>
          </p:cNvPr>
          <p:cNvSpPr>
            <a:spLocks noGrp="1"/>
          </p:cNvSpPr>
          <p:nvPr>
            <p:ph type="title" hasCustomPrompt="1"/>
          </p:nvPr>
        </p:nvSpPr>
        <p:spPr>
          <a:xfrm>
            <a:off x="398692"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3" name="Text Placeholder 11">
            <a:extLst>
              <a:ext uri="{FF2B5EF4-FFF2-40B4-BE49-F238E27FC236}">
                <a16:creationId xmlns:a16="http://schemas.microsoft.com/office/drawing/2014/main" id="{2DF9F523-B64B-69D2-83C5-FBEF3082E461}"/>
              </a:ext>
            </a:extLst>
          </p:cNvPr>
          <p:cNvSpPr>
            <a:spLocks noGrp="1"/>
          </p:cNvSpPr>
          <p:nvPr>
            <p:ph type="body" sz="quarter" idx="16" hasCustomPrompt="1"/>
          </p:nvPr>
        </p:nvSpPr>
        <p:spPr>
          <a:xfrm>
            <a:off x="398693"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5" name="Text Placeholder 6">
            <a:extLst>
              <a:ext uri="{FF2B5EF4-FFF2-40B4-BE49-F238E27FC236}">
                <a16:creationId xmlns:a16="http://schemas.microsoft.com/office/drawing/2014/main" id="{D4B09BD2-79EB-0816-484D-3593ED708E4D}"/>
              </a:ext>
            </a:extLst>
          </p:cNvPr>
          <p:cNvSpPr>
            <a:spLocks noGrp="1"/>
          </p:cNvSpPr>
          <p:nvPr>
            <p:ph idx="1" hasCustomPrompt="1"/>
          </p:nvPr>
        </p:nvSpPr>
        <p:spPr>
          <a:xfrm>
            <a:off x="402704"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023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EFT HALF MIST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561ADAD-0A41-10AB-F6EA-C5FF2BAD5E82}"/>
              </a:ext>
            </a:extLst>
          </p:cNvPr>
          <p:cNvGraphicFramePr>
            <a:graphicFrameLocks noChangeAspect="1"/>
          </p:cNvGraphicFramePr>
          <p:nvPr userDrawn="1">
            <p:custDataLst>
              <p:tags r:id="rId1"/>
            </p:custDataLst>
            <p:extLst>
              <p:ext uri="{D42A27DB-BD31-4B8C-83A1-F6EECF244321}">
                <p14:modId xmlns:p14="http://schemas.microsoft.com/office/powerpoint/2010/main" val="3104306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7" name="think-cell data - do not delete" hidden="1">
                        <a:extLst>
                          <a:ext uri="{FF2B5EF4-FFF2-40B4-BE49-F238E27FC236}">
                            <a16:creationId xmlns:a16="http://schemas.microsoft.com/office/drawing/2014/main" id="{6561ADAD-0A41-10AB-F6EA-C5FF2BAD5E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ounded Rectangle 3">
            <a:extLst>
              <a:ext uri="{FF2B5EF4-FFF2-40B4-BE49-F238E27FC236}">
                <a16:creationId xmlns:a16="http://schemas.microsoft.com/office/drawing/2014/main" id="{B3C59EBE-72DF-EB06-3A88-791B66642D64}"/>
              </a:ext>
            </a:extLst>
          </p:cNvPr>
          <p:cNvSpPr/>
          <p:nvPr userDrawn="1"/>
        </p:nvSpPr>
        <p:spPr>
          <a:xfrm>
            <a:off x="0" y="0"/>
            <a:ext cx="6096000" cy="6856624"/>
          </a:xfrm>
          <a:prstGeom prst="roundRect">
            <a:avLst>
              <a:gd name="adj" fmla="val 0"/>
            </a:avLst>
          </a:prstGeom>
          <a:solidFill>
            <a:srgbClr val="AD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8" name="Picture 7">
            <a:extLst>
              <a:ext uri="{FF2B5EF4-FFF2-40B4-BE49-F238E27FC236}">
                <a16:creationId xmlns:a16="http://schemas.microsoft.com/office/drawing/2014/main" id="{6CA6F55A-B216-0A56-FF99-CF491815E946}"/>
              </a:ext>
            </a:extLst>
          </p:cNvPr>
          <p:cNvPicPr>
            <a:picLocks noChangeAspect="1"/>
          </p:cNvPicPr>
          <p:nvPr userDrawn="1"/>
        </p:nvPicPr>
        <p:blipFill>
          <a:blip r:embed="rId5"/>
          <a:srcRect/>
          <a:stretch/>
        </p:blipFill>
        <p:spPr>
          <a:xfrm>
            <a:off x="409297" y="6322616"/>
            <a:ext cx="1593843" cy="167772"/>
          </a:xfrm>
          <a:prstGeom prst="rect">
            <a:avLst/>
          </a:prstGeom>
        </p:spPr>
      </p:pic>
      <p:sp>
        <p:nvSpPr>
          <p:cNvPr id="2" name="Title Placeholder 1">
            <a:extLst>
              <a:ext uri="{FF2B5EF4-FFF2-40B4-BE49-F238E27FC236}">
                <a16:creationId xmlns:a16="http://schemas.microsoft.com/office/drawing/2014/main" id="{9AB93CFC-6DC2-0B3C-39C3-23DE824A834D}"/>
              </a:ext>
            </a:extLst>
          </p:cNvPr>
          <p:cNvSpPr>
            <a:spLocks noGrp="1"/>
          </p:cNvSpPr>
          <p:nvPr>
            <p:ph type="title" hasCustomPrompt="1"/>
          </p:nvPr>
        </p:nvSpPr>
        <p:spPr>
          <a:xfrm>
            <a:off x="6629400"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3" name="Text Placeholder 11">
            <a:extLst>
              <a:ext uri="{FF2B5EF4-FFF2-40B4-BE49-F238E27FC236}">
                <a16:creationId xmlns:a16="http://schemas.microsoft.com/office/drawing/2014/main" id="{153FDE32-077B-2195-A075-7ECB59B7E57F}"/>
              </a:ext>
            </a:extLst>
          </p:cNvPr>
          <p:cNvSpPr>
            <a:spLocks noGrp="1"/>
          </p:cNvSpPr>
          <p:nvPr>
            <p:ph type="body" sz="quarter" idx="16" hasCustomPrompt="1"/>
          </p:nvPr>
        </p:nvSpPr>
        <p:spPr>
          <a:xfrm>
            <a:off x="6629401"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5" name="Text Placeholder 6">
            <a:extLst>
              <a:ext uri="{FF2B5EF4-FFF2-40B4-BE49-F238E27FC236}">
                <a16:creationId xmlns:a16="http://schemas.microsoft.com/office/drawing/2014/main" id="{B7F8C84A-ED71-CE25-B9C6-30CA8806560D}"/>
              </a:ext>
            </a:extLst>
          </p:cNvPr>
          <p:cNvSpPr>
            <a:spLocks noGrp="1"/>
          </p:cNvSpPr>
          <p:nvPr>
            <p:ph idx="1" hasCustomPrompt="1"/>
          </p:nvPr>
        </p:nvSpPr>
        <p:spPr>
          <a:xfrm>
            <a:off x="6633412"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797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IGHT HALF PURPL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6A03476-BF18-4C7F-6A04-C64DBBE2BA9A}"/>
              </a:ext>
            </a:extLst>
          </p:cNvPr>
          <p:cNvGraphicFramePr>
            <a:graphicFrameLocks noChangeAspect="1"/>
          </p:cNvGraphicFramePr>
          <p:nvPr userDrawn="1">
            <p:custDataLst>
              <p:tags r:id="rId1"/>
            </p:custDataLst>
            <p:extLst>
              <p:ext uri="{D42A27DB-BD31-4B8C-83A1-F6EECF244321}">
                <p14:modId xmlns:p14="http://schemas.microsoft.com/office/powerpoint/2010/main" val="4143084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7" name="think-cell data - do not delete" hidden="1">
                        <a:extLst>
                          <a:ext uri="{FF2B5EF4-FFF2-40B4-BE49-F238E27FC236}">
                            <a16:creationId xmlns:a16="http://schemas.microsoft.com/office/drawing/2014/main" id="{E6A03476-BF18-4C7F-6A04-C64DBBE2BA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ounded Rectangle 3">
            <a:extLst>
              <a:ext uri="{FF2B5EF4-FFF2-40B4-BE49-F238E27FC236}">
                <a16:creationId xmlns:a16="http://schemas.microsoft.com/office/drawing/2014/main" id="{66C444B4-17FE-290E-A905-77435A317347}"/>
              </a:ext>
            </a:extLst>
          </p:cNvPr>
          <p:cNvSpPr/>
          <p:nvPr userDrawn="1"/>
        </p:nvSpPr>
        <p:spPr>
          <a:xfrm>
            <a:off x="6137733" y="0"/>
            <a:ext cx="6054267" cy="6858000"/>
          </a:xfrm>
          <a:prstGeom prst="roundRect">
            <a:avLst>
              <a:gd name="adj" fmla="val 0"/>
            </a:avLst>
          </a:prstGeom>
          <a:solidFill>
            <a:srgbClr val="541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Placeholder 1">
            <a:extLst>
              <a:ext uri="{FF2B5EF4-FFF2-40B4-BE49-F238E27FC236}">
                <a16:creationId xmlns:a16="http://schemas.microsoft.com/office/drawing/2014/main" id="{1AE30AAF-7CFD-9BDA-C721-828AA7050187}"/>
              </a:ext>
            </a:extLst>
          </p:cNvPr>
          <p:cNvSpPr>
            <a:spLocks noGrp="1"/>
          </p:cNvSpPr>
          <p:nvPr>
            <p:ph type="title" hasCustomPrompt="1"/>
          </p:nvPr>
        </p:nvSpPr>
        <p:spPr>
          <a:xfrm>
            <a:off x="398692"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3" name="Text Placeholder 11">
            <a:extLst>
              <a:ext uri="{FF2B5EF4-FFF2-40B4-BE49-F238E27FC236}">
                <a16:creationId xmlns:a16="http://schemas.microsoft.com/office/drawing/2014/main" id="{A3C70220-C472-770D-0204-1A9105F51369}"/>
              </a:ext>
            </a:extLst>
          </p:cNvPr>
          <p:cNvSpPr>
            <a:spLocks noGrp="1"/>
          </p:cNvSpPr>
          <p:nvPr>
            <p:ph type="body" sz="quarter" idx="16" hasCustomPrompt="1"/>
          </p:nvPr>
        </p:nvSpPr>
        <p:spPr>
          <a:xfrm>
            <a:off x="398693"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5" name="Text Placeholder 6">
            <a:extLst>
              <a:ext uri="{FF2B5EF4-FFF2-40B4-BE49-F238E27FC236}">
                <a16:creationId xmlns:a16="http://schemas.microsoft.com/office/drawing/2014/main" id="{F4F62D7C-ECE3-9279-2863-6C31FFC6B8CD}"/>
              </a:ext>
            </a:extLst>
          </p:cNvPr>
          <p:cNvSpPr>
            <a:spLocks noGrp="1"/>
          </p:cNvSpPr>
          <p:nvPr>
            <p:ph idx="1" hasCustomPrompt="1"/>
          </p:nvPr>
        </p:nvSpPr>
        <p:spPr>
          <a:xfrm>
            <a:off x="402704"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0419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FT HALF PURPL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CA88E0B-2822-748D-C9DD-899509A3CDFD}"/>
              </a:ext>
            </a:extLst>
          </p:cNvPr>
          <p:cNvGraphicFramePr>
            <a:graphicFrameLocks noChangeAspect="1"/>
          </p:cNvGraphicFramePr>
          <p:nvPr userDrawn="1">
            <p:custDataLst>
              <p:tags r:id="rId1"/>
            </p:custDataLst>
            <p:extLst>
              <p:ext uri="{D42A27DB-BD31-4B8C-83A1-F6EECF244321}">
                <p14:modId xmlns:p14="http://schemas.microsoft.com/office/powerpoint/2010/main" val="4013266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8" name="think-cell data - do not delete" hidden="1">
                        <a:extLst>
                          <a:ext uri="{FF2B5EF4-FFF2-40B4-BE49-F238E27FC236}">
                            <a16:creationId xmlns:a16="http://schemas.microsoft.com/office/drawing/2014/main" id="{0CA88E0B-2822-748D-C9DD-899509A3CD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ounded Rectangle 2">
            <a:extLst>
              <a:ext uri="{FF2B5EF4-FFF2-40B4-BE49-F238E27FC236}">
                <a16:creationId xmlns:a16="http://schemas.microsoft.com/office/drawing/2014/main" id="{B52BF9DA-55B0-62E1-C83E-0FF5C8029AFA}"/>
              </a:ext>
            </a:extLst>
          </p:cNvPr>
          <p:cNvSpPr/>
          <p:nvPr userDrawn="1"/>
        </p:nvSpPr>
        <p:spPr>
          <a:xfrm>
            <a:off x="0" y="0"/>
            <a:ext cx="6054268" cy="6856624"/>
          </a:xfrm>
          <a:prstGeom prst="roundRect">
            <a:avLst>
              <a:gd name="adj" fmla="val 0"/>
            </a:avLst>
          </a:prstGeom>
          <a:solidFill>
            <a:srgbClr val="541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Picture 5">
            <a:extLst>
              <a:ext uri="{FF2B5EF4-FFF2-40B4-BE49-F238E27FC236}">
                <a16:creationId xmlns:a16="http://schemas.microsoft.com/office/drawing/2014/main" id="{09DD0F45-B4FA-F6CB-1CA2-BD3E0A8E892F}"/>
              </a:ext>
            </a:extLst>
          </p:cNvPr>
          <p:cNvPicPr>
            <a:picLocks noChangeAspect="1"/>
          </p:cNvPicPr>
          <p:nvPr userDrawn="1"/>
        </p:nvPicPr>
        <p:blipFill>
          <a:blip r:embed="rId5"/>
          <a:srcRect/>
          <a:stretch/>
        </p:blipFill>
        <p:spPr>
          <a:xfrm>
            <a:off x="409297" y="6322616"/>
            <a:ext cx="1593843" cy="167773"/>
          </a:xfrm>
          <a:prstGeom prst="rect">
            <a:avLst/>
          </a:prstGeom>
        </p:spPr>
      </p:pic>
      <p:sp>
        <p:nvSpPr>
          <p:cNvPr id="2" name="Title Placeholder 1">
            <a:extLst>
              <a:ext uri="{FF2B5EF4-FFF2-40B4-BE49-F238E27FC236}">
                <a16:creationId xmlns:a16="http://schemas.microsoft.com/office/drawing/2014/main" id="{1DB3DB1E-0E0B-350C-A206-C6E5B56A471F}"/>
              </a:ext>
            </a:extLst>
          </p:cNvPr>
          <p:cNvSpPr>
            <a:spLocks noGrp="1"/>
          </p:cNvSpPr>
          <p:nvPr>
            <p:ph type="title" hasCustomPrompt="1"/>
          </p:nvPr>
        </p:nvSpPr>
        <p:spPr>
          <a:xfrm>
            <a:off x="6629400"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4" name="Text Placeholder 11">
            <a:extLst>
              <a:ext uri="{FF2B5EF4-FFF2-40B4-BE49-F238E27FC236}">
                <a16:creationId xmlns:a16="http://schemas.microsoft.com/office/drawing/2014/main" id="{B777A6AF-B0FC-E713-7D0A-6FC57B6EF7D7}"/>
              </a:ext>
            </a:extLst>
          </p:cNvPr>
          <p:cNvSpPr>
            <a:spLocks noGrp="1"/>
          </p:cNvSpPr>
          <p:nvPr>
            <p:ph type="body" sz="quarter" idx="16" hasCustomPrompt="1"/>
          </p:nvPr>
        </p:nvSpPr>
        <p:spPr>
          <a:xfrm>
            <a:off x="6629401"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5" name="Text Placeholder 6">
            <a:extLst>
              <a:ext uri="{FF2B5EF4-FFF2-40B4-BE49-F238E27FC236}">
                <a16:creationId xmlns:a16="http://schemas.microsoft.com/office/drawing/2014/main" id="{3CD9B60E-1E09-3B0D-58CC-334D32450161}"/>
              </a:ext>
            </a:extLst>
          </p:cNvPr>
          <p:cNvSpPr>
            <a:spLocks noGrp="1"/>
          </p:cNvSpPr>
          <p:nvPr>
            <p:ph idx="1" hasCustomPrompt="1"/>
          </p:nvPr>
        </p:nvSpPr>
        <p:spPr>
          <a:xfrm>
            <a:off x="6633412"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11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_White_6P">
    <p:bg>
      <p:bgPr>
        <a:solidFill>
          <a:schemeClr val="bg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tx1"/>
                </a:solidFill>
              </a:defRPr>
            </a:lvl1pPr>
          </a:lstStyle>
          <a:p>
            <a:r>
              <a:rPr lang="de-DE"/>
              <a:t>Double Headline, H1, </a:t>
            </a:r>
            <a:br>
              <a:rPr lang="de-DE"/>
            </a:br>
            <a:r>
              <a:rPr lang="de-DE"/>
              <a:t>36pt Telegraf Regular</a:t>
            </a:r>
          </a:p>
        </p:txBody>
      </p:sp>
      <p:sp>
        <p:nvSpPr>
          <p:cNvPr id="43" name="Bildplatzhalter 12">
            <a:extLst>
              <a:ext uri="{FF2B5EF4-FFF2-40B4-BE49-F238E27FC236}">
                <a16:creationId xmlns:a16="http://schemas.microsoft.com/office/drawing/2014/main" id="{08A100FF-6879-E5CD-38EB-250C326D022C}"/>
              </a:ext>
            </a:extLst>
          </p:cNvPr>
          <p:cNvSpPr>
            <a:spLocks noGrp="1"/>
          </p:cNvSpPr>
          <p:nvPr>
            <p:ph type="pic" sz="quarter" idx="15" hasCustomPrompt="1"/>
          </p:nvPr>
        </p:nvSpPr>
        <p:spPr>
          <a:xfrm>
            <a:off x="531116" y="1969703"/>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tx1"/>
                </a:solidFill>
              </a:defRPr>
            </a:lvl1pPr>
          </a:lstStyle>
          <a:p>
            <a:r>
              <a:rPr lang="de-DE"/>
              <a:t> </a:t>
            </a:r>
          </a:p>
        </p:txBody>
      </p:sp>
      <p:sp>
        <p:nvSpPr>
          <p:cNvPr id="46" name="Bildplatzhalter 12">
            <a:extLst>
              <a:ext uri="{FF2B5EF4-FFF2-40B4-BE49-F238E27FC236}">
                <a16:creationId xmlns:a16="http://schemas.microsoft.com/office/drawing/2014/main" id="{694BFF2C-4EE2-0932-22EB-7B64761152F3}"/>
              </a:ext>
            </a:extLst>
          </p:cNvPr>
          <p:cNvSpPr>
            <a:spLocks noGrp="1"/>
          </p:cNvSpPr>
          <p:nvPr>
            <p:ph type="pic" sz="quarter" idx="16" hasCustomPrompt="1"/>
          </p:nvPr>
        </p:nvSpPr>
        <p:spPr>
          <a:xfrm>
            <a:off x="4359340" y="1969703"/>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47" name="Bildplatzhalter 12">
            <a:extLst>
              <a:ext uri="{FF2B5EF4-FFF2-40B4-BE49-F238E27FC236}">
                <a16:creationId xmlns:a16="http://schemas.microsoft.com/office/drawing/2014/main" id="{1E8017E4-AE85-11B5-C74E-6E1ABE672ADE}"/>
              </a:ext>
            </a:extLst>
          </p:cNvPr>
          <p:cNvSpPr>
            <a:spLocks noGrp="1"/>
          </p:cNvSpPr>
          <p:nvPr>
            <p:ph type="pic" sz="quarter" idx="17" hasCustomPrompt="1"/>
          </p:nvPr>
        </p:nvSpPr>
        <p:spPr>
          <a:xfrm>
            <a:off x="8187564" y="1969703"/>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61" name="Bildplatzhalter 12">
            <a:extLst>
              <a:ext uri="{FF2B5EF4-FFF2-40B4-BE49-F238E27FC236}">
                <a16:creationId xmlns:a16="http://schemas.microsoft.com/office/drawing/2014/main" id="{5B2FE47F-A156-52AB-050A-654DC81C0A7C}"/>
              </a:ext>
            </a:extLst>
          </p:cNvPr>
          <p:cNvSpPr>
            <a:spLocks noGrp="1"/>
          </p:cNvSpPr>
          <p:nvPr>
            <p:ph type="pic" sz="quarter" idx="18" hasCustomPrompt="1"/>
          </p:nvPr>
        </p:nvSpPr>
        <p:spPr>
          <a:xfrm>
            <a:off x="531116" y="391124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tx1"/>
                </a:solidFill>
              </a:defRPr>
            </a:lvl1pPr>
          </a:lstStyle>
          <a:p>
            <a:r>
              <a:rPr lang="de-DE"/>
              <a:t> </a:t>
            </a:r>
          </a:p>
        </p:txBody>
      </p:sp>
      <p:sp>
        <p:nvSpPr>
          <p:cNvPr id="62" name="Bildplatzhalter 12">
            <a:extLst>
              <a:ext uri="{FF2B5EF4-FFF2-40B4-BE49-F238E27FC236}">
                <a16:creationId xmlns:a16="http://schemas.microsoft.com/office/drawing/2014/main" id="{11B807A9-4272-BE89-D90C-1D4719AEE317}"/>
              </a:ext>
            </a:extLst>
          </p:cNvPr>
          <p:cNvSpPr>
            <a:spLocks noGrp="1"/>
          </p:cNvSpPr>
          <p:nvPr>
            <p:ph type="pic" sz="quarter" idx="19" hasCustomPrompt="1"/>
          </p:nvPr>
        </p:nvSpPr>
        <p:spPr>
          <a:xfrm>
            <a:off x="4359340" y="391124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63" name="Bildplatzhalter 12">
            <a:extLst>
              <a:ext uri="{FF2B5EF4-FFF2-40B4-BE49-F238E27FC236}">
                <a16:creationId xmlns:a16="http://schemas.microsoft.com/office/drawing/2014/main" id="{22D6771F-63BF-A45B-EA45-D02DC48E64D2}"/>
              </a:ext>
            </a:extLst>
          </p:cNvPr>
          <p:cNvSpPr>
            <a:spLocks noGrp="1"/>
          </p:cNvSpPr>
          <p:nvPr>
            <p:ph type="pic" sz="quarter" idx="20" hasCustomPrompt="1"/>
          </p:nvPr>
        </p:nvSpPr>
        <p:spPr>
          <a:xfrm>
            <a:off x="8187564" y="391124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64" name="Foliennummernplatzhalter 5">
            <a:extLst>
              <a:ext uri="{FF2B5EF4-FFF2-40B4-BE49-F238E27FC236}">
                <a16:creationId xmlns:a16="http://schemas.microsoft.com/office/drawing/2014/main" id="{663A83AB-C025-9EEE-1B46-B03DA94B65C4}"/>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lumMod val="75000"/>
                  </a:schemeClr>
                </a:solidFill>
                <a:latin typeface="PP Telegraf" pitchFamily="2" charset="77"/>
              </a:rPr>
              <a:pPr/>
              <a:t>‹Nr.›</a:t>
            </a:fld>
            <a:endParaRPr lang="en-US">
              <a:solidFill>
                <a:schemeClr val="bg1">
                  <a:lumMod val="75000"/>
                </a:schemeClr>
              </a:solidFill>
              <a:latin typeface="PP Telegraf" pitchFamily="2" charset="77"/>
            </a:endParaRPr>
          </a:p>
        </p:txBody>
      </p:sp>
      <p:sp>
        <p:nvSpPr>
          <p:cNvPr id="65" name="Fußzeilenplatzhalter 1">
            <a:extLst>
              <a:ext uri="{FF2B5EF4-FFF2-40B4-BE49-F238E27FC236}">
                <a16:creationId xmlns:a16="http://schemas.microsoft.com/office/drawing/2014/main" id="{602E5F7D-052B-8250-6AE5-6B083445F96C}"/>
              </a:ext>
            </a:extLst>
          </p:cNvPr>
          <p:cNvSpPr>
            <a:spLocks noGrp="1"/>
          </p:cNvSpPr>
          <p:nvPr>
            <p:ph type="ftr" sz="quarter" idx="3"/>
          </p:nvPr>
        </p:nvSpPr>
        <p:spPr>
          <a:xfrm>
            <a:off x="1858617" y="6340317"/>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
        <p:nvSpPr>
          <p:cNvPr id="89" name="Textplatzhalter 85">
            <a:extLst>
              <a:ext uri="{FF2B5EF4-FFF2-40B4-BE49-F238E27FC236}">
                <a16:creationId xmlns:a16="http://schemas.microsoft.com/office/drawing/2014/main" id="{136695B3-5FA9-B190-9E94-4AA88888F68A}"/>
              </a:ext>
            </a:extLst>
          </p:cNvPr>
          <p:cNvSpPr>
            <a:spLocks noGrp="1"/>
          </p:cNvSpPr>
          <p:nvPr>
            <p:ph type="body" sz="quarter" idx="33" hasCustomPrompt="1"/>
          </p:nvPr>
        </p:nvSpPr>
        <p:spPr>
          <a:xfrm>
            <a:off x="1998920" y="2098110"/>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90" name="Textplatzhalter 85">
            <a:extLst>
              <a:ext uri="{FF2B5EF4-FFF2-40B4-BE49-F238E27FC236}">
                <a16:creationId xmlns:a16="http://schemas.microsoft.com/office/drawing/2014/main" id="{926FD07F-C60F-199A-0E20-392B8CA30E83}"/>
              </a:ext>
            </a:extLst>
          </p:cNvPr>
          <p:cNvSpPr>
            <a:spLocks noGrp="1"/>
          </p:cNvSpPr>
          <p:nvPr>
            <p:ph type="body" sz="quarter" idx="34" hasCustomPrompt="1"/>
          </p:nvPr>
        </p:nvSpPr>
        <p:spPr>
          <a:xfrm>
            <a:off x="1998920" y="2663991"/>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91" name="Textplatzhalter 85">
            <a:extLst>
              <a:ext uri="{FF2B5EF4-FFF2-40B4-BE49-F238E27FC236}">
                <a16:creationId xmlns:a16="http://schemas.microsoft.com/office/drawing/2014/main" id="{E723F57C-F6F7-E705-E085-C5C1770EFF2C}"/>
              </a:ext>
            </a:extLst>
          </p:cNvPr>
          <p:cNvSpPr>
            <a:spLocks noGrp="1"/>
          </p:cNvSpPr>
          <p:nvPr>
            <p:ph type="body" sz="quarter" idx="35" hasCustomPrompt="1"/>
          </p:nvPr>
        </p:nvSpPr>
        <p:spPr>
          <a:xfrm>
            <a:off x="5830298" y="2098110"/>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92" name="Textplatzhalter 85">
            <a:extLst>
              <a:ext uri="{FF2B5EF4-FFF2-40B4-BE49-F238E27FC236}">
                <a16:creationId xmlns:a16="http://schemas.microsoft.com/office/drawing/2014/main" id="{534122E2-7DDF-DACC-A89F-12EA424F084E}"/>
              </a:ext>
            </a:extLst>
          </p:cNvPr>
          <p:cNvSpPr>
            <a:spLocks noGrp="1"/>
          </p:cNvSpPr>
          <p:nvPr>
            <p:ph type="body" sz="quarter" idx="36" hasCustomPrompt="1"/>
          </p:nvPr>
        </p:nvSpPr>
        <p:spPr>
          <a:xfrm>
            <a:off x="5830298" y="2663991"/>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93" name="Textplatzhalter 85">
            <a:extLst>
              <a:ext uri="{FF2B5EF4-FFF2-40B4-BE49-F238E27FC236}">
                <a16:creationId xmlns:a16="http://schemas.microsoft.com/office/drawing/2014/main" id="{52BA0F20-5A51-9861-B822-51DAEC93BAB8}"/>
              </a:ext>
            </a:extLst>
          </p:cNvPr>
          <p:cNvSpPr>
            <a:spLocks noGrp="1"/>
          </p:cNvSpPr>
          <p:nvPr>
            <p:ph type="body" sz="quarter" idx="37" hasCustomPrompt="1"/>
          </p:nvPr>
        </p:nvSpPr>
        <p:spPr>
          <a:xfrm>
            <a:off x="9651684" y="2098110"/>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94" name="Textplatzhalter 85">
            <a:extLst>
              <a:ext uri="{FF2B5EF4-FFF2-40B4-BE49-F238E27FC236}">
                <a16:creationId xmlns:a16="http://schemas.microsoft.com/office/drawing/2014/main" id="{385B8B72-5CEA-4188-63F8-77AA65FF8D64}"/>
              </a:ext>
            </a:extLst>
          </p:cNvPr>
          <p:cNvSpPr>
            <a:spLocks noGrp="1"/>
          </p:cNvSpPr>
          <p:nvPr>
            <p:ph type="body" sz="quarter" idx="38" hasCustomPrompt="1"/>
          </p:nvPr>
        </p:nvSpPr>
        <p:spPr>
          <a:xfrm>
            <a:off x="9651684" y="2663991"/>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95" name="Textplatzhalter 85">
            <a:extLst>
              <a:ext uri="{FF2B5EF4-FFF2-40B4-BE49-F238E27FC236}">
                <a16:creationId xmlns:a16="http://schemas.microsoft.com/office/drawing/2014/main" id="{1872FE17-86DC-3816-E323-F0105A5E51B2}"/>
              </a:ext>
            </a:extLst>
          </p:cNvPr>
          <p:cNvSpPr>
            <a:spLocks noGrp="1"/>
          </p:cNvSpPr>
          <p:nvPr>
            <p:ph type="body" sz="quarter" idx="39" hasCustomPrompt="1"/>
          </p:nvPr>
        </p:nvSpPr>
        <p:spPr>
          <a:xfrm>
            <a:off x="1998920" y="4066633"/>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96" name="Textplatzhalter 85">
            <a:extLst>
              <a:ext uri="{FF2B5EF4-FFF2-40B4-BE49-F238E27FC236}">
                <a16:creationId xmlns:a16="http://schemas.microsoft.com/office/drawing/2014/main" id="{A81CB478-0CC8-D942-D87B-8C20001B06F7}"/>
              </a:ext>
            </a:extLst>
          </p:cNvPr>
          <p:cNvSpPr>
            <a:spLocks noGrp="1"/>
          </p:cNvSpPr>
          <p:nvPr>
            <p:ph type="body" sz="quarter" idx="40" hasCustomPrompt="1"/>
          </p:nvPr>
        </p:nvSpPr>
        <p:spPr>
          <a:xfrm>
            <a:off x="1998920" y="4617766"/>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97" name="Textplatzhalter 85">
            <a:extLst>
              <a:ext uri="{FF2B5EF4-FFF2-40B4-BE49-F238E27FC236}">
                <a16:creationId xmlns:a16="http://schemas.microsoft.com/office/drawing/2014/main" id="{C7ED5217-2AD2-CDA1-E287-D6AB99531599}"/>
              </a:ext>
            </a:extLst>
          </p:cNvPr>
          <p:cNvSpPr>
            <a:spLocks noGrp="1"/>
          </p:cNvSpPr>
          <p:nvPr>
            <p:ph type="body" sz="quarter" idx="41" hasCustomPrompt="1"/>
          </p:nvPr>
        </p:nvSpPr>
        <p:spPr>
          <a:xfrm>
            <a:off x="5830298" y="4066633"/>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98" name="Textplatzhalter 85">
            <a:extLst>
              <a:ext uri="{FF2B5EF4-FFF2-40B4-BE49-F238E27FC236}">
                <a16:creationId xmlns:a16="http://schemas.microsoft.com/office/drawing/2014/main" id="{9E5C9AC6-09E7-B7EE-C673-472A53DDAB5B}"/>
              </a:ext>
            </a:extLst>
          </p:cNvPr>
          <p:cNvSpPr>
            <a:spLocks noGrp="1"/>
          </p:cNvSpPr>
          <p:nvPr>
            <p:ph type="body" sz="quarter" idx="42" hasCustomPrompt="1"/>
          </p:nvPr>
        </p:nvSpPr>
        <p:spPr>
          <a:xfrm>
            <a:off x="5830298" y="4617766"/>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99" name="Textplatzhalter 85">
            <a:extLst>
              <a:ext uri="{FF2B5EF4-FFF2-40B4-BE49-F238E27FC236}">
                <a16:creationId xmlns:a16="http://schemas.microsoft.com/office/drawing/2014/main" id="{2FE3C6B3-E4FD-9946-2747-9C6F1245280B}"/>
              </a:ext>
            </a:extLst>
          </p:cNvPr>
          <p:cNvSpPr>
            <a:spLocks noGrp="1"/>
          </p:cNvSpPr>
          <p:nvPr>
            <p:ph type="body" sz="quarter" idx="43" hasCustomPrompt="1"/>
          </p:nvPr>
        </p:nvSpPr>
        <p:spPr>
          <a:xfrm>
            <a:off x="9651684" y="4066633"/>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100" name="Textplatzhalter 85">
            <a:extLst>
              <a:ext uri="{FF2B5EF4-FFF2-40B4-BE49-F238E27FC236}">
                <a16:creationId xmlns:a16="http://schemas.microsoft.com/office/drawing/2014/main" id="{AF78C98A-3841-DE56-83E9-9B9F166F3204}"/>
              </a:ext>
            </a:extLst>
          </p:cNvPr>
          <p:cNvSpPr>
            <a:spLocks noGrp="1"/>
          </p:cNvSpPr>
          <p:nvPr>
            <p:ph type="body" sz="quarter" idx="44" hasCustomPrompt="1"/>
          </p:nvPr>
        </p:nvSpPr>
        <p:spPr>
          <a:xfrm>
            <a:off x="9651684" y="4617766"/>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Tree>
    <p:extLst>
      <p:ext uri="{BB962C8B-B14F-4D97-AF65-F5344CB8AC3E}">
        <p14:creationId xmlns:p14="http://schemas.microsoft.com/office/powerpoint/2010/main" val="32974559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IGHT HALF GREE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B8E176D-85A9-9612-B0A9-41FBD74583A6}"/>
              </a:ext>
            </a:extLst>
          </p:cNvPr>
          <p:cNvGraphicFramePr>
            <a:graphicFrameLocks noChangeAspect="1"/>
          </p:cNvGraphicFramePr>
          <p:nvPr userDrawn="1">
            <p:custDataLst>
              <p:tags r:id="rId1"/>
            </p:custDataLst>
            <p:extLst>
              <p:ext uri="{D42A27DB-BD31-4B8C-83A1-F6EECF244321}">
                <p14:modId xmlns:p14="http://schemas.microsoft.com/office/powerpoint/2010/main" val="175984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7" name="think-cell data - do not delete" hidden="1">
                        <a:extLst>
                          <a:ext uri="{FF2B5EF4-FFF2-40B4-BE49-F238E27FC236}">
                            <a16:creationId xmlns:a16="http://schemas.microsoft.com/office/drawing/2014/main" id="{BB8E176D-85A9-9612-B0A9-41FBD74583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ounded Rectangle 4">
            <a:extLst>
              <a:ext uri="{FF2B5EF4-FFF2-40B4-BE49-F238E27FC236}">
                <a16:creationId xmlns:a16="http://schemas.microsoft.com/office/drawing/2014/main" id="{CFDB37EE-9627-3746-EC43-A396BE533600}"/>
              </a:ext>
            </a:extLst>
          </p:cNvPr>
          <p:cNvSpPr/>
          <p:nvPr userDrawn="1"/>
        </p:nvSpPr>
        <p:spPr>
          <a:xfrm>
            <a:off x="6137733" y="0"/>
            <a:ext cx="6054267" cy="6858000"/>
          </a:xfrm>
          <a:prstGeom prst="roundRect">
            <a:avLst>
              <a:gd name="adj" fmla="val 0"/>
            </a:avLst>
          </a:prstGeom>
          <a:solidFill>
            <a:srgbClr val="005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Placeholder 1">
            <a:extLst>
              <a:ext uri="{FF2B5EF4-FFF2-40B4-BE49-F238E27FC236}">
                <a16:creationId xmlns:a16="http://schemas.microsoft.com/office/drawing/2014/main" id="{1683EAD1-30D9-1ABD-F2F1-744A3DB239D7}"/>
              </a:ext>
            </a:extLst>
          </p:cNvPr>
          <p:cNvSpPr>
            <a:spLocks noGrp="1"/>
          </p:cNvSpPr>
          <p:nvPr>
            <p:ph type="title" hasCustomPrompt="1"/>
          </p:nvPr>
        </p:nvSpPr>
        <p:spPr>
          <a:xfrm>
            <a:off x="398692"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3" name="Text Placeholder 11">
            <a:extLst>
              <a:ext uri="{FF2B5EF4-FFF2-40B4-BE49-F238E27FC236}">
                <a16:creationId xmlns:a16="http://schemas.microsoft.com/office/drawing/2014/main" id="{8C6E6871-E877-F915-ACD1-FE453A14AA14}"/>
              </a:ext>
            </a:extLst>
          </p:cNvPr>
          <p:cNvSpPr>
            <a:spLocks noGrp="1"/>
          </p:cNvSpPr>
          <p:nvPr>
            <p:ph type="body" sz="quarter" idx="16" hasCustomPrompt="1"/>
          </p:nvPr>
        </p:nvSpPr>
        <p:spPr>
          <a:xfrm>
            <a:off x="398693"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4" name="Text Placeholder 6">
            <a:extLst>
              <a:ext uri="{FF2B5EF4-FFF2-40B4-BE49-F238E27FC236}">
                <a16:creationId xmlns:a16="http://schemas.microsoft.com/office/drawing/2014/main" id="{50EF58E9-1E12-3A0D-B21E-F3407DDB4A73}"/>
              </a:ext>
            </a:extLst>
          </p:cNvPr>
          <p:cNvSpPr>
            <a:spLocks noGrp="1"/>
          </p:cNvSpPr>
          <p:nvPr>
            <p:ph idx="1" hasCustomPrompt="1"/>
          </p:nvPr>
        </p:nvSpPr>
        <p:spPr>
          <a:xfrm>
            <a:off x="402704"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607236"/>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EFT HALF GREE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41C422C-27A8-E5D7-99A7-DDF57E8EC4CA}"/>
              </a:ext>
            </a:extLst>
          </p:cNvPr>
          <p:cNvGraphicFramePr>
            <a:graphicFrameLocks noChangeAspect="1"/>
          </p:cNvGraphicFramePr>
          <p:nvPr userDrawn="1">
            <p:custDataLst>
              <p:tags r:id="rId1"/>
            </p:custDataLst>
            <p:extLst>
              <p:ext uri="{D42A27DB-BD31-4B8C-83A1-F6EECF244321}">
                <p14:modId xmlns:p14="http://schemas.microsoft.com/office/powerpoint/2010/main" val="3942324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7" name="think-cell data - do not delete" hidden="1">
                        <a:extLst>
                          <a:ext uri="{FF2B5EF4-FFF2-40B4-BE49-F238E27FC236}">
                            <a16:creationId xmlns:a16="http://schemas.microsoft.com/office/drawing/2014/main" id="{241C422C-27A8-E5D7-99A7-DDF57E8EC4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ounded Rectangle 4">
            <a:extLst>
              <a:ext uri="{FF2B5EF4-FFF2-40B4-BE49-F238E27FC236}">
                <a16:creationId xmlns:a16="http://schemas.microsoft.com/office/drawing/2014/main" id="{B213EA81-E8BD-C1FD-A960-B0FCAA2BA94A}"/>
              </a:ext>
            </a:extLst>
          </p:cNvPr>
          <p:cNvSpPr/>
          <p:nvPr userDrawn="1"/>
        </p:nvSpPr>
        <p:spPr>
          <a:xfrm>
            <a:off x="0" y="0"/>
            <a:ext cx="5943600" cy="6856624"/>
          </a:xfrm>
          <a:prstGeom prst="roundRect">
            <a:avLst>
              <a:gd name="adj" fmla="val 0"/>
            </a:avLst>
          </a:prstGeom>
          <a:solidFill>
            <a:srgbClr val="005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8" name="Picture 7">
            <a:extLst>
              <a:ext uri="{FF2B5EF4-FFF2-40B4-BE49-F238E27FC236}">
                <a16:creationId xmlns:a16="http://schemas.microsoft.com/office/drawing/2014/main" id="{49EFF6FF-EA57-FBAB-3D26-CF2B627F6154}"/>
              </a:ext>
            </a:extLst>
          </p:cNvPr>
          <p:cNvPicPr>
            <a:picLocks noChangeAspect="1"/>
          </p:cNvPicPr>
          <p:nvPr userDrawn="1"/>
        </p:nvPicPr>
        <p:blipFill>
          <a:blip r:embed="rId5"/>
          <a:srcRect/>
          <a:stretch/>
        </p:blipFill>
        <p:spPr>
          <a:xfrm>
            <a:off x="409297" y="6322616"/>
            <a:ext cx="1593843" cy="167773"/>
          </a:xfrm>
          <a:prstGeom prst="rect">
            <a:avLst/>
          </a:prstGeom>
        </p:spPr>
      </p:pic>
      <p:sp>
        <p:nvSpPr>
          <p:cNvPr id="2" name="Title Placeholder 1">
            <a:extLst>
              <a:ext uri="{FF2B5EF4-FFF2-40B4-BE49-F238E27FC236}">
                <a16:creationId xmlns:a16="http://schemas.microsoft.com/office/drawing/2014/main" id="{054CE6AA-0A1C-D879-C51C-3E39CF49AC9E}"/>
              </a:ext>
            </a:extLst>
          </p:cNvPr>
          <p:cNvSpPr>
            <a:spLocks noGrp="1"/>
          </p:cNvSpPr>
          <p:nvPr>
            <p:ph type="title" hasCustomPrompt="1"/>
          </p:nvPr>
        </p:nvSpPr>
        <p:spPr>
          <a:xfrm>
            <a:off x="6629400"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3" name="Text Placeholder 11">
            <a:extLst>
              <a:ext uri="{FF2B5EF4-FFF2-40B4-BE49-F238E27FC236}">
                <a16:creationId xmlns:a16="http://schemas.microsoft.com/office/drawing/2014/main" id="{282AA217-B71B-2412-118B-4500236CFB9A}"/>
              </a:ext>
            </a:extLst>
          </p:cNvPr>
          <p:cNvSpPr>
            <a:spLocks noGrp="1"/>
          </p:cNvSpPr>
          <p:nvPr>
            <p:ph type="body" sz="quarter" idx="16" hasCustomPrompt="1"/>
          </p:nvPr>
        </p:nvSpPr>
        <p:spPr>
          <a:xfrm>
            <a:off x="6629401"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4" name="Text Placeholder 6">
            <a:extLst>
              <a:ext uri="{FF2B5EF4-FFF2-40B4-BE49-F238E27FC236}">
                <a16:creationId xmlns:a16="http://schemas.microsoft.com/office/drawing/2014/main" id="{B9ACE82C-2677-F400-9AAB-174791F1D742}"/>
              </a:ext>
            </a:extLst>
          </p:cNvPr>
          <p:cNvSpPr>
            <a:spLocks noGrp="1"/>
          </p:cNvSpPr>
          <p:nvPr>
            <p:ph idx="1" hasCustomPrompt="1"/>
          </p:nvPr>
        </p:nvSpPr>
        <p:spPr>
          <a:xfrm>
            <a:off x="6633412"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298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4 CIRCLES">
    <p:bg>
      <p:bgPr>
        <a:solidFill>
          <a:schemeClr val="tx2"/>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BB3CEE6-C026-4599-62C1-20382EA1D7E3}"/>
              </a:ext>
            </a:extLst>
          </p:cNvPr>
          <p:cNvGraphicFramePr>
            <a:graphicFrameLocks noChangeAspect="1"/>
          </p:cNvGraphicFramePr>
          <p:nvPr userDrawn="1">
            <p:custDataLst>
              <p:tags r:id="rId1"/>
            </p:custDataLst>
            <p:extLst>
              <p:ext uri="{D42A27DB-BD31-4B8C-83A1-F6EECF244321}">
                <p14:modId xmlns:p14="http://schemas.microsoft.com/office/powerpoint/2010/main" val="2931237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10" name="think-cell data - do not delete" hidden="1">
                        <a:extLst>
                          <a:ext uri="{FF2B5EF4-FFF2-40B4-BE49-F238E27FC236}">
                            <a16:creationId xmlns:a16="http://schemas.microsoft.com/office/drawing/2014/main" id="{5BB3CEE6-C026-4599-62C1-20382EA1D7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9D4C6F0-7A64-BCA2-9978-9C1E15896A86}"/>
              </a:ext>
            </a:extLst>
          </p:cNvPr>
          <p:cNvSpPr>
            <a:spLocks noGrp="1"/>
          </p:cNvSpPr>
          <p:nvPr>
            <p:ph type="title" hasCustomPrompt="1"/>
          </p:nvPr>
        </p:nvSpPr>
        <p:spPr>
          <a:xfrm>
            <a:off x="685800" y="685801"/>
            <a:ext cx="10820400" cy="914400"/>
          </a:xfrm>
          <a:prstGeom prst="rect">
            <a:avLst/>
          </a:prstGeom>
        </p:spPr>
        <p:txBody>
          <a:bodyPr vert="horz"/>
          <a:lstStyle>
            <a:lvl1pPr algn="ctr" rtl="0">
              <a:defRPr sz="2800" b="0" i="0">
                <a:solidFill>
                  <a:schemeClr val="bg1"/>
                </a:solidFill>
                <a:latin typeface="+mn-lt"/>
              </a:defRPr>
            </a:lvl1pPr>
          </a:lstStyle>
          <a:p>
            <a:r>
              <a:rPr lang="en-US"/>
              <a:t>Click to add header</a:t>
            </a:r>
          </a:p>
        </p:txBody>
      </p:sp>
      <p:sp>
        <p:nvSpPr>
          <p:cNvPr id="2" name="TextBox 1">
            <a:extLst>
              <a:ext uri="{FF2B5EF4-FFF2-40B4-BE49-F238E27FC236}">
                <a16:creationId xmlns:a16="http://schemas.microsoft.com/office/drawing/2014/main" id="{6A2F2C89-5737-AFEB-54D9-E14E6BF19EC3}"/>
              </a:ext>
            </a:extLst>
          </p:cNvPr>
          <p:cNvSpPr txBox="1"/>
          <p:nvPr/>
        </p:nvSpPr>
        <p:spPr>
          <a:xfrm>
            <a:off x="-530087" y="4532243"/>
            <a:ext cx="0" cy="0"/>
          </a:xfrm>
          <a:prstGeom prst="rect">
            <a:avLst/>
          </a:prstGeom>
          <a:noFill/>
        </p:spPr>
        <p:txBody>
          <a:bodyPr wrap="none" lIns="0" rtlCol="0">
            <a:noAutofit/>
          </a:bodyPr>
          <a:lstStyle/>
          <a:p>
            <a:pPr algn="l" rtl="0"/>
            <a:endParaRPr lang="en-US" sz="1400"/>
          </a:p>
        </p:txBody>
      </p:sp>
      <p:sp>
        <p:nvSpPr>
          <p:cNvPr id="6" name="Oval 5">
            <a:extLst>
              <a:ext uri="{FF2B5EF4-FFF2-40B4-BE49-F238E27FC236}">
                <a16:creationId xmlns:a16="http://schemas.microsoft.com/office/drawing/2014/main" id="{6A78E4DD-D540-890B-AA71-006DBBFED3A5}"/>
              </a:ext>
            </a:extLst>
          </p:cNvPr>
          <p:cNvSpPr>
            <a:spLocks noChangeAspect="1"/>
          </p:cNvSpPr>
          <p:nvPr/>
        </p:nvSpPr>
        <p:spPr>
          <a:xfrm>
            <a:off x="1791262"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Oval 6">
            <a:extLst>
              <a:ext uri="{FF2B5EF4-FFF2-40B4-BE49-F238E27FC236}">
                <a16:creationId xmlns:a16="http://schemas.microsoft.com/office/drawing/2014/main" id="{E4A90859-E378-0251-328D-EEE8B6DE0139}"/>
              </a:ext>
            </a:extLst>
          </p:cNvPr>
          <p:cNvSpPr>
            <a:spLocks noChangeAspect="1"/>
          </p:cNvSpPr>
          <p:nvPr/>
        </p:nvSpPr>
        <p:spPr>
          <a:xfrm>
            <a:off x="4148050"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p>
        </p:txBody>
      </p:sp>
      <p:sp>
        <p:nvSpPr>
          <p:cNvPr id="8" name="Oval 7">
            <a:extLst>
              <a:ext uri="{FF2B5EF4-FFF2-40B4-BE49-F238E27FC236}">
                <a16:creationId xmlns:a16="http://schemas.microsoft.com/office/drawing/2014/main" id="{995BD610-B281-AA52-3A1B-B1454B56C6C7}"/>
              </a:ext>
            </a:extLst>
          </p:cNvPr>
          <p:cNvSpPr>
            <a:spLocks noChangeAspect="1"/>
          </p:cNvSpPr>
          <p:nvPr/>
        </p:nvSpPr>
        <p:spPr>
          <a:xfrm>
            <a:off x="6504838"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0"/>
          </a:p>
        </p:txBody>
      </p:sp>
      <p:sp>
        <p:nvSpPr>
          <p:cNvPr id="9" name="Oval 8">
            <a:extLst>
              <a:ext uri="{FF2B5EF4-FFF2-40B4-BE49-F238E27FC236}">
                <a16:creationId xmlns:a16="http://schemas.microsoft.com/office/drawing/2014/main" id="{656F300A-1263-CAE1-A78C-C94B02FEB04D}"/>
              </a:ext>
            </a:extLst>
          </p:cNvPr>
          <p:cNvSpPr>
            <a:spLocks noChangeAspect="1"/>
          </p:cNvSpPr>
          <p:nvPr/>
        </p:nvSpPr>
        <p:spPr>
          <a:xfrm>
            <a:off x="8861627"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p>
        </p:txBody>
      </p:sp>
      <p:sp>
        <p:nvSpPr>
          <p:cNvPr id="11" name="Text Placeholder 10">
            <a:extLst>
              <a:ext uri="{FF2B5EF4-FFF2-40B4-BE49-F238E27FC236}">
                <a16:creationId xmlns:a16="http://schemas.microsoft.com/office/drawing/2014/main" id="{E96FBFC3-4FEE-2F80-25AF-2624AD66CFF3}"/>
              </a:ext>
            </a:extLst>
          </p:cNvPr>
          <p:cNvSpPr>
            <a:spLocks noGrp="1"/>
          </p:cNvSpPr>
          <p:nvPr>
            <p:ph type="body" sz="quarter" idx="10" hasCustomPrompt="1"/>
          </p:nvPr>
        </p:nvSpPr>
        <p:spPr>
          <a:xfrm>
            <a:off x="1474928" y="3992351"/>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05CF99A7-2003-E322-F80A-257F68085DD5}"/>
              </a:ext>
            </a:extLst>
          </p:cNvPr>
          <p:cNvSpPr>
            <a:spLocks noGrp="1"/>
          </p:cNvSpPr>
          <p:nvPr>
            <p:ph type="body" sz="quarter" idx="11" hasCustomPrompt="1"/>
          </p:nvPr>
        </p:nvSpPr>
        <p:spPr>
          <a:xfrm>
            <a:off x="3830005" y="3992351"/>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24102C59-C419-A71D-B11E-EE83AA7A821F}"/>
              </a:ext>
            </a:extLst>
          </p:cNvPr>
          <p:cNvSpPr>
            <a:spLocks noGrp="1"/>
          </p:cNvSpPr>
          <p:nvPr>
            <p:ph type="body" sz="quarter" idx="12" hasCustomPrompt="1"/>
          </p:nvPr>
        </p:nvSpPr>
        <p:spPr>
          <a:xfrm>
            <a:off x="6185082" y="3992351"/>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4" name="Text Placeholder 10">
            <a:extLst>
              <a:ext uri="{FF2B5EF4-FFF2-40B4-BE49-F238E27FC236}">
                <a16:creationId xmlns:a16="http://schemas.microsoft.com/office/drawing/2014/main" id="{96C74239-EC17-AA22-24BE-A5D1C7057074}"/>
              </a:ext>
            </a:extLst>
          </p:cNvPr>
          <p:cNvSpPr>
            <a:spLocks noGrp="1"/>
          </p:cNvSpPr>
          <p:nvPr>
            <p:ph type="body" sz="quarter" idx="13" hasCustomPrompt="1"/>
          </p:nvPr>
        </p:nvSpPr>
        <p:spPr>
          <a:xfrm>
            <a:off x="8540158" y="3992351"/>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3" name="TextBox 2">
            <a:extLst>
              <a:ext uri="{FF2B5EF4-FFF2-40B4-BE49-F238E27FC236}">
                <a16:creationId xmlns:a16="http://schemas.microsoft.com/office/drawing/2014/main" id="{060355A2-6ECF-9857-A0BC-A4A98CB0ADBE}"/>
              </a:ext>
            </a:extLst>
          </p:cNvPr>
          <p:cNvSpPr txBox="1"/>
          <p:nvPr/>
        </p:nvSpPr>
        <p:spPr>
          <a:xfrm>
            <a:off x="-530087" y="4532243"/>
            <a:ext cx="0" cy="0"/>
          </a:xfrm>
          <a:prstGeom prst="rect">
            <a:avLst/>
          </a:prstGeom>
          <a:noFill/>
        </p:spPr>
        <p:txBody>
          <a:bodyPr wrap="none" lIns="0" rtlCol="0">
            <a:noAutofit/>
          </a:bodyPr>
          <a:lstStyle/>
          <a:p>
            <a:pPr algn="l" rtl="0"/>
            <a:endParaRPr lang="en-US" sz="1400"/>
          </a:p>
        </p:txBody>
      </p:sp>
      <p:sp>
        <p:nvSpPr>
          <p:cNvPr id="16" name="Oval 15">
            <a:extLst>
              <a:ext uri="{FF2B5EF4-FFF2-40B4-BE49-F238E27FC236}">
                <a16:creationId xmlns:a16="http://schemas.microsoft.com/office/drawing/2014/main" id="{EC43FF1C-1EA3-3DA3-99A8-3B4BF886ECDC}"/>
              </a:ext>
            </a:extLst>
          </p:cNvPr>
          <p:cNvSpPr>
            <a:spLocks noChangeAspect="1"/>
          </p:cNvSpPr>
          <p:nvPr/>
        </p:nvSpPr>
        <p:spPr>
          <a:xfrm>
            <a:off x="1791262"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Oval 16">
            <a:extLst>
              <a:ext uri="{FF2B5EF4-FFF2-40B4-BE49-F238E27FC236}">
                <a16:creationId xmlns:a16="http://schemas.microsoft.com/office/drawing/2014/main" id="{EA170E4F-B999-5C19-7C29-97002F20DF2F}"/>
              </a:ext>
            </a:extLst>
          </p:cNvPr>
          <p:cNvSpPr>
            <a:spLocks noChangeAspect="1"/>
          </p:cNvSpPr>
          <p:nvPr/>
        </p:nvSpPr>
        <p:spPr>
          <a:xfrm>
            <a:off x="4148050"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p>
        </p:txBody>
      </p:sp>
      <p:sp>
        <p:nvSpPr>
          <p:cNvPr id="18" name="Oval 17">
            <a:extLst>
              <a:ext uri="{FF2B5EF4-FFF2-40B4-BE49-F238E27FC236}">
                <a16:creationId xmlns:a16="http://schemas.microsoft.com/office/drawing/2014/main" id="{D70989DD-CAC5-5DBE-D343-DEB3BD9CFD51}"/>
              </a:ext>
            </a:extLst>
          </p:cNvPr>
          <p:cNvSpPr>
            <a:spLocks noChangeAspect="1"/>
          </p:cNvSpPr>
          <p:nvPr/>
        </p:nvSpPr>
        <p:spPr>
          <a:xfrm>
            <a:off x="6504838"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0"/>
          </a:p>
        </p:txBody>
      </p:sp>
      <p:sp>
        <p:nvSpPr>
          <p:cNvPr id="19" name="Oval 18">
            <a:extLst>
              <a:ext uri="{FF2B5EF4-FFF2-40B4-BE49-F238E27FC236}">
                <a16:creationId xmlns:a16="http://schemas.microsoft.com/office/drawing/2014/main" id="{F3ABF5B3-4CE1-ED1B-B3B4-2CE224980B07}"/>
              </a:ext>
            </a:extLst>
          </p:cNvPr>
          <p:cNvSpPr>
            <a:spLocks noChangeAspect="1"/>
          </p:cNvSpPr>
          <p:nvPr/>
        </p:nvSpPr>
        <p:spPr>
          <a:xfrm>
            <a:off x="8861627" y="2454966"/>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p>
        </p:txBody>
      </p:sp>
      <p:pic>
        <p:nvPicPr>
          <p:cNvPr id="15" name="Picture 14">
            <a:extLst>
              <a:ext uri="{FF2B5EF4-FFF2-40B4-BE49-F238E27FC236}">
                <a16:creationId xmlns:a16="http://schemas.microsoft.com/office/drawing/2014/main" id="{199252E5-D164-0D8D-9CEA-0E312E4C8186}"/>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1834780506"/>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5 CIRCLES">
    <p:bg>
      <p:bgPr>
        <a:solidFill>
          <a:srgbClr val="111462"/>
        </a:solidFill>
        <a:effectLst/>
      </p:bgPr>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FB778A6E-B383-5A7B-FC13-A8FF1BDA4947}"/>
              </a:ext>
            </a:extLst>
          </p:cNvPr>
          <p:cNvGraphicFramePr>
            <a:graphicFrameLocks noChangeAspect="1"/>
          </p:cNvGraphicFramePr>
          <p:nvPr userDrawn="1">
            <p:custDataLst>
              <p:tags r:id="rId1"/>
            </p:custDataLst>
            <p:extLst>
              <p:ext uri="{D42A27DB-BD31-4B8C-83A1-F6EECF244321}">
                <p14:modId xmlns:p14="http://schemas.microsoft.com/office/powerpoint/2010/main" val="714785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16" name="think-cell data - do not delete" hidden="1">
                        <a:extLst>
                          <a:ext uri="{FF2B5EF4-FFF2-40B4-BE49-F238E27FC236}">
                            <a16:creationId xmlns:a16="http://schemas.microsoft.com/office/drawing/2014/main" id="{FB778A6E-B383-5A7B-FC13-A8FF1BDA49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9D4C6F0-7A64-BCA2-9978-9C1E15896A86}"/>
              </a:ext>
            </a:extLst>
          </p:cNvPr>
          <p:cNvSpPr>
            <a:spLocks noGrp="1"/>
          </p:cNvSpPr>
          <p:nvPr>
            <p:ph type="title" hasCustomPrompt="1"/>
          </p:nvPr>
        </p:nvSpPr>
        <p:spPr>
          <a:xfrm>
            <a:off x="685800" y="685801"/>
            <a:ext cx="10820400" cy="914400"/>
          </a:xfrm>
          <a:prstGeom prst="rect">
            <a:avLst/>
          </a:prstGeom>
        </p:spPr>
        <p:txBody>
          <a:bodyPr vert="horz"/>
          <a:lstStyle>
            <a:lvl1pPr algn="ctr" rtl="0">
              <a:defRPr sz="2800" b="0" i="0">
                <a:solidFill>
                  <a:schemeClr val="bg1"/>
                </a:solidFill>
                <a:latin typeface="+mn-lt"/>
              </a:defRPr>
            </a:lvl1pPr>
          </a:lstStyle>
          <a:p>
            <a:r>
              <a:rPr lang="en-US"/>
              <a:t>Click to add header</a:t>
            </a:r>
          </a:p>
        </p:txBody>
      </p:sp>
      <p:sp>
        <p:nvSpPr>
          <p:cNvPr id="2" name="TextBox 1">
            <a:extLst>
              <a:ext uri="{FF2B5EF4-FFF2-40B4-BE49-F238E27FC236}">
                <a16:creationId xmlns:a16="http://schemas.microsoft.com/office/drawing/2014/main" id="{6A2F2C89-5737-AFEB-54D9-E14E6BF19EC3}"/>
              </a:ext>
            </a:extLst>
          </p:cNvPr>
          <p:cNvSpPr txBox="1"/>
          <p:nvPr/>
        </p:nvSpPr>
        <p:spPr>
          <a:xfrm>
            <a:off x="-530087" y="4532243"/>
            <a:ext cx="0" cy="0"/>
          </a:xfrm>
          <a:prstGeom prst="rect">
            <a:avLst/>
          </a:prstGeom>
          <a:noFill/>
        </p:spPr>
        <p:txBody>
          <a:bodyPr wrap="none" lIns="0" rtlCol="0">
            <a:noAutofit/>
          </a:bodyPr>
          <a:lstStyle/>
          <a:p>
            <a:pPr algn="l" rtl="0"/>
            <a:endParaRPr lang="en-US" sz="1400">
              <a:latin typeface="+mn-lt"/>
            </a:endParaRPr>
          </a:p>
        </p:txBody>
      </p:sp>
      <p:sp>
        <p:nvSpPr>
          <p:cNvPr id="6" name="Oval 5">
            <a:extLst>
              <a:ext uri="{FF2B5EF4-FFF2-40B4-BE49-F238E27FC236}">
                <a16:creationId xmlns:a16="http://schemas.microsoft.com/office/drawing/2014/main" id="{6A78E4DD-D540-890B-AA71-006DBBFED3A5}"/>
              </a:ext>
            </a:extLst>
          </p:cNvPr>
          <p:cNvSpPr>
            <a:spLocks noChangeAspect="1"/>
          </p:cNvSpPr>
          <p:nvPr/>
        </p:nvSpPr>
        <p:spPr>
          <a:xfrm>
            <a:off x="1032901"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7" name="Oval 6">
            <a:extLst>
              <a:ext uri="{FF2B5EF4-FFF2-40B4-BE49-F238E27FC236}">
                <a16:creationId xmlns:a16="http://schemas.microsoft.com/office/drawing/2014/main" id="{E4A90859-E378-0251-328D-EEE8B6DE0139}"/>
              </a:ext>
            </a:extLst>
          </p:cNvPr>
          <p:cNvSpPr>
            <a:spLocks noChangeAspect="1"/>
          </p:cNvSpPr>
          <p:nvPr/>
        </p:nvSpPr>
        <p:spPr>
          <a:xfrm>
            <a:off x="5410199"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latin typeface="+mn-lt"/>
            </a:endParaRPr>
          </a:p>
        </p:txBody>
      </p:sp>
      <p:sp>
        <p:nvSpPr>
          <p:cNvPr id="8" name="Oval 7">
            <a:extLst>
              <a:ext uri="{FF2B5EF4-FFF2-40B4-BE49-F238E27FC236}">
                <a16:creationId xmlns:a16="http://schemas.microsoft.com/office/drawing/2014/main" id="{995BD610-B281-AA52-3A1B-B1454B56C6C7}"/>
              </a:ext>
            </a:extLst>
          </p:cNvPr>
          <p:cNvSpPr>
            <a:spLocks noChangeAspect="1"/>
          </p:cNvSpPr>
          <p:nvPr/>
        </p:nvSpPr>
        <p:spPr>
          <a:xfrm>
            <a:off x="7598849"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0">
              <a:latin typeface="+mn-lt"/>
            </a:endParaRPr>
          </a:p>
        </p:txBody>
      </p:sp>
      <p:sp>
        <p:nvSpPr>
          <p:cNvPr id="9" name="Oval 8">
            <a:extLst>
              <a:ext uri="{FF2B5EF4-FFF2-40B4-BE49-F238E27FC236}">
                <a16:creationId xmlns:a16="http://schemas.microsoft.com/office/drawing/2014/main" id="{656F300A-1263-CAE1-A78C-C94B02FEB04D}"/>
              </a:ext>
            </a:extLst>
          </p:cNvPr>
          <p:cNvSpPr>
            <a:spLocks noChangeAspect="1"/>
          </p:cNvSpPr>
          <p:nvPr/>
        </p:nvSpPr>
        <p:spPr>
          <a:xfrm>
            <a:off x="9787499"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latin typeface="+mn-lt"/>
            </a:endParaRPr>
          </a:p>
        </p:txBody>
      </p:sp>
      <p:sp>
        <p:nvSpPr>
          <p:cNvPr id="11" name="Text Placeholder 10">
            <a:extLst>
              <a:ext uri="{FF2B5EF4-FFF2-40B4-BE49-F238E27FC236}">
                <a16:creationId xmlns:a16="http://schemas.microsoft.com/office/drawing/2014/main" id="{E96FBFC3-4FEE-2F80-25AF-2624AD66CFF3}"/>
              </a:ext>
            </a:extLst>
          </p:cNvPr>
          <p:cNvSpPr>
            <a:spLocks noGrp="1"/>
          </p:cNvSpPr>
          <p:nvPr>
            <p:ph type="body" sz="quarter" idx="10" hasCustomPrompt="1"/>
          </p:nvPr>
        </p:nvSpPr>
        <p:spPr>
          <a:xfrm>
            <a:off x="705740" y="4032151"/>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05CF99A7-2003-E322-F80A-257F68085DD5}"/>
              </a:ext>
            </a:extLst>
          </p:cNvPr>
          <p:cNvSpPr>
            <a:spLocks noGrp="1"/>
          </p:cNvSpPr>
          <p:nvPr>
            <p:ph type="body" sz="quarter" idx="11" hasCustomPrompt="1"/>
          </p:nvPr>
        </p:nvSpPr>
        <p:spPr>
          <a:xfrm>
            <a:off x="2900081" y="4032151"/>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24102C59-C419-A71D-B11E-EE83AA7A821F}"/>
              </a:ext>
            </a:extLst>
          </p:cNvPr>
          <p:cNvSpPr>
            <a:spLocks noGrp="1"/>
          </p:cNvSpPr>
          <p:nvPr>
            <p:ph type="body" sz="quarter" idx="12" hasCustomPrompt="1"/>
          </p:nvPr>
        </p:nvSpPr>
        <p:spPr>
          <a:xfrm>
            <a:off x="5094422" y="4037447"/>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4" name="Text Placeholder 10">
            <a:extLst>
              <a:ext uri="{FF2B5EF4-FFF2-40B4-BE49-F238E27FC236}">
                <a16:creationId xmlns:a16="http://schemas.microsoft.com/office/drawing/2014/main" id="{96C74239-EC17-AA22-24BE-A5D1C7057074}"/>
              </a:ext>
            </a:extLst>
          </p:cNvPr>
          <p:cNvSpPr>
            <a:spLocks noGrp="1"/>
          </p:cNvSpPr>
          <p:nvPr>
            <p:ph type="body" sz="quarter" idx="13" hasCustomPrompt="1"/>
          </p:nvPr>
        </p:nvSpPr>
        <p:spPr>
          <a:xfrm>
            <a:off x="7288763" y="4032150"/>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0" name="Oval 9">
            <a:extLst>
              <a:ext uri="{FF2B5EF4-FFF2-40B4-BE49-F238E27FC236}">
                <a16:creationId xmlns:a16="http://schemas.microsoft.com/office/drawing/2014/main" id="{2699662B-9182-3D76-FBB8-2CEA4DA321D2}"/>
              </a:ext>
            </a:extLst>
          </p:cNvPr>
          <p:cNvSpPr>
            <a:spLocks noChangeAspect="1"/>
          </p:cNvSpPr>
          <p:nvPr/>
        </p:nvSpPr>
        <p:spPr>
          <a:xfrm>
            <a:off x="3221550"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latin typeface="+mn-lt"/>
            </a:endParaRPr>
          </a:p>
        </p:txBody>
      </p:sp>
      <p:sp>
        <p:nvSpPr>
          <p:cNvPr id="15" name="Text Placeholder 10">
            <a:extLst>
              <a:ext uri="{FF2B5EF4-FFF2-40B4-BE49-F238E27FC236}">
                <a16:creationId xmlns:a16="http://schemas.microsoft.com/office/drawing/2014/main" id="{0A2D404E-11FA-332C-6A62-D5CEDB564DE7}"/>
              </a:ext>
            </a:extLst>
          </p:cNvPr>
          <p:cNvSpPr>
            <a:spLocks noGrp="1"/>
          </p:cNvSpPr>
          <p:nvPr>
            <p:ph type="body" sz="quarter" idx="14" hasCustomPrompt="1"/>
          </p:nvPr>
        </p:nvSpPr>
        <p:spPr>
          <a:xfrm>
            <a:off x="9466030" y="4028973"/>
            <a:ext cx="2014538" cy="688975"/>
          </a:xfrm>
          <a:prstGeom prst="rect">
            <a:avLst/>
          </a:prstGeom>
        </p:spPr>
        <p:txBody>
          <a:bodyPr/>
          <a:lstStyle>
            <a:lvl1pPr marL="0" indent="0" algn="ctr" rtl="0">
              <a:buNone/>
              <a:defRPr>
                <a:solidFill>
                  <a:schemeClr val="bg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3" name="TextBox 2">
            <a:extLst>
              <a:ext uri="{FF2B5EF4-FFF2-40B4-BE49-F238E27FC236}">
                <a16:creationId xmlns:a16="http://schemas.microsoft.com/office/drawing/2014/main" id="{B34EF34E-95A8-8D19-C3D4-5BB296350404}"/>
              </a:ext>
            </a:extLst>
          </p:cNvPr>
          <p:cNvSpPr txBox="1"/>
          <p:nvPr/>
        </p:nvSpPr>
        <p:spPr>
          <a:xfrm>
            <a:off x="-530087" y="4532243"/>
            <a:ext cx="0" cy="0"/>
          </a:xfrm>
          <a:prstGeom prst="rect">
            <a:avLst/>
          </a:prstGeom>
          <a:noFill/>
        </p:spPr>
        <p:txBody>
          <a:bodyPr wrap="none" lIns="0" rtlCol="0">
            <a:noAutofit/>
          </a:bodyPr>
          <a:lstStyle/>
          <a:p>
            <a:pPr algn="l" rtl="0"/>
            <a:endParaRPr lang="en-US" sz="1400">
              <a:latin typeface="+mn-lt"/>
            </a:endParaRPr>
          </a:p>
        </p:txBody>
      </p:sp>
      <p:sp>
        <p:nvSpPr>
          <p:cNvPr id="18" name="Oval 17">
            <a:extLst>
              <a:ext uri="{FF2B5EF4-FFF2-40B4-BE49-F238E27FC236}">
                <a16:creationId xmlns:a16="http://schemas.microsoft.com/office/drawing/2014/main" id="{FC5C1EC4-5093-B523-309F-434297EE825C}"/>
              </a:ext>
            </a:extLst>
          </p:cNvPr>
          <p:cNvSpPr>
            <a:spLocks noChangeAspect="1"/>
          </p:cNvSpPr>
          <p:nvPr/>
        </p:nvSpPr>
        <p:spPr>
          <a:xfrm>
            <a:off x="1032901"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19" name="Oval 18">
            <a:extLst>
              <a:ext uri="{FF2B5EF4-FFF2-40B4-BE49-F238E27FC236}">
                <a16:creationId xmlns:a16="http://schemas.microsoft.com/office/drawing/2014/main" id="{4F5A0B32-8EEB-E9EC-7128-826E52B58DEB}"/>
              </a:ext>
            </a:extLst>
          </p:cNvPr>
          <p:cNvSpPr>
            <a:spLocks noChangeAspect="1"/>
          </p:cNvSpPr>
          <p:nvPr/>
        </p:nvSpPr>
        <p:spPr>
          <a:xfrm>
            <a:off x="5410199"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latin typeface="+mn-lt"/>
            </a:endParaRPr>
          </a:p>
        </p:txBody>
      </p:sp>
      <p:sp>
        <p:nvSpPr>
          <p:cNvPr id="20" name="Oval 19">
            <a:extLst>
              <a:ext uri="{FF2B5EF4-FFF2-40B4-BE49-F238E27FC236}">
                <a16:creationId xmlns:a16="http://schemas.microsoft.com/office/drawing/2014/main" id="{FB229624-7734-7444-E95B-593557CF78B8}"/>
              </a:ext>
            </a:extLst>
          </p:cNvPr>
          <p:cNvSpPr>
            <a:spLocks noChangeAspect="1"/>
          </p:cNvSpPr>
          <p:nvPr/>
        </p:nvSpPr>
        <p:spPr>
          <a:xfrm>
            <a:off x="7598849"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0">
              <a:latin typeface="+mn-lt"/>
            </a:endParaRPr>
          </a:p>
        </p:txBody>
      </p:sp>
      <p:sp>
        <p:nvSpPr>
          <p:cNvPr id="21" name="Oval 20">
            <a:extLst>
              <a:ext uri="{FF2B5EF4-FFF2-40B4-BE49-F238E27FC236}">
                <a16:creationId xmlns:a16="http://schemas.microsoft.com/office/drawing/2014/main" id="{8FAB5E23-F065-116C-C763-1A2AEFDF6B2C}"/>
              </a:ext>
            </a:extLst>
          </p:cNvPr>
          <p:cNvSpPr>
            <a:spLocks noChangeAspect="1"/>
          </p:cNvSpPr>
          <p:nvPr/>
        </p:nvSpPr>
        <p:spPr>
          <a:xfrm>
            <a:off x="9787499"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latin typeface="+mn-lt"/>
            </a:endParaRPr>
          </a:p>
        </p:txBody>
      </p:sp>
      <p:sp>
        <p:nvSpPr>
          <p:cNvPr id="22" name="Oval 21">
            <a:extLst>
              <a:ext uri="{FF2B5EF4-FFF2-40B4-BE49-F238E27FC236}">
                <a16:creationId xmlns:a16="http://schemas.microsoft.com/office/drawing/2014/main" id="{0FCC921D-B96B-515F-7C11-A7B7A5C5CC3C}"/>
              </a:ext>
            </a:extLst>
          </p:cNvPr>
          <p:cNvSpPr>
            <a:spLocks noChangeAspect="1"/>
          </p:cNvSpPr>
          <p:nvPr/>
        </p:nvSpPr>
        <p:spPr>
          <a:xfrm>
            <a:off x="3221550" y="245178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a:latin typeface="+mn-lt"/>
            </a:endParaRPr>
          </a:p>
        </p:txBody>
      </p:sp>
      <p:sp>
        <p:nvSpPr>
          <p:cNvPr id="25" name="TextBox 24">
            <a:extLst>
              <a:ext uri="{FF2B5EF4-FFF2-40B4-BE49-F238E27FC236}">
                <a16:creationId xmlns:a16="http://schemas.microsoft.com/office/drawing/2014/main" id="{B1FFF943-AC93-CE84-3608-19DC1EA6CE14}"/>
              </a:ext>
            </a:extLst>
          </p:cNvPr>
          <p:cNvSpPr txBox="1"/>
          <p:nvPr/>
        </p:nvSpPr>
        <p:spPr>
          <a:xfrm>
            <a:off x="9966960" y="7360920"/>
            <a:ext cx="0" cy="0"/>
          </a:xfrm>
          <a:prstGeom prst="rect">
            <a:avLst/>
          </a:prstGeom>
          <a:noFill/>
        </p:spPr>
        <p:txBody>
          <a:bodyPr wrap="none" lIns="0" rtlCol="0">
            <a:noAutofit/>
          </a:bodyPr>
          <a:lstStyle/>
          <a:p>
            <a:pPr algn="l" rtl="0">
              <a:spcAft>
                <a:spcPts val="700"/>
              </a:spcAft>
            </a:pPr>
            <a:endParaRPr lang="en-US" sz="1400">
              <a:latin typeface="+mn-lt"/>
            </a:endParaRPr>
          </a:p>
        </p:txBody>
      </p:sp>
      <p:pic>
        <p:nvPicPr>
          <p:cNvPr id="17" name="Picture 16">
            <a:extLst>
              <a:ext uri="{FF2B5EF4-FFF2-40B4-BE49-F238E27FC236}">
                <a16:creationId xmlns:a16="http://schemas.microsoft.com/office/drawing/2014/main" id="{1F59D7F2-81AB-B3AC-1DCA-FA602C0163BC}"/>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3715367763"/>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 SECTION_COLORS">
    <p:spTree>
      <p:nvGrpSpPr>
        <p:cNvPr id="1" name=""/>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A69E7F0E-C483-9FC8-D45A-08FC0BC997D0}"/>
              </a:ext>
            </a:extLst>
          </p:cNvPr>
          <p:cNvGraphicFramePr>
            <a:graphicFrameLocks noChangeAspect="1"/>
          </p:cNvGraphicFramePr>
          <p:nvPr userDrawn="1">
            <p:custDataLst>
              <p:tags r:id="rId1"/>
            </p:custDataLst>
            <p:extLst>
              <p:ext uri="{D42A27DB-BD31-4B8C-83A1-F6EECF244321}">
                <p14:modId xmlns:p14="http://schemas.microsoft.com/office/powerpoint/2010/main" val="2939239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0" name="think-cell data - do not delete" hidden="1">
                        <a:extLst>
                          <a:ext uri="{FF2B5EF4-FFF2-40B4-BE49-F238E27FC236}">
                            <a16:creationId xmlns:a16="http://schemas.microsoft.com/office/drawing/2014/main" id="{A69E7F0E-C483-9FC8-D45A-08FC0BC997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9D961638-BEB4-AF43-9B5D-513D261B3674}"/>
              </a:ext>
            </a:extLst>
          </p:cNvPr>
          <p:cNvSpPr>
            <a:spLocks noGrp="1"/>
          </p:cNvSpPr>
          <p:nvPr>
            <p:ph type="title" hasCustomPrompt="1"/>
          </p:nvPr>
        </p:nvSpPr>
        <p:spPr>
          <a:xfrm>
            <a:off x="685800" y="685800"/>
            <a:ext cx="10820400" cy="914400"/>
          </a:xfrm>
          <a:prstGeom prst="rect">
            <a:avLst/>
          </a:prstGeom>
        </p:spPr>
        <p:txBody>
          <a:bodyPr vert="horz" lIns="0" tIns="0" rIns="0" bIns="0">
            <a:noAutofit/>
          </a:bodyPr>
          <a:lstStyle>
            <a:lvl1pPr rtl="0">
              <a:defRPr sz="2800" b="0" i="0">
                <a:solidFill>
                  <a:schemeClr val="tx1"/>
                </a:solidFill>
                <a:latin typeface="+mn-lt"/>
              </a:defRPr>
            </a:lvl1pPr>
          </a:lstStyle>
          <a:p>
            <a:r>
              <a:rPr lang="en-US"/>
              <a:t>Click to add header</a:t>
            </a:r>
          </a:p>
        </p:txBody>
      </p:sp>
      <p:sp>
        <p:nvSpPr>
          <p:cNvPr id="2" name="Rectangle 1">
            <a:extLst>
              <a:ext uri="{FF2B5EF4-FFF2-40B4-BE49-F238E27FC236}">
                <a16:creationId xmlns:a16="http://schemas.microsoft.com/office/drawing/2014/main" id="{6F53ABC8-3E67-80C0-5858-4CF71ABE713D}"/>
              </a:ext>
            </a:extLst>
          </p:cNvPr>
          <p:cNvSpPr/>
          <p:nvPr/>
        </p:nvSpPr>
        <p:spPr>
          <a:xfrm>
            <a:off x="685800"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3" name="Rectangle 2">
            <a:extLst>
              <a:ext uri="{FF2B5EF4-FFF2-40B4-BE49-F238E27FC236}">
                <a16:creationId xmlns:a16="http://schemas.microsoft.com/office/drawing/2014/main" id="{F26B476D-016D-A07E-52BB-609D01F5D06A}"/>
              </a:ext>
            </a:extLst>
          </p:cNvPr>
          <p:cNvSpPr/>
          <p:nvPr/>
        </p:nvSpPr>
        <p:spPr>
          <a:xfrm>
            <a:off x="3431859"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4" name="Rectangle 3">
            <a:extLst>
              <a:ext uri="{FF2B5EF4-FFF2-40B4-BE49-F238E27FC236}">
                <a16:creationId xmlns:a16="http://schemas.microsoft.com/office/drawing/2014/main" id="{761F04F5-A347-C402-A2DB-64A5B5EAAAC2}"/>
              </a:ext>
            </a:extLst>
          </p:cNvPr>
          <p:cNvSpPr/>
          <p:nvPr/>
        </p:nvSpPr>
        <p:spPr>
          <a:xfrm>
            <a:off x="6177918"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5" name="Rectangle 4">
            <a:extLst>
              <a:ext uri="{FF2B5EF4-FFF2-40B4-BE49-F238E27FC236}">
                <a16:creationId xmlns:a16="http://schemas.microsoft.com/office/drawing/2014/main" id="{2EC9FEBB-B0D0-C11F-6534-8F45FD4AD454}"/>
              </a:ext>
            </a:extLst>
          </p:cNvPr>
          <p:cNvSpPr/>
          <p:nvPr/>
        </p:nvSpPr>
        <p:spPr>
          <a:xfrm>
            <a:off x="8923977"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8" name="TextBox 7">
            <a:extLst>
              <a:ext uri="{FF2B5EF4-FFF2-40B4-BE49-F238E27FC236}">
                <a16:creationId xmlns:a16="http://schemas.microsoft.com/office/drawing/2014/main" id="{2DC2E003-79B0-5DAC-756D-46C9D9A0C77C}"/>
              </a:ext>
            </a:extLst>
          </p:cNvPr>
          <p:cNvSpPr txBox="1"/>
          <p:nvPr/>
        </p:nvSpPr>
        <p:spPr>
          <a:xfrm>
            <a:off x="10139423" y="-1469985"/>
            <a:ext cx="0" cy="0"/>
          </a:xfrm>
          <a:prstGeom prst="rect">
            <a:avLst/>
          </a:prstGeom>
          <a:noFill/>
        </p:spPr>
        <p:txBody>
          <a:bodyPr wrap="none" lIns="0" rtlCol="0">
            <a:noAutofit/>
          </a:bodyPr>
          <a:lstStyle/>
          <a:p>
            <a:pPr algn="l" rtl="0"/>
            <a:endParaRPr lang="en-US" sz="1400">
              <a:latin typeface="+mn-lt"/>
            </a:endParaRPr>
          </a:p>
        </p:txBody>
      </p:sp>
      <p:cxnSp>
        <p:nvCxnSpPr>
          <p:cNvPr id="10" name="Straight Connector 9">
            <a:extLst>
              <a:ext uri="{FF2B5EF4-FFF2-40B4-BE49-F238E27FC236}">
                <a16:creationId xmlns:a16="http://schemas.microsoft.com/office/drawing/2014/main" id="{5E7E8BB9-9F06-21E8-52A7-90FC720ED7BC}"/>
              </a:ext>
            </a:extLst>
          </p:cNvPr>
          <p:cNvCxnSpPr>
            <a:cxnSpLocks/>
          </p:cNvCxnSpPr>
          <p:nvPr/>
        </p:nvCxnSpPr>
        <p:spPr>
          <a:xfrm>
            <a:off x="860005" y="2943138"/>
            <a:ext cx="2377440" cy="0"/>
          </a:xfrm>
          <a:prstGeom prst="line">
            <a:avLst/>
          </a:prstGeom>
          <a:ln w="57150" cap="sq">
            <a:solidFill>
              <a:schemeClr val="accent1"/>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0CBC10-6BE5-8CA6-87C4-21C4AD9F4599}"/>
              </a:ext>
            </a:extLst>
          </p:cNvPr>
          <p:cNvCxnSpPr>
            <a:cxnSpLocks/>
          </p:cNvCxnSpPr>
          <p:nvPr/>
        </p:nvCxnSpPr>
        <p:spPr>
          <a:xfrm>
            <a:off x="3606064" y="2943138"/>
            <a:ext cx="2377440" cy="0"/>
          </a:xfrm>
          <a:prstGeom prst="line">
            <a:avLst/>
          </a:prstGeom>
          <a:ln w="57150" cap="sq">
            <a:solidFill>
              <a:schemeClr val="accent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2BC755-14F6-7FED-8E6C-D6891119CE57}"/>
              </a:ext>
            </a:extLst>
          </p:cNvPr>
          <p:cNvCxnSpPr>
            <a:cxnSpLocks/>
          </p:cNvCxnSpPr>
          <p:nvPr/>
        </p:nvCxnSpPr>
        <p:spPr>
          <a:xfrm>
            <a:off x="6352123" y="2943138"/>
            <a:ext cx="2377440" cy="0"/>
          </a:xfrm>
          <a:prstGeom prst="line">
            <a:avLst/>
          </a:prstGeom>
          <a:ln w="57150" cap="sq">
            <a:solidFill>
              <a:schemeClr val="accent3"/>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7B3F6F-948B-06BF-95AA-CF2A7A1C0FC6}"/>
              </a:ext>
            </a:extLst>
          </p:cNvPr>
          <p:cNvCxnSpPr>
            <a:cxnSpLocks/>
          </p:cNvCxnSpPr>
          <p:nvPr/>
        </p:nvCxnSpPr>
        <p:spPr>
          <a:xfrm>
            <a:off x="9098182" y="2943138"/>
            <a:ext cx="2377440" cy="0"/>
          </a:xfrm>
          <a:prstGeom prst="line">
            <a:avLst/>
          </a:prstGeom>
          <a:ln w="57150" cap="sq">
            <a:solidFill>
              <a:schemeClr val="accent4"/>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844C9E6C-8E14-5442-3C51-03A2E623E141}"/>
              </a:ext>
            </a:extLst>
          </p:cNvPr>
          <p:cNvSpPr>
            <a:spLocks noGrp="1"/>
          </p:cNvSpPr>
          <p:nvPr>
            <p:ph type="body" sz="quarter" idx="10" hasCustomPrompt="1"/>
          </p:nvPr>
        </p:nvSpPr>
        <p:spPr>
          <a:xfrm>
            <a:off x="841739" y="3114916"/>
            <a:ext cx="2258300" cy="1992333"/>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6" name="Text Placeholder 10">
            <a:extLst>
              <a:ext uri="{FF2B5EF4-FFF2-40B4-BE49-F238E27FC236}">
                <a16:creationId xmlns:a16="http://schemas.microsoft.com/office/drawing/2014/main" id="{91A17E38-927E-66EB-D69E-CCCC3C31DB02}"/>
              </a:ext>
            </a:extLst>
          </p:cNvPr>
          <p:cNvSpPr>
            <a:spLocks noGrp="1"/>
          </p:cNvSpPr>
          <p:nvPr>
            <p:ph type="body" sz="quarter" idx="11" hasCustomPrompt="1"/>
          </p:nvPr>
        </p:nvSpPr>
        <p:spPr>
          <a:xfrm>
            <a:off x="3606063" y="3111190"/>
            <a:ext cx="2237175" cy="1992333"/>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7" name="Text Placeholder 10">
            <a:extLst>
              <a:ext uri="{FF2B5EF4-FFF2-40B4-BE49-F238E27FC236}">
                <a16:creationId xmlns:a16="http://schemas.microsoft.com/office/drawing/2014/main" id="{CD6BD762-7A72-6804-7A4F-1B8EB246A371}"/>
              </a:ext>
            </a:extLst>
          </p:cNvPr>
          <p:cNvSpPr>
            <a:spLocks noGrp="1"/>
          </p:cNvSpPr>
          <p:nvPr>
            <p:ph type="body" sz="quarter" idx="12" hasCustomPrompt="1"/>
          </p:nvPr>
        </p:nvSpPr>
        <p:spPr>
          <a:xfrm>
            <a:off x="6352123" y="3111190"/>
            <a:ext cx="2256618" cy="1992333"/>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8" name="Text Placeholder 10">
            <a:extLst>
              <a:ext uri="{FF2B5EF4-FFF2-40B4-BE49-F238E27FC236}">
                <a16:creationId xmlns:a16="http://schemas.microsoft.com/office/drawing/2014/main" id="{DCD02212-6B64-9D23-3DB1-C7707DFF8234}"/>
              </a:ext>
            </a:extLst>
          </p:cNvPr>
          <p:cNvSpPr>
            <a:spLocks noGrp="1"/>
          </p:cNvSpPr>
          <p:nvPr>
            <p:ph type="body" sz="quarter" idx="13" hasCustomPrompt="1"/>
          </p:nvPr>
        </p:nvSpPr>
        <p:spPr>
          <a:xfrm>
            <a:off x="9098181" y="3111190"/>
            <a:ext cx="2252079" cy="1992333"/>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1CB613E2-5E29-969D-6ACE-612E70F328FB}"/>
              </a:ext>
            </a:extLst>
          </p:cNvPr>
          <p:cNvSpPr>
            <a:spLocks noGrp="1"/>
          </p:cNvSpPr>
          <p:nvPr>
            <p:ph type="body" sz="quarter" idx="14" hasCustomPrompt="1"/>
          </p:nvPr>
        </p:nvSpPr>
        <p:spPr>
          <a:xfrm>
            <a:off x="841739" y="2533968"/>
            <a:ext cx="2258300" cy="367188"/>
          </a:xfrm>
          <a:prstGeom prst="rect">
            <a:avLst/>
          </a:prstGeom>
        </p:spPr>
        <p:txBody>
          <a:bodyPr lIns="0"/>
          <a:lstStyle>
            <a:lvl1pPr marL="0" indent="0" algn="l" rtl="0">
              <a:buNone/>
              <a:defRPr sz="1400" b="1" i="0">
                <a:solidFill>
                  <a:schemeClr val="accent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F9ADE006-7A55-C434-6D44-665C128BFD3F}"/>
              </a:ext>
            </a:extLst>
          </p:cNvPr>
          <p:cNvSpPr>
            <a:spLocks noGrp="1"/>
          </p:cNvSpPr>
          <p:nvPr>
            <p:ph type="body" sz="quarter" idx="15" hasCustomPrompt="1"/>
          </p:nvPr>
        </p:nvSpPr>
        <p:spPr>
          <a:xfrm>
            <a:off x="3606063" y="2530242"/>
            <a:ext cx="2237175" cy="367188"/>
          </a:xfrm>
          <a:prstGeom prst="rect">
            <a:avLst/>
          </a:prstGeom>
        </p:spPr>
        <p:txBody>
          <a:bodyPr lIns="0"/>
          <a:lstStyle>
            <a:lvl1pPr marL="0" indent="0" algn="l" rtl="0">
              <a:buNone/>
              <a:defRPr sz="1400" b="1" i="0">
                <a:solidFill>
                  <a:schemeClr val="accent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BEC7725E-1E4C-9E28-5EAD-356FF6CB7156}"/>
              </a:ext>
            </a:extLst>
          </p:cNvPr>
          <p:cNvSpPr>
            <a:spLocks noGrp="1"/>
          </p:cNvSpPr>
          <p:nvPr>
            <p:ph type="body" sz="quarter" idx="16" hasCustomPrompt="1"/>
          </p:nvPr>
        </p:nvSpPr>
        <p:spPr>
          <a:xfrm>
            <a:off x="6352123" y="2530242"/>
            <a:ext cx="2256618" cy="367188"/>
          </a:xfrm>
          <a:prstGeom prst="rect">
            <a:avLst/>
          </a:prstGeom>
        </p:spPr>
        <p:txBody>
          <a:bodyPr lIns="0"/>
          <a:lstStyle>
            <a:lvl1pPr marL="0" indent="0" algn="l" rtl="0">
              <a:buNone/>
              <a:defRPr sz="1400" b="1" i="0">
                <a:solidFill>
                  <a:schemeClr val="accent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9" name="Text Placeholder 10">
            <a:extLst>
              <a:ext uri="{FF2B5EF4-FFF2-40B4-BE49-F238E27FC236}">
                <a16:creationId xmlns:a16="http://schemas.microsoft.com/office/drawing/2014/main" id="{D13FCBFE-9337-DD2D-1E85-C1DBE4B6DE50}"/>
              </a:ext>
            </a:extLst>
          </p:cNvPr>
          <p:cNvSpPr>
            <a:spLocks noGrp="1"/>
          </p:cNvSpPr>
          <p:nvPr>
            <p:ph type="body" sz="quarter" idx="17" hasCustomPrompt="1"/>
          </p:nvPr>
        </p:nvSpPr>
        <p:spPr>
          <a:xfrm>
            <a:off x="9098181" y="2530242"/>
            <a:ext cx="2252079" cy="367188"/>
          </a:xfrm>
          <a:prstGeom prst="rect">
            <a:avLst/>
          </a:prstGeom>
        </p:spPr>
        <p:txBody>
          <a:bodyPr lIns="0"/>
          <a:lstStyle>
            <a:lvl1pPr marL="0" indent="0" algn="l" rtl="0">
              <a:buNone/>
              <a:defRPr sz="1400" b="1" i="0">
                <a:solidFill>
                  <a:schemeClr val="accent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20" name="Rectangle 19">
            <a:extLst>
              <a:ext uri="{FF2B5EF4-FFF2-40B4-BE49-F238E27FC236}">
                <a16:creationId xmlns:a16="http://schemas.microsoft.com/office/drawing/2014/main" id="{98D706E9-9D12-C1A2-EAFC-B660AE1209D9}"/>
              </a:ext>
            </a:extLst>
          </p:cNvPr>
          <p:cNvSpPr/>
          <p:nvPr/>
        </p:nvSpPr>
        <p:spPr>
          <a:xfrm>
            <a:off x="685800"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21" name="Rectangle 20">
            <a:extLst>
              <a:ext uri="{FF2B5EF4-FFF2-40B4-BE49-F238E27FC236}">
                <a16:creationId xmlns:a16="http://schemas.microsoft.com/office/drawing/2014/main" id="{11F59DFB-47CE-D482-C7BC-C76F1397460F}"/>
              </a:ext>
            </a:extLst>
          </p:cNvPr>
          <p:cNvSpPr/>
          <p:nvPr/>
        </p:nvSpPr>
        <p:spPr>
          <a:xfrm>
            <a:off x="3431859"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22" name="Rectangle 21">
            <a:extLst>
              <a:ext uri="{FF2B5EF4-FFF2-40B4-BE49-F238E27FC236}">
                <a16:creationId xmlns:a16="http://schemas.microsoft.com/office/drawing/2014/main" id="{B82A66AC-CABB-E00D-FC44-2A93FBAC05EA}"/>
              </a:ext>
            </a:extLst>
          </p:cNvPr>
          <p:cNvSpPr/>
          <p:nvPr/>
        </p:nvSpPr>
        <p:spPr>
          <a:xfrm>
            <a:off x="6177918"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23" name="Rectangle 22">
            <a:extLst>
              <a:ext uri="{FF2B5EF4-FFF2-40B4-BE49-F238E27FC236}">
                <a16:creationId xmlns:a16="http://schemas.microsoft.com/office/drawing/2014/main" id="{DEC925EB-88CB-68E3-D2CB-B3D05BCA3DD2}"/>
              </a:ext>
            </a:extLst>
          </p:cNvPr>
          <p:cNvSpPr/>
          <p:nvPr/>
        </p:nvSpPr>
        <p:spPr>
          <a:xfrm>
            <a:off x="8923977"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24" name="TextBox 23">
            <a:extLst>
              <a:ext uri="{FF2B5EF4-FFF2-40B4-BE49-F238E27FC236}">
                <a16:creationId xmlns:a16="http://schemas.microsoft.com/office/drawing/2014/main" id="{8C39B491-18F5-D493-96F1-9EA6E427CE7D}"/>
              </a:ext>
            </a:extLst>
          </p:cNvPr>
          <p:cNvSpPr txBox="1"/>
          <p:nvPr/>
        </p:nvSpPr>
        <p:spPr>
          <a:xfrm>
            <a:off x="10139423" y="-1469985"/>
            <a:ext cx="0" cy="0"/>
          </a:xfrm>
          <a:prstGeom prst="rect">
            <a:avLst/>
          </a:prstGeom>
          <a:noFill/>
        </p:spPr>
        <p:txBody>
          <a:bodyPr wrap="none" lIns="0" rtlCol="0">
            <a:noAutofit/>
          </a:bodyPr>
          <a:lstStyle/>
          <a:p>
            <a:pPr algn="l" rtl="0"/>
            <a:endParaRPr lang="en-US" sz="1400">
              <a:latin typeface="+mn-lt"/>
            </a:endParaRPr>
          </a:p>
        </p:txBody>
      </p:sp>
      <p:cxnSp>
        <p:nvCxnSpPr>
          <p:cNvPr id="25" name="Straight Connector 24">
            <a:extLst>
              <a:ext uri="{FF2B5EF4-FFF2-40B4-BE49-F238E27FC236}">
                <a16:creationId xmlns:a16="http://schemas.microsoft.com/office/drawing/2014/main" id="{B97F7243-52DF-4F4D-42A7-17B6C6270722}"/>
              </a:ext>
            </a:extLst>
          </p:cNvPr>
          <p:cNvCxnSpPr>
            <a:cxnSpLocks/>
          </p:cNvCxnSpPr>
          <p:nvPr/>
        </p:nvCxnSpPr>
        <p:spPr>
          <a:xfrm>
            <a:off x="860005" y="2943138"/>
            <a:ext cx="2377440"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E4AFE1-3545-A3F5-8290-4BB72791DD00}"/>
              </a:ext>
            </a:extLst>
          </p:cNvPr>
          <p:cNvCxnSpPr>
            <a:cxnSpLocks/>
          </p:cNvCxnSpPr>
          <p:nvPr/>
        </p:nvCxnSpPr>
        <p:spPr>
          <a:xfrm>
            <a:off x="3606064" y="2943138"/>
            <a:ext cx="2377440"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15DD74-7BBE-D607-1B93-0310DB7FDE4B}"/>
              </a:ext>
            </a:extLst>
          </p:cNvPr>
          <p:cNvCxnSpPr>
            <a:cxnSpLocks/>
          </p:cNvCxnSpPr>
          <p:nvPr/>
        </p:nvCxnSpPr>
        <p:spPr>
          <a:xfrm>
            <a:off x="6352123" y="2943138"/>
            <a:ext cx="2377440"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CCF501-2E40-3627-16F6-AF1123D57806}"/>
              </a:ext>
            </a:extLst>
          </p:cNvPr>
          <p:cNvCxnSpPr>
            <a:cxnSpLocks/>
          </p:cNvCxnSpPr>
          <p:nvPr/>
        </p:nvCxnSpPr>
        <p:spPr>
          <a:xfrm>
            <a:off x="9098182" y="2943138"/>
            <a:ext cx="2377440"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600998"/>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 SECTION_COLORS V2">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4F7BB906-5EA3-0844-03B4-018EA61F4411}"/>
              </a:ext>
            </a:extLst>
          </p:cNvPr>
          <p:cNvGraphicFramePr>
            <a:graphicFrameLocks noChangeAspect="1"/>
          </p:cNvGraphicFramePr>
          <p:nvPr userDrawn="1">
            <p:custDataLst>
              <p:tags r:id="rId1"/>
            </p:custDataLst>
            <p:extLst>
              <p:ext uri="{D42A27DB-BD31-4B8C-83A1-F6EECF244321}">
                <p14:modId xmlns:p14="http://schemas.microsoft.com/office/powerpoint/2010/main" val="3280863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26" name="think-cell data - do not delete" hidden="1">
                        <a:extLst>
                          <a:ext uri="{FF2B5EF4-FFF2-40B4-BE49-F238E27FC236}">
                            <a16:creationId xmlns:a16="http://schemas.microsoft.com/office/drawing/2014/main" id="{4F7BB906-5EA3-0844-03B4-018EA61F44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9D961638-BEB4-AF43-9B5D-513D261B3674}"/>
              </a:ext>
            </a:extLst>
          </p:cNvPr>
          <p:cNvSpPr>
            <a:spLocks noGrp="1"/>
          </p:cNvSpPr>
          <p:nvPr>
            <p:ph type="title" hasCustomPrompt="1"/>
          </p:nvPr>
        </p:nvSpPr>
        <p:spPr>
          <a:xfrm>
            <a:off x="685800" y="685800"/>
            <a:ext cx="10820400" cy="914400"/>
          </a:xfrm>
          <a:prstGeom prst="rect">
            <a:avLst/>
          </a:prstGeom>
        </p:spPr>
        <p:txBody>
          <a:bodyPr vert="horz" lIns="0" tIns="0" rIns="0" bIns="0">
            <a:noAutofit/>
          </a:bodyPr>
          <a:lstStyle>
            <a:lvl1pPr rtl="0">
              <a:defRPr sz="2800" b="0" i="0">
                <a:solidFill>
                  <a:schemeClr val="tx1"/>
                </a:solidFill>
                <a:latin typeface="+mn-lt"/>
              </a:defRPr>
            </a:lvl1pPr>
          </a:lstStyle>
          <a:p>
            <a:r>
              <a:rPr lang="en-US"/>
              <a:t>Click to add header</a:t>
            </a:r>
          </a:p>
        </p:txBody>
      </p:sp>
      <p:sp>
        <p:nvSpPr>
          <p:cNvPr id="2" name="Rectangle 1">
            <a:extLst>
              <a:ext uri="{FF2B5EF4-FFF2-40B4-BE49-F238E27FC236}">
                <a16:creationId xmlns:a16="http://schemas.microsoft.com/office/drawing/2014/main" id="{6F53ABC8-3E67-80C0-5858-4CF71ABE713D}"/>
              </a:ext>
            </a:extLst>
          </p:cNvPr>
          <p:cNvSpPr/>
          <p:nvPr/>
        </p:nvSpPr>
        <p:spPr>
          <a:xfrm>
            <a:off x="685800"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3" name="Rectangle 2">
            <a:extLst>
              <a:ext uri="{FF2B5EF4-FFF2-40B4-BE49-F238E27FC236}">
                <a16:creationId xmlns:a16="http://schemas.microsoft.com/office/drawing/2014/main" id="{F26B476D-016D-A07E-52BB-609D01F5D06A}"/>
              </a:ext>
            </a:extLst>
          </p:cNvPr>
          <p:cNvSpPr/>
          <p:nvPr/>
        </p:nvSpPr>
        <p:spPr>
          <a:xfrm>
            <a:off x="3431859"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4" name="Rectangle 3">
            <a:extLst>
              <a:ext uri="{FF2B5EF4-FFF2-40B4-BE49-F238E27FC236}">
                <a16:creationId xmlns:a16="http://schemas.microsoft.com/office/drawing/2014/main" id="{761F04F5-A347-C402-A2DB-64A5B5EAAAC2}"/>
              </a:ext>
            </a:extLst>
          </p:cNvPr>
          <p:cNvSpPr/>
          <p:nvPr/>
        </p:nvSpPr>
        <p:spPr>
          <a:xfrm>
            <a:off x="6177918"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5" name="Rectangle 4">
            <a:extLst>
              <a:ext uri="{FF2B5EF4-FFF2-40B4-BE49-F238E27FC236}">
                <a16:creationId xmlns:a16="http://schemas.microsoft.com/office/drawing/2014/main" id="{2EC9FEBB-B0D0-C11F-6534-8F45FD4AD454}"/>
              </a:ext>
            </a:extLst>
          </p:cNvPr>
          <p:cNvSpPr/>
          <p:nvPr/>
        </p:nvSpPr>
        <p:spPr>
          <a:xfrm>
            <a:off x="8923977"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8" name="TextBox 7">
            <a:extLst>
              <a:ext uri="{FF2B5EF4-FFF2-40B4-BE49-F238E27FC236}">
                <a16:creationId xmlns:a16="http://schemas.microsoft.com/office/drawing/2014/main" id="{2DC2E003-79B0-5DAC-756D-46C9D9A0C77C}"/>
              </a:ext>
            </a:extLst>
          </p:cNvPr>
          <p:cNvSpPr txBox="1"/>
          <p:nvPr/>
        </p:nvSpPr>
        <p:spPr>
          <a:xfrm>
            <a:off x="10139423" y="-1469985"/>
            <a:ext cx="0" cy="0"/>
          </a:xfrm>
          <a:prstGeom prst="rect">
            <a:avLst/>
          </a:prstGeom>
          <a:noFill/>
        </p:spPr>
        <p:txBody>
          <a:bodyPr wrap="none" lIns="0" rtlCol="0">
            <a:noAutofit/>
          </a:bodyPr>
          <a:lstStyle/>
          <a:p>
            <a:pPr algn="l" rtl="0"/>
            <a:endParaRPr lang="en-US" sz="1400">
              <a:latin typeface="+mn-lt"/>
            </a:endParaRPr>
          </a:p>
        </p:txBody>
      </p:sp>
      <p:cxnSp>
        <p:nvCxnSpPr>
          <p:cNvPr id="10" name="Straight Connector 9">
            <a:extLst>
              <a:ext uri="{FF2B5EF4-FFF2-40B4-BE49-F238E27FC236}">
                <a16:creationId xmlns:a16="http://schemas.microsoft.com/office/drawing/2014/main" id="{5E7E8BB9-9F06-21E8-52A7-90FC720ED7BC}"/>
              </a:ext>
            </a:extLst>
          </p:cNvPr>
          <p:cNvCxnSpPr>
            <a:cxnSpLocks/>
          </p:cNvCxnSpPr>
          <p:nvPr/>
        </p:nvCxnSpPr>
        <p:spPr>
          <a:xfrm>
            <a:off x="715039" y="2419035"/>
            <a:ext cx="2523744" cy="0"/>
          </a:xfrm>
          <a:prstGeom prst="line">
            <a:avLst/>
          </a:prstGeom>
          <a:ln w="57150" cap="sq">
            <a:solidFill>
              <a:schemeClr val="accent1"/>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0CBC10-6BE5-8CA6-87C4-21C4AD9F4599}"/>
              </a:ext>
            </a:extLst>
          </p:cNvPr>
          <p:cNvCxnSpPr>
            <a:cxnSpLocks/>
          </p:cNvCxnSpPr>
          <p:nvPr/>
        </p:nvCxnSpPr>
        <p:spPr>
          <a:xfrm>
            <a:off x="3461098" y="2419035"/>
            <a:ext cx="2523744" cy="0"/>
          </a:xfrm>
          <a:prstGeom prst="line">
            <a:avLst/>
          </a:prstGeom>
          <a:ln w="57150" cap="sq">
            <a:solidFill>
              <a:schemeClr val="accent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2BC755-14F6-7FED-8E6C-D6891119CE57}"/>
              </a:ext>
            </a:extLst>
          </p:cNvPr>
          <p:cNvCxnSpPr>
            <a:cxnSpLocks/>
          </p:cNvCxnSpPr>
          <p:nvPr/>
        </p:nvCxnSpPr>
        <p:spPr>
          <a:xfrm>
            <a:off x="6207157" y="2419035"/>
            <a:ext cx="2523744" cy="0"/>
          </a:xfrm>
          <a:prstGeom prst="line">
            <a:avLst/>
          </a:prstGeom>
          <a:ln w="57150" cap="sq">
            <a:solidFill>
              <a:schemeClr val="accent3"/>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7B3F6F-948B-06BF-95AA-CF2A7A1C0FC6}"/>
              </a:ext>
            </a:extLst>
          </p:cNvPr>
          <p:cNvCxnSpPr>
            <a:cxnSpLocks/>
          </p:cNvCxnSpPr>
          <p:nvPr/>
        </p:nvCxnSpPr>
        <p:spPr>
          <a:xfrm>
            <a:off x="8953216" y="2419035"/>
            <a:ext cx="2523744" cy="0"/>
          </a:xfrm>
          <a:prstGeom prst="line">
            <a:avLst/>
          </a:prstGeom>
          <a:ln w="57150" cap="sq">
            <a:solidFill>
              <a:schemeClr val="accent4"/>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844C9E6C-8E14-5442-3C51-03A2E623E141}"/>
              </a:ext>
            </a:extLst>
          </p:cNvPr>
          <p:cNvSpPr>
            <a:spLocks noGrp="1"/>
          </p:cNvSpPr>
          <p:nvPr>
            <p:ph type="body" sz="quarter" idx="10" hasCustomPrompt="1"/>
          </p:nvPr>
        </p:nvSpPr>
        <p:spPr>
          <a:xfrm>
            <a:off x="806100" y="2740025"/>
            <a:ext cx="2305089" cy="2333772"/>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6" name="Text Placeholder 10">
            <a:extLst>
              <a:ext uri="{FF2B5EF4-FFF2-40B4-BE49-F238E27FC236}">
                <a16:creationId xmlns:a16="http://schemas.microsoft.com/office/drawing/2014/main" id="{91A17E38-927E-66EB-D69E-CCCC3C31DB02}"/>
              </a:ext>
            </a:extLst>
          </p:cNvPr>
          <p:cNvSpPr>
            <a:spLocks noGrp="1"/>
          </p:cNvSpPr>
          <p:nvPr>
            <p:ph type="body" sz="quarter" idx="11" hasCustomPrompt="1"/>
          </p:nvPr>
        </p:nvSpPr>
        <p:spPr>
          <a:xfrm>
            <a:off x="3570425" y="2736299"/>
            <a:ext cx="2305089" cy="2333772"/>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7" name="Text Placeholder 10">
            <a:extLst>
              <a:ext uri="{FF2B5EF4-FFF2-40B4-BE49-F238E27FC236}">
                <a16:creationId xmlns:a16="http://schemas.microsoft.com/office/drawing/2014/main" id="{CD6BD762-7A72-6804-7A4F-1B8EB246A371}"/>
              </a:ext>
            </a:extLst>
          </p:cNvPr>
          <p:cNvSpPr>
            <a:spLocks noGrp="1"/>
          </p:cNvSpPr>
          <p:nvPr>
            <p:ph type="body" sz="quarter" idx="12" hasCustomPrompt="1"/>
          </p:nvPr>
        </p:nvSpPr>
        <p:spPr>
          <a:xfrm>
            <a:off x="6316484" y="2736299"/>
            <a:ext cx="2305089" cy="2333772"/>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18" name="Text Placeholder 10">
            <a:extLst>
              <a:ext uri="{FF2B5EF4-FFF2-40B4-BE49-F238E27FC236}">
                <a16:creationId xmlns:a16="http://schemas.microsoft.com/office/drawing/2014/main" id="{DCD02212-6B64-9D23-3DB1-C7707DFF8234}"/>
              </a:ext>
            </a:extLst>
          </p:cNvPr>
          <p:cNvSpPr>
            <a:spLocks noGrp="1"/>
          </p:cNvSpPr>
          <p:nvPr>
            <p:ph type="body" sz="quarter" idx="13" hasCustomPrompt="1"/>
          </p:nvPr>
        </p:nvSpPr>
        <p:spPr>
          <a:xfrm>
            <a:off x="9062543" y="2736299"/>
            <a:ext cx="2305089" cy="2333772"/>
          </a:xfrm>
          <a:prstGeom prst="rect">
            <a:avLst/>
          </a:prstGeom>
        </p:spPr>
        <p:txBody>
          <a:bodyPr lIns="0"/>
          <a:lstStyle>
            <a:lvl1pPr marL="0" indent="0" algn="l" rtl="0">
              <a:buNone/>
              <a:defRPr sz="1400">
                <a:solidFill>
                  <a:schemeClr val="tx1"/>
                </a:solidFill>
                <a:latin typeface="+mn-lt"/>
              </a:defRPr>
            </a:lvl1pPr>
            <a:lvl2pPr marL="234950" indent="0" algn="ctr">
              <a:buNone/>
              <a:defRPr>
                <a:solidFill>
                  <a:schemeClr val="bg1"/>
                </a:solidFill>
              </a:defRPr>
            </a:lvl2pPr>
            <a:lvl3pPr marL="415925" indent="0" algn="ctr">
              <a:buNone/>
              <a:defRPr>
                <a:solidFill>
                  <a:schemeClr val="bg1"/>
                </a:solidFill>
              </a:defRPr>
            </a:lvl3pPr>
            <a:lvl4pPr marL="635000" indent="0" algn="ctr">
              <a:buNone/>
              <a:defRPr>
                <a:solidFill>
                  <a:schemeClr val="bg1"/>
                </a:solidFill>
              </a:defRPr>
            </a:lvl4pPr>
            <a:lvl5pPr marL="857250" indent="0" algn="ctr">
              <a:buNone/>
              <a:defRPr>
                <a:solidFill>
                  <a:schemeClr val="bg1"/>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ADD38084-DE57-3519-8B98-FE4F6F011E35}"/>
              </a:ext>
            </a:extLst>
          </p:cNvPr>
          <p:cNvSpPr/>
          <p:nvPr/>
        </p:nvSpPr>
        <p:spPr>
          <a:xfrm>
            <a:off x="685800"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9" name="Rectangle 8">
            <a:extLst>
              <a:ext uri="{FF2B5EF4-FFF2-40B4-BE49-F238E27FC236}">
                <a16:creationId xmlns:a16="http://schemas.microsoft.com/office/drawing/2014/main" id="{BAD6EAF9-571F-D6E9-9CBC-3C9E0651988A}"/>
              </a:ext>
            </a:extLst>
          </p:cNvPr>
          <p:cNvSpPr/>
          <p:nvPr/>
        </p:nvSpPr>
        <p:spPr>
          <a:xfrm>
            <a:off x="3431859"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11" name="Rectangle 10">
            <a:extLst>
              <a:ext uri="{FF2B5EF4-FFF2-40B4-BE49-F238E27FC236}">
                <a16:creationId xmlns:a16="http://schemas.microsoft.com/office/drawing/2014/main" id="{17695046-9C12-6792-F87C-1F94ABBA9605}"/>
              </a:ext>
            </a:extLst>
          </p:cNvPr>
          <p:cNvSpPr/>
          <p:nvPr/>
        </p:nvSpPr>
        <p:spPr>
          <a:xfrm>
            <a:off x="6177918"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19" name="Rectangle 18">
            <a:extLst>
              <a:ext uri="{FF2B5EF4-FFF2-40B4-BE49-F238E27FC236}">
                <a16:creationId xmlns:a16="http://schemas.microsoft.com/office/drawing/2014/main" id="{304DF659-8C41-8803-E1E3-80771A607B30}"/>
              </a:ext>
            </a:extLst>
          </p:cNvPr>
          <p:cNvSpPr/>
          <p:nvPr/>
        </p:nvSpPr>
        <p:spPr>
          <a:xfrm>
            <a:off x="8923977" y="2390098"/>
            <a:ext cx="2582223" cy="28473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n-lt"/>
            </a:endParaRPr>
          </a:p>
        </p:txBody>
      </p:sp>
      <p:sp>
        <p:nvSpPr>
          <p:cNvPr id="20" name="TextBox 19">
            <a:extLst>
              <a:ext uri="{FF2B5EF4-FFF2-40B4-BE49-F238E27FC236}">
                <a16:creationId xmlns:a16="http://schemas.microsoft.com/office/drawing/2014/main" id="{8C3230A7-6560-B63D-4213-74FF09CE5F4A}"/>
              </a:ext>
            </a:extLst>
          </p:cNvPr>
          <p:cNvSpPr txBox="1"/>
          <p:nvPr/>
        </p:nvSpPr>
        <p:spPr>
          <a:xfrm>
            <a:off x="10139423" y="-1469985"/>
            <a:ext cx="0" cy="0"/>
          </a:xfrm>
          <a:prstGeom prst="rect">
            <a:avLst/>
          </a:prstGeom>
          <a:noFill/>
        </p:spPr>
        <p:txBody>
          <a:bodyPr wrap="none" lIns="0" rtlCol="0">
            <a:noAutofit/>
          </a:bodyPr>
          <a:lstStyle/>
          <a:p>
            <a:pPr algn="l" rtl="0"/>
            <a:endParaRPr lang="en-US" sz="1400">
              <a:latin typeface="+mn-lt"/>
            </a:endParaRPr>
          </a:p>
        </p:txBody>
      </p:sp>
      <p:cxnSp>
        <p:nvCxnSpPr>
          <p:cNvPr id="21" name="Straight Connector 20">
            <a:extLst>
              <a:ext uri="{FF2B5EF4-FFF2-40B4-BE49-F238E27FC236}">
                <a16:creationId xmlns:a16="http://schemas.microsoft.com/office/drawing/2014/main" id="{CF574959-C2C9-26BF-22F5-A5A4C37B627D}"/>
              </a:ext>
            </a:extLst>
          </p:cNvPr>
          <p:cNvCxnSpPr>
            <a:cxnSpLocks/>
          </p:cNvCxnSpPr>
          <p:nvPr/>
        </p:nvCxnSpPr>
        <p:spPr>
          <a:xfrm>
            <a:off x="715039" y="2419035"/>
            <a:ext cx="2523744"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435D08-F6AB-501C-0751-09FFEBB5173A}"/>
              </a:ext>
            </a:extLst>
          </p:cNvPr>
          <p:cNvCxnSpPr>
            <a:cxnSpLocks/>
          </p:cNvCxnSpPr>
          <p:nvPr/>
        </p:nvCxnSpPr>
        <p:spPr>
          <a:xfrm>
            <a:off x="3461098" y="2419035"/>
            <a:ext cx="2523744"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F60BC0-C121-EF60-CAD6-6D1CEB8E33ED}"/>
              </a:ext>
            </a:extLst>
          </p:cNvPr>
          <p:cNvCxnSpPr>
            <a:cxnSpLocks/>
          </p:cNvCxnSpPr>
          <p:nvPr/>
        </p:nvCxnSpPr>
        <p:spPr>
          <a:xfrm>
            <a:off x="6207157" y="2419035"/>
            <a:ext cx="2523744"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BF8B74-C9E8-45F5-D2D7-AA3B61661F14}"/>
              </a:ext>
            </a:extLst>
          </p:cNvPr>
          <p:cNvCxnSpPr>
            <a:cxnSpLocks/>
          </p:cNvCxnSpPr>
          <p:nvPr/>
        </p:nvCxnSpPr>
        <p:spPr>
          <a:xfrm>
            <a:off x="8953216" y="2419035"/>
            <a:ext cx="2523744" cy="0"/>
          </a:xfrm>
          <a:prstGeom prst="line">
            <a:avLst/>
          </a:prstGeom>
          <a:ln w="57150" cap="sq">
            <a:solidFill>
              <a:srgbClr val="111462"/>
            </a:solidFill>
            <a:prstDash val="solid"/>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833232"/>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8 TEAM SLIDE ">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05DCE31-9CAA-2E77-12CE-80C8FECFE7A4}"/>
              </a:ext>
            </a:extLst>
          </p:cNvPr>
          <p:cNvGraphicFramePr>
            <a:graphicFrameLocks noChangeAspect="1"/>
          </p:cNvGraphicFramePr>
          <p:nvPr userDrawn="1">
            <p:custDataLst>
              <p:tags r:id="rId1"/>
            </p:custDataLst>
            <p:extLst>
              <p:ext uri="{D42A27DB-BD31-4B8C-83A1-F6EECF244321}">
                <p14:modId xmlns:p14="http://schemas.microsoft.com/office/powerpoint/2010/main" val="2538782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C05DCE31-9CAA-2E77-12CE-80C8FECFE7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F3D1019-ED4F-EFAA-125F-124FCAA984F3}"/>
              </a:ext>
            </a:extLst>
          </p:cNvPr>
          <p:cNvSpPr>
            <a:spLocks noGrp="1"/>
          </p:cNvSpPr>
          <p:nvPr>
            <p:ph type="title" hasCustomPrompt="1"/>
          </p:nvPr>
        </p:nvSpPr>
        <p:spPr>
          <a:xfrm>
            <a:off x="685800" y="685801"/>
            <a:ext cx="10820400" cy="491490"/>
          </a:xfrm>
          <a:prstGeom prst="rect">
            <a:avLst/>
          </a:prstGeom>
        </p:spPr>
        <p:txBody>
          <a:bodyPr vert="horz" lIns="0" tIns="0" rIns="0" bIns="0"/>
          <a:lstStyle>
            <a:lvl1pPr algn="ctr" rtl="0">
              <a:defRPr sz="2800" b="0" i="0">
                <a:solidFill>
                  <a:schemeClr val="tx1"/>
                </a:solidFill>
                <a:latin typeface="+mn-lt"/>
              </a:defRPr>
            </a:lvl1pPr>
          </a:lstStyle>
          <a:p>
            <a:r>
              <a:rPr lang="en-US"/>
              <a:t>Click to edit Master title style</a:t>
            </a:r>
          </a:p>
        </p:txBody>
      </p:sp>
      <p:sp>
        <p:nvSpPr>
          <p:cNvPr id="5" name="Picture Placeholder 4">
            <a:extLst>
              <a:ext uri="{FF2B5EF4-FFF2-40B4-BE49-F238E27FC236}">
                <a16:creationId xmlns:a16="http://schemas.microsoft.com/office/drawing/2014/main" id="{B39E5C80-FD46-00D3-4F1E-3F03C50CF8BA}"/>
              </a:ext>
            </a:extLst>
          </p:cNvPr>
          <p:cNvSpPr>
            <a:spLocks noGrp="1"/>
          </p:cNvSpPr>
          <p:nvPr>
            <p:ph type="pic" sz="quarter" idx="10" hasCustomPrompt="1"/>
          </p:nvPr>
        </p:nvSpPr>
        <p:spPr>
          <a:xfrm>
            <a:off x="1267160" y="152104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6" name="Picture Placeholder 4">
            <a:extLst>
              <a:ext uri="{FF2B5EF4-FFF2-40B4-BE49-F238E27FC236}">
                <a16:creationId xmlns:a16="http://schemas.microsoft.com/office/drawing/2014/main" id="{1B4E9CE2-6533-76E4-F4D7-312D78079C95}"/>
              </a:ext>
            </a:extLst>
          </p:cNvPr>
          <p:cNvSpPr>
            <a:spLocks noGrp="1"/>
          </p:cNvSpPr>
          <p:nvPr>
            <p:ph type="pic" sz="quarter" idx="11" hasCustomPrompt="1"/>
          </p:nvPr>
        </p:nvSpPr>
        <p:spPr>
          <a:xfrm>
            <a:off x="4027678" y="152104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82225E8F-A739-3EEE-6C68-9C9BD68F8FB1}"/>
              </a:ext>
            </a:extLst>
          </p:cNvPr>
          <p:cNvSpPr>
            <a:spLocks noGrp="1"/>
          </p:cNvSpPr>
          <p:nvPr>
            <p:ph type="pic" sz="quarter" idx="12" hasCustomPrompt="1"/>
          </p:nvPr>
        </p:nvSpPr>
        <p:spPr>
          <a:xfrm>
            <a:off x="6788196" y="152104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8" name="Picture Placeholder 4">
            <a:extLst>
              <a:ext uri="{FF2B5EF4-FFF2-40B4-BE49-F238E27FC236}">
                <a16:creationId xmlns:a16="http://schemas.microsoft.com/office/drawing/2014/main" id="{6E16796C-07F1-EED4-8098-CB28AB3F3EBB}"/>
              </a:ext>
            </a:extLst>
          </p:cNvPr>
          <p:cNvSpPr>
            <a:spLocks noGrp="1"/>
          </p:cNvSpPr>
          <p:nvPr>
            <p:ph type="pic" sz="quarter" idx="13" hasCustomPrompt="1"/>
          </p:nvPr>
        </p:nvSpPr>
        <p:spPr>
          <a:xfrm>
            <a:off x="9548714" y="152104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10" name="Text Placeholder 9">
            <a:extLst>
              <a:ext uri="{FF2B5EF4-FFF2-40B4-BE49-F238E27FC236}">
                <a16:creationId xmlns:a16="http://schemas.microsoft.com/office/drawing/2014/main" id="{B08E4FD7-562E-38F1-70AE-FBD76E4ED1B3}"/>
              </a:ext>
            </a:extLst>
          </p:cNvPr>
          <p:cNvSpPr>
            <a:spLocks noGrp="1"/>
          </p:cNvSpPr>
          <p:nvPr>
            <p:ph type="body" sz="quarter" idx="14" hasCustomPrompt="1"/>
          </p:nvPr>
        </p:nvSpPr>
        <p:spPr>
          <a:xfrm>
            <a:off x="766158" y="299680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1" name="Text Placeholder 9">
            <a:extLst>
              <a:ext uri="{FF2B5EF4-FFF2-40B4-BE49-F238E27FC236}">
                <a16:creationId xmlns:a16="http://schemas.microsoft.com/office/drawing/2014/main" id="{CEAFA63F-9BCA-5F6F-9381-90701BA116E0}"/>
              </a:ext>
            </a:extLst>
          </p:cNvPr>
          <p:cNvSpPr>
            <a:spLocks noGrp="1"/>
          </p:cNvSpPr>
          <p:nvPr>
            <p:ph type="body" sz="quarter" idx="15" hasCustomPrompt="1"/>
          </p:nvPr>
        </p:nvSpPr>
        <p:spPr>
          <a:xfrm>
            <a:off x="766157" y="333927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2" name="Text Placeholder 9">
            <a:extLst>
              <a:ext uri="{FF2B5EF4-FFF2-40B4-BE49-F238E27FC236}">
                <a16:creationId xmlns:a16="http://schemas.microsoft.com/office/drawing/2014/main" id="{717E9D71-68E7-FF94-4589-5E21D7624BBF}"/>
              </a:ext>
            </a:extLst>
          </p:cNvPr>
          <p:cNvSpPr>
            <a:spLocks noGrp="1"/>
          </p:cNvSpPr>
          <p:nvPr>
            <p:ph type="body" sz="quarter" idx="16" hasCustomPrompt="1"/>
          </p:nvPr>
        </p:nvSpPr>
        <p:spPr>
          <a:xfrm>
            <a:off x="3526676" y="299680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3" name="Text Placeholder 9">
            <a:extLst>
              <a:ext uri="{FF2B5EF4-FFF2-40B4-BE49-F238E27FC236}">
                <a16:creationId xmlns:a16="http://schemas.microsoft.com/office/drawing/2014/main" id="{07AF8FFA-D355-A256-28CA-EFE47A9F0657}"/>
              </a:ext>
            </a:extLst>
          </p:cNvPr>
          <p:cNvSpPr>
            <a:spLocks noGrp="1"/>
          </p:cNvSpPr>
          <p:nvPr>
            <p:ph type="body" sz="quarter" idx="17" hasCustomPrompt="1"/>
          </p:nvPr>
        </p:nvSpPr>
        <p:spPr>
          <a:xfrm>
            <a:off x="3526675" y="333927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4" name="Text Placeholder 9">
            <a:extLst>
              <a:ext uri="{FF2B5EF4-FFF2-40B4-BE49-F238E27FC236}">
                <a16:creationId xmlns:a16="http://schemas.microsoft.com/office/drawing/2014/main" id="{5D0A8184-5A28-5C67-FE2F-3DF8169900F4}"/>
              </a:ext>
            </a:extLst>
          </p:cNvPr>
          <p:cNvSpPr>
            <a:spLocks noGrp="1"/>
          </p:cNvSpPr>
          <p:nvPr>
            <p:ph type="body" sz="quarter" idx="18" hasCustomPrompt="1"/>
          </p:nvPr>
        </p:nvSpPr>
        <p:spPr>
          <a:xfrm>
            <a:off x="6287194" y="299680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5" name="Text Placeholder 9">
            <a:extLst>
              <a:ext uri="{FF2B5EF4-FFF2-40B4-BE49-F238E27FC236}">
                <a16:creationId xmlns:a16="http://schemas.microsoft.com/office/drawing/2014/main" id="{49D16FBC-9ED2-04E9-5BC2-D06379770DC1}"/>
              </a:ext>
            </a:extLst>
          </p:cNvPr>
          <p:cNvSpPr>
            <a:spLocks noGrp="1"/>
          </p:cNvSpPr>
          <p:nvPr>
            <p:ph type="body" sz="quarter" idx="19" hasCustomPrompt="1"/>
          </p:nvPr>
        </p:nvSpPr>
        <p:spPr>
          <a:xfrm>
            <a:off x="6287193" y="333927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6" name="Text Placeholder 9">
            <a:extLst>
              <a:ext uri="{FF2B5EF4-FFF2-40B4-BE49-F238E27FC236}">
                <a16:creationId xmlns:a16="http://schemas.microsoft.com/office/drawing/2014/main" id="{F0C8D36C-0629-24FA-1D99-02045112A898}"/>
              </a:ext>
            </a:extLst>
          </p:cNvPr>
          <p:cNvSpPr>
            <a:spLocks noGrp="1"/>
          </p:cNvSpPr>
          <p:nvPr>
            <p:ph type="body" sz="quarter" idx="20" hasCustomPrompt="1"/>
          </p:nvPr>
        </p:nvSpPr>
        <p:spPr>
          <a:xfrm>
            <a:off x="9047712" y="299680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7" name="Text Placeholder 9">
            <a:extLst>
              <a:ext uri="{FF2B5EF4-FFF2-40B4-BE49-F238E27FC236}">
                <a16:creationId xmlns:a16="http://schemas.microsoft.com/office/drawing/2014/main" id="{D3EA5461-ED0A-79F0-1CF3-7DD5E5E259A2}"/>
              </a:ext>
            </a:extLst>
          </p:cNvPr>
          <p:cNvSpPr>
            <a:spLocks noGrp="1"/>
          </p:cNvSpPr>
          <p:nvPr>
            <p:ph type="body" sz="quarter" idx="21" hasCustomPrompt="1"/>
          </p:nvPr>
        </p:nvSpPr>
        <p:spPr>
          <a:xfrm>
            <a:off x="9047711" y="333927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1" name="Picture Placeholder 4">
            <a:extLst>
              <a:ext uri="{FF2B5EF4-FFF2-40B4-BE49-F238E27FC236}">
                <a16:creationId xmlns:a16="http://schemas.microsoft.com/office/drawing/2014/main" id="{EF6AB2E3-4804-C478-DE73-F8CFFCE73561}"/>
              </a:ext>
            </a:extLst>
          </p:cNvPr>
          <p:cNvSpPr>
            <a:spLocks noGrp="1"/>
          </p:cNvSpPr>
          <p:nvPr>
            <p:ph type="pic" sz="quarter" idx="22" hasCustomPrompt="1"/>
          </p:nvPr>
        </p:nvSpPr>
        <p:spPr>
          <a:xfrm>
            <a:off x="1267159"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2" name="Picture Placeholder 4">
            <a:extLst>
              <a:ext uri="{FF2B5EF4-FFF2-40B4-BE49-F238E27FC236}">
                <a16:creationId xmlns:a16="http://schemas.microsoft.com/office/drawing/2014/main" id="{CCC5078E-4A51-FB75-942E-3DF6B50B3CD8}"/>
              </a:ext>
            </a:extLst>
          </p:cNvPr>
          <p:cNvSpPr>
            <a:spLocks noGrp="1"/>
          </p:cNvSpPr>
          <p:nvPr>
            <p:ph type="pic" sz="quarter" idx="23" hasCustomPrompt="1"/>
          </p:nvPr>
        </p:nvSpPr>
        <p:spPr>
          <a:xfrm>
            <a:off x="4027677"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3" name="Picture Placeholder 4">
            <a:extLst>
              <a:ext uri="{FF2B5EF4-FFF2-40B4-BE49-F238E27FC236}">
                <a16:creationId xmlns:a16="http://schemas.microsoft.com/office/drawing/2014/main" id="{9C4E9F4D-B0F2-4E38-C091-4BC786721724}"/>
              </a:ext>
            </a:extLst>
          </p:cNvPr>
          <p:cNvSpPr>
            <a:spLocks noGrp="1"/>
          </p:cNvSpPr>
          <p:nvPr>
            <p:ph type="pic" sz="quarter" idx="24" hasCustomPrompt="1"/>
          </p:nvPr>
        </p:nvSpPr>
        <p:spPr>
          <a:xfrm>
            <a:off x="6788195"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4" name="Picture Placeholder 4">
            <a:extLst>
              <a:ext uri="{FF2B5EF4-FFF2-40B4-BE49-F238E27FC236}">
                <a16:creationId xmlns:a16="http://schemas.microsoft.com/office/drawing/2014/main" id="{3E4E1D08-4098-632B-8409-1C1076D76738}"/>
              </a:ext>
            </a:extLst>
          </p:cNvPr>
          <p:cNvSpPr>
            <a:spLocks noGrp="1"/>
          </p:cNvSpPr>
          <p:nvPr>
            <p:ph type="pic" sz="quarter" idx="25" hasCustomPrompt="1"/>
          </p:nvPr>
        </p:nvSpPr>
        <p:spPr>
          <a:xfrm>
            <a:off x="9548713"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5" name="Text Placeholder 9">
            <a:extLst>
              <a:ext uri="{FF2B5EF4-FFF2-40B4-BE49-F238E27FC236}">
                <a16:creationId xmlns:a16="http://schemas.microsoft.com/office/drawing/2014/main" id="{0831D99E-8788-1BC9-EA0B-128D7DCC9D48}"/>
              </a:ext>
            </a:extLst>
          </p:cNvPr>
          <p:cNvSpPr>
            <a:spLocks noGrp="1"/>
          </p:cNvSpPr>
          <p:nvPr>
            <p:ph type="body" sz="quarter" idx="26" hasCustomPrompt="1"/>
          </p:nvPr>
        </p:nvSpPr>
        <p:spPr>
          <a:xfrm>
            <a:off x="766157"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6" name="Text Placeholder 9">
            <a:extLst>
              <a:ext uri="{FF2B5EF4-FFF2-40B4-BE49-F238E27FC236}">
                <a16:creationId xmlns:a16="http://schemas.microsoft.com/office/drawing/2014/main" id="{E1DF5E97-9F83-FCD6-9247-572311DE2DBA}"/>
              </a:ext>
            </a:extLst>
          </p:cNvPr>
          <p:cNvSpPr>
            <a:spLocks noGrp="1"/>
          </p:cNvSpPr>
          <p:nvPr>
            <p:ph type="body" sz="quarter" idx="27" hasCustomPrompt="1"/>
          </p:nvPr>
        </p:nvSpPr>
        <p:spPr>
          <a:xfrm>
            <a:off x="766156"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7" name="Text Placeholder 9">
            <a:extLst>
              <a:ext uri="{FF2B5EF4-FFF2-40B4-BE49-F238E27FC236}">
                <a16:creationId xmlns:a16="http://schemas.microsoft.com/office/drawing/2014/main" id="{41D3DBDC-1641-4754-B29B-588A1CE65543}"/>
              </a:ext>
            </a:extLst>
          </p:cNvPr>
          <p:cNvSpPr>
            <a:spLocks noGrp="1"/>
          </p:cNvSpPr>
          <p:nvPr>
            <p:ph type="body" sz="quarter" idx="28" hasCustomPrompt="1"/>
          </p:nvPr>
        </p:nvSpPr>
        <p:spPr>
          <a:xfrm>
            <a:off x="3526675"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8" name="Text Placeholder 9">
            <a:extLst>
              <a:ext uri="{FF2B5EF4-FFF2-40B4-BE49-F238E27FC236}">
                <a16:creationId xmlns:a16="http://schemas.microsoft.com/office/drawing/2014/main" id="{562194DE-5E70-2656-F74E-BF551D4EE3A7}"/>
              </a:ext>
            </a:extLst>
          </p:cNvPr>
          <p:cNvSpPr>
            <a:spLocks noGrp="1"/>
          </p:cNvSpPr>
          <p:nvPr>
            <p:ph type="body" sz="quarter" idx="29" hasCustomPrompt="1"/>
          </p:nvPr>
        </p:nvSpPr>
        <p:spPr>
          <a:xfrm>
            <a:off x="3526674"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9" name="Text Placeholder 9">
            <a:extLst>
              <a:ext uri="{FF2B5EF4-FFF2-40B4-BE49-F238E27FC236}">
                <a16:creationId xmlns:a16="http://schemas.microsoft.com/office/drawing/2014/main" id="{DAF56E63-55DF-4612-D57D-DABCB9C73769}"/>
              </a:ext>
            </a:extLst>
          </p:cNvPr>
          <p:cNvSpPr>
            <a:spLocks noGrp="1"/>
          </p:cNvSpPr>
          <p:nvPr>
            <p:ph type="body" sz="quarter" idx="30" hasCustomPrompt="1"/>
          </p:nvPr>
        </p:nvSpPr>
        <p:spPr>
          <a:xfrm>
            <a:off x="6287193"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0" name="Text Placeholder 9">
            <a:extLst>
              <a:ext uri="{FF2B5EF4-FFF2-40B4-BE49-F238E27FC236}">
                <a16:creationId xmlns:a16="http://schemas.microsoft.com/office/drawing/2014/main" id="{576D3333-2D2B-6476-9D7E-9046CB664358}"/>
              </a:ext>
            </a:extLst>
          </p:cNvPr>
          <p:cNvSpPr>
            <a:spLocks noGrp="1"/>
          </p:cNvSpPr>
          <p:nvPr>
            <p:ph type="body" sz="quarter" idx="31" hasCustomPrompt="1"/>
          </p:nvPr>
        </p:nvSpPr>
        <p:spPr>
          <a:xfrm>
            <a:off x="6287192"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41" name="Text Placeholder 9">
            <a:extLst>
              <a:ext uri="{FF2B5EF4-FFF2-40B4-BE49-F238E27FC236}">
                <a16:creationId xmlns:a16="http://schemas.microsoft.com/office/drawing/2014/main" id="{F0CA6743-F43B-4796-43FA-3C5B4EFA117E}"/>
              </a:ext>
            </a:extLst>
          </p:cNvPr>
          <p:cNvSpPr>
            <a:spLocks noGrp="1"/>
          </p:cNvSpPr>
          <p:nvPr>
            <p:ph type="body" sz="quarter" idx="32" hasCustomPrompt="1"/>
          </p:nvPr>
        </p:nvSpPr>
        <p:spPr>
          <a:xfrm>
            <a:off x="9047711"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2" name="Text Placeholder 9">
            <a:extLst>
              <a:ext uri="{FF2B5EF4-FFF2-40B4-BE49-F238E27FC236}">
                <a16:creationId xmlns:a16="http://schemas.microsoft.com/office/drawing/2014/main" id="{76F3313C-7CAC-5920-9580-53943BFB60D4}"/>
              </a:ext>
            </a:extLst>
          </p:cNvPr>
          <p:cNvSpPr>
            <a:spLocks noGrp="1"/>
          </p:cNvSpPr>
          <p:nvPr>
            <p:ph type="body" sz="quarter" idx="33" hasCustomPrompt="1"/>
          </p:nvPr>
        </p:nvSpPr>
        <p:spPr>
          <a:xfrm>
            <a:off x="9047710"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Tree>
    <p:extLst>
      <p:ext uri="{BB962C8B-B14F-4D97-AF65-F5344CB8AC3E}">
        <p14:creationId xmlns:p14="http://schemas.microsoft.com/office/powerpoint/2010/main" val="384149046"/>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7 TEAM SLIDE ">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A5660CD-1129-0497-8BDC-354ADA5C72CB}"/>
              </a:ext>
            </a:extLst>
          </p:cNvPr>
          <p:cNvGraphicFramePr>
            <a:graphicFrameLocks noChangeAspect="1"/>
          </p:cNvGraphicFramePr>
          <p:nvPr userDrawn="1">
            <p:custDataLst>
              <p:tags r:id="rId1"/>
            </p:custDataLst>
            <p:extLst>
              <p:ext uri="{D42A27DB-BD31-4B8C-83A1-F6EECF244321}">
                <p14:modId xmlns:p14="http://schemas.microsoft.com/office/powerpoint/2010/main" val="403339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6A5660CD-1129-0497-8BDC-354ADA5C72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F3D1019-ED4F-EFAA-125F-124FCAA984F3}"/>
              </a:ext>
            </a:extLst>
          </p:cNvPr>
          <p:cNvSpPr>
            <a:spLocks noGrp="1"/>
          </p:cNvSpPr>
          <p:nvPr>
            <p:ph type="title" hasCustomPrompt="1"/>
          </p:nvPr>
        </p:nvSpPr>
        <p:spPr>
          <a:xfrm>
            <a:off x="685800" y="685801"/>
            <a:ext cx="10820400" cy="491490"/>
          </a:xfrm>
          <a:prstGeom prst="rect">
            <a:avLst/>
          </a:prstGeom>
        </p:spPr>
        <p:txBody>
          <a:bodyPr vert="horz" lIns="0" tIns="0" rIns="0" bIns="0"/>
          <a:lstStyle>
            <a:lvl1pPr algn="ctr" rtl="0">
              <a:defRPr sz="2800" b="0" i="0">
                <a:solidFill>
                  <a:schemeClr val="tx1"/>
                </a:solidFill>
                <a:latin typeface="+mn-lt"/>
              </a:defRPr>
            </a:lvl1pPr>
          </a:lstStyle>
          <a:p>
            <a:r>
              <a:rPr lang="en-US"/>
              <a:t>Click to edit Master title style</a:t>
            </a:r>
          </a:p>
        </p:txBody>
      </p:sp>
      <p:sp>
        <p:nvSpPr>
          <p:cNvPr id="6" name="Picture Placeholder 4">
            <a:extLst>
              <a:ext uri="{FF2B5EF4-FFF2-40B4-BE49-F238E27FC236}">
                <a16:creationId xmlns:a16="http://schemas.microsoft.com/office/drawing/2014/main" id="{1B4E9CE2-6533-76E4-F4D7-312D78079C95}"/>
              </a:ext>
            </a:extLst>
          </p:cNvPr>
          <p:cNvSpPr>
            <a:spLocks noGrp="1"/>
          </p:cNvSpPr>
          <p:nvPr>
            <p:ph type="pic" sz="quarter" idx="11" hasCustomPrompt="1"/>
          </p:nvPr>
        </p:nvSpPr>
        <p:spPr>
          <a:xfrm>
            <a:off x="2586940" y="152028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82225E8F-A739-3EEE-6C68-9C9BD68F8FB1}"/>
              </a:ext>
            </a:extLst>
          </p:cNvPr>
          <p:cNvSpPr>
            <a:spLocks noGrp="1"/>
          </p:cNvSpPr>
          <p:nvPr>
            <p:ph type="pic" sz="quarter" idx="12" hasCustomPrompt="1"/>
          </p:nvPr>
        </p:nvSpPr>
        <p:spPr>
          <a:xfrm>
            <a:off x="5347458" y="152028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8" name="Picture Placeholder 4">
            <a:extLst>
              <a:ext uri="{FF2B5EF4-FFF2-40B4-BE49-F238E27FC236}">
                <a16:creationId xmlns:a16="http://schemas.microsoft.com/office/drawing/2014/main" id="{6E16796C-07F1-EED4-8098-CB28AB3F3EBB}"/>
              </a:ext>
            </a:extLst>
          </p:cNvPr>
          <p:cNvSpPr>
            <a:spLocks noGrp="1"/>
          </p:cNvSpPr>
          <p:nvPr>
            <p:ph type="pic" sz="quarter" idx="13" hasCustomPrompt="1"/>
          </p:nvPr>
        </p:nvSpPr>
        <p:spPr>
          <a:xfrm>
            <a:off x="8107976" y="152028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12" name="Text Placeholder 9">
            <a:extLst>
              <a:ext uri="{FF2B5EF4-FFF2-40B4-BE49-F238E27FC236}">
                <a16:creationId xmlns:a16="http://schemas.microsoft.com/office/drawing/2014/main" id="{717E9D71-68E7-FF94-4589-5E21D7624BBF}"/>
              </a:ext>
            </a:extLst>
          </p:cNvPr>
          <p:cNvSpPr>
            <a:spLocks noGrp="1"/>
          </p:cNvSpPr>
          <p:nvPr>
            <p:ph type="body" sz="quarter" idx="16" hasCustomPrompt="1"/>
          </p:nvPr>
        </p:nvSpPr>
        <p:spPr>
          <a:xfrm>
            <a:off x="2085938" y="299604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3" name="Text Placeholder 9">
            <a:extLst>
              <a:ext uri="{FF2B5EF4-FFF2-40B4-BE49-F238E27FC236}">
                <a16:creationId xmlns:a16="http://schemas.microsoft.com/office/drawing/2014/main" id="{07AF8FFA-D355-A256-28CA-EFE47A9F0657}"/>
              </a:ext>
            </a:extLst>
          </p:cNvPr>
          <p:cNvSpPr>
            <a:spLocks noGrp="1"/>
          </p:cNvSpPr>
          <p:nvPr>
            <p:ph type="body" sz="quarter" idx="17" hasCustomPrompt="1"/>
          </p:nvPr>
        </p:nvSpPr>
        <p:spPr>
          <a:xfrm>
            <a:off x="2085937" y="333851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4" name="Text Placeholder 9">
            <a:extLst>
              <a:ext uri="{FF2B5EF4-FFF2-40B4-BE49-F238E27FC236}">
                <a16:creationId xmlns:a16="http://schemas.microsoft.com/office/drawing/2014/main" id="{5D0A8184-5A28-5C67-FE2F-3DF8169900F4}"/>
              </a:ext>
            </a:extLst>
          </p:cNvPr>
          <p:cNvSpPr>
            <a:spLocks noGrp="1"/>
          </p:cNvSpPr>
          <p:nvPr>
            <p:ph type="body" sz="quarter" idx="18" hasCustomPrompt="1"/>
          </p:nvPr>
        </p:nvSpPr>
        <p:spPr>
          <a:xfrm>
            <a:off x="4846456" y="299604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5" name="Text Placeholder 9">
            <a:extLst>
              <a:ext uri="{FF2B5EF4-FFF2-40B4-BE49-F238E27FC236}">
                <a16:creationId xmlns:a16="http://schemas.microsoft.com/office/drawing/2014/main" id="{49D16FBC-9ED2-04E9-5BC2-D06379770DC1}"/>
              </a:ext>
            </a:extLst>
          </p:cNvPr>
          <p:cNvSpPr>
            <a:spLocks noGrp="1"/>
          </p:cNvSpPr>
          <p:nvPr>
            <p:ph type="body" sz="quarter" idx="19" hasCustomPrompt="1"/>
          </p:nvPr>
        </p:nvSpPr>
        <p:spPr>
          <a:xfrm>
            <a:off x="4846455" y="333851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6" name="Text Placeholder 9">
            <a:extLst>
              <a:ext uri="{FF2B5EF4-FFF2-40B4-BE49-F238E27FC236}">
                <a16:creationId xmlns:a16="http://schemas.microsoft.com/office/drawing/2014/main" id="{F0C8D36C-0629-24FA-1D99-02045112A898}"/>
              </a:ext>
            </a:extLst>
          </p:cNvPr>
          <p:cNvSpPr>
            <a:spLocks noGrp="1"/>
          </p:cNvSpPr>
          <p:nvPr>
            <p:ph type="body" sz="quarter" idx="20" hasCustomPrompt="1"/>
          </p:nvPr>
        </p:nvSpPr>
        <p:spPr>
          <a:xfrm>
            <a:off x="7606974" y="299604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7" name="Text Placeholder 9">
            <a:extLst>
              <a:ext uri="{FF2B5EF4-FFF2-40B4-BE49-F238E27FC236}">
                <a16:creationId xmlns:a16="http://schemas.microsoft.com/office/drawing/2014/main" id="{D3EA5461-ED0A-79F0-1CF3-7DD5E5E259A2}"/>
              </a:ext>
            </a:extLst>
          </p:cNvPr>
          <p:cNvSpPr>
            <a:spLocks noGrp="1"/>
          </p:cNvSpPr>
          <p:nvPr>
            <p:ph type="body" sz="quarter" idx="21" hasCustomPrompt="1"/>
          </p:nvPr>
        </p:nvSpPr>
        <p:spPr>
          <a:xfrm>
            <a:off x="7606973" y="333851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1" name="Picture Placeholder 4">
            <a:extLst>
              <a:ext uri="{FF2B5EF4-FFF2-40B4-BE49-F238E27FC236}">
                <a16:creationId xmlns:a16="http://schemas.microsoft.com/office/drawing/2014/main" id="{EF6AB2E3-4804-C478-DE73-F8CFFCE73561}"/>
              </a:ext>
            </a:extLst>
          </p:cNvPr>
          <p:cNvSpPr>
            <a:spLocks noGrp="1"/>
          </p:cNvSpPr>
          <p:nvPr>
            <p:ph type="pic" sz="quarter" idx="22" hasCustomPrompt="1"/>
          </p:nvPr>
        </p:nvSpPr>
        <p:spPr>
          <a:xfrm>
            <a:off x="1267159"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2" name="Picture Placeholder 4">
            <a:extLst>
              <a:ext uri="{FF2B5EF4-FFF2-40B4-BE49-F238E27FC236}">
                <a16:creationId xmlns:a16="http://schemas.microsoft.com/office/drawing/2014/main" id="{CCC5078E-4A51-FB75-942E-3DF6B50B3CD8}"/>
              </a:ext>
            </a:extLst>
          </p:cNvPr>
          <p:cNvSpPr>
            <a:spLocks noGrp="1"/>
          </p:cNvSpPr>
          <p:nvPr>
            <p:ph type="pic" sz="quarter" idx="23" hasCustomPrompt="1"/>
          </p:nvPr>
        </p:nvSpPr>
        <p:spPr>
          <a:xfrm>
            <a:off x="4027677"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3" name="Picture Placeholder 4">
            <a:extLst>
              <a:ext uri="{FF2B5EF4-FFF2-40B4-BE49-F238E27FC236}">
                <a16:creationId xmlns:a16="http://schemas.microsoft.com/office/drawing/2014/main" id="{9C4E9F4D-B0F2-4E38-C091-4BC786721724}"/>
              </a:ext>
            </a:extLst>
          </p:cNvPr>
          <p:cNvSpPr>
            <a:spLocks noGrp="1"/>
          </p:cNvSpPr>
          <p:nvPr>
            <p:ph type="pic" sz="quarter" idx="24" hasCustomPrompt="1"/>
          </p:nvPr>
        </p:nvSpPr>
        <p:spPr>
          <a:xfrm>
            <a:off x="6788195"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4" name="Picture Placeholder 4">
            <a:extLst>
              <a:ext uri="{FF2B5EF4-FFF2-40B4-BE49-F238E27FC236}">
                <a16:creationId xmlns:a16="http://schemas.microsoft.com/office/drawing/2014/main" id="{3E4E1D08-4098-632B-8409-1C1076D76738}"/>
              </a:ext>
            </a:extLst>
          </p:cNvPr>
          <p:cNvSpPr>
            <a:spLocks noGrp="1"/>
          </p:cNvSpPr>
          <p:nvPr>
            <p:ph type="pic" sz="quarter" idx="25" hasCustomPrompt="1"/>
          </p:nvPr>
        </p:nvSpPr>
        <p:spPr>
          <a:xfrm>
            <a:off x="9548713" y="382945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5" name="Text Placeholder 9">
            <a:extLst>
              <a:ext uri="{FF2B5EF4-FFF2-40B4-BE49-F238E27FC236}">
                <a16:creationId xmlns:a16="http://schemas.microsoft.com/office/drawing/2014/main" id="{0831D99E-8788-1BC9-EA0B-128D7DCC9D48}"/>
              </a:ext>
            </a:extLst>
          </p:cNvPr>
          <p:cNvSpPr>
            <a:spLocks noGrp="1"/>
          </p:cNvSpPr>
          <p:nvPr>
            <p:ph type="body" sz="quarter" idx="26" hasCustomPrompt="1"/>
          </p:nvPr>
        </p:nvSpPr>
        <p:spPr>
          <a:xfrm>
            <a:off x="766157"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6" name="Text Placeholder 9">
            <a:extLst>
              <a:ext uri="{FF2B5EF4-FFF2-40B4-BE49-F238E27FC236}">
                <a16:creationId xmlns:a16="http://schemas.microsoft.com/office/drawing/2014/main" id="{E1DF5E97-9F83-FCD6-9247-572311DE2DBA}"/>
              </a:ext>
            </a:extLst>
          </p:cNvPr>
          <p:cNvSpPr>
            <a:spLocks noGrp="1"/>
          </p:cNvSpPr>
          <p:nvPr>
            <p:ph type="body" sz="quarter" idx="27" hasCustomPrompt="1"/>
          </p:nvPr>
        </p:nvSpPr>
        <p:spPr>
          <a:xfrm>
            <a:off x="766156"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7" name="Text Placeholder 9">
            <a:extLst>
              <a:ext uri="{FF2B5EF4-FFF2-40B4-BE49-F238E27FC236}">
                <a16:creationId xmlns:a16="http://schemas.microsoft.com/office/drawing/2014/main" id="{41D3DBDC-1641-4754-B29B-588A1CE65543}"/>
              </a:ext>
            </a:extLst>
          </p:cNvPr>
          <p:cNvSpPr>
            <a:spLocks noGrp="1"/>
          </p:cNvSpPr>
          <p:nvPr>
            <p:ph type="body" sz="quarter" idx="28" hasCustomPrompt="1"/>
          </p:nvPr>
        </p:nvSpPr>
        <p:spPr>
          <a:xfrm>
            <a:off x="3526675"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8" name="Text Placeholder 9">
            <a:extLst>
              <a:ext uri="{FF2B5EF4-FFF2-40B4-BE49-F238E27FC236}">
                <a16:creationId xmlns:a16="http://schemas.microsoft.com/office/drawing/2014/main" id="{562194DE-5E70-2656-F74E-BF551D4EE3A7}"/>
              </a:ext>
            </a:extLst>
          </p:cNvPr>
          <p:cNvSpPr>
            <a:spLocks noGrp="1"/>
          </p:cNvSpPr>
          <p:nvPr>
            <p:ph type="body" sz="quarter" idx="29" hasCustomPrompt="1"/>
          </p:nvPr>
        </p:nvSpPr>
        <p:spPr>
          <a:xfrm>
            <a:off x="3526674"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9" name="Text Placeholder 9">
            <a:extLst>
              <a:ext uri="{FF2B5EF4-FFF2-40B4-BE49-F238E27FC236}">
                <a16:creationId xmlns:a16="http://schemas.microsoft.com/office/drawing/2014/main" id="{DAF56E63-55DF-4612-D57D-DABCB9C73769}"/>
              </a:ext>
            </a:extLst>
          </p:cNvPr>
          <p:cNvSpPr>
            <a:spLocks noGrp="1"/>
          </p:cNvSpPr>
          <p:nvPr>
            <p:ph type="body" sz="quarter" idx="30" hasCustomPrompt="1"/>
          </p:nvPr>
        </p:nvSpPr>
        <p:spPr>
          <a:xfrm>
            <a:off x="6287193"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0" name="Text Placeholder 9">
            <a:extLst>
              <a:ext uri="{FF2B5EF4-FFF2-40B4-BE49-F238E27FC236}">
                <a16:creationId xmlns:a16="http://schemas.microsoft.com/office/drawing/2014/main" id="{576D3333-2D2B-6476-9D7E-9046CB664358}"/>
              </a:ext>
            </a:extLst>
          </p:cNvPr>
          <p:cNvSpPr>
            <a:spLocks noGrp="1"/>
          </p:cNvSpPr>
          <p:nvPr>
            <p:ph type="body" sz="quarter" idx="31" hasCustomPrompt="1"/>
          </p:nvPr>
        </p:nvSpPr>
        <p:spPr>
          <a:xfrm>
            <a:off x="6287192"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41" name="Text Placeholder 9">
            <a:extLst>
              <a:ext uri="{FF2B5EF4-FFF2-40B4-BE49-F238E27FC236}">
                <a16:creationId xmlns:a16="http://schemas.microsoft.com/office/drawing/2014/main" id="{F0CA6743-F43B-4796-43FA-3C5B4EFA117E}"/>
              </a:ext>
            </a:extLst>
          </p:cNvPr>
          <p:cNvSpPr>
            <a:spLocks noGrp="1"/>
          </p:cNvSpPr>
          <p:nvPr>
            <p:ph type="body" sz="quarter" idx="32" hasCustomPrompt="1"/>
          </p:nvPr>
        </p:nvSpPr>
        <p:spPr>
          <a:xfrm>
            <a:off x="9047711" y="530521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2" name="Text Placeholder 9">
            <a:extLst>
              <a:ext uri="{FF2B5EF4-FFF2-40B4-BE49-F238E27FC236}">
                <a16:creationId xmlns:a16="http://schemas.microsoft.com/office/drawing/2014/main" id="{76F3313C-7CAC-5920-9580-53943BFB60D4}"/>
              </a:ext>
            </a:extLst>
          </p:cNvPr>
          <p:cNvSpPr>
            <a:spLocks noGrp="1"/>
          </p:cNvSpPr>
          <p:nvPr>
            <p:ph type="body" sz="quarter" idx="33" hasCustomPrompt="1"/>
          </p:nvPr>
        </p:nvSpPr>
        <p:spPr>
          <a:xfrm>
            <a:off x="9047710" y="564768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Tree>
    <p:extLst>
      <p:ext uri="{BB962C8B-B14F-4D97-AF65-F5344CB8AC3E}">
        <p14:creationId xmlns:p14="http://schemas.microsoft.com/office/powerpoint/2010/main" val="162936327"/>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 TEAM SLIDE ">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FC1D570-3164-F47C-6618-FE67F5A026CD}"/>
              </a:ext>
            </a:extLst>
          </p:cNvPr>
          <p:cNvGraphicFramePr>
            <a:graphicFrameLocks noChangeAspect="1"/>
          </p:cNvGraphicFramePr>
          <p:nvPr userDrawn="1">
            <p:custDataLst>
              <p:tags r:id="rId1"/>
            </p:custDataLst>
            <p:extLst>
              <p:ext uri="{D42A27DB-BD31-4B8C-83A1-F6EECF244321}">
                <p14:modId xmlns:p14="http://schemas.microsoft.com/office/powerpoint/2010/main" val="2291730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1FC1D570-3164-F47C-6618-FE67F5A026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F3D1019-ED4F-EFAA-125F-124FCAA984F3}"/>
              </a:ext>
            </a:extLst>
          </p:cNvPr>
          <p:cNvSpPr>
            <a:spLocks noGrp="1"/>
          </p:cNvSpPr>
          <p:nvPr>
            <p:ph type="title" hasCustomPrompt="1"/>
          </p:nvPr>
        </p:nvSpPr>
        <p:spPr>
          <a:xfrm>
            <a:off x="419100" y="3030664"/>
            <a:ext cx="2864427" cy="784142"/>
          </a:xfrm>
          <a:prstGeom prst="rect">
            <a:avLst/>
          </a:prstGeom>
        </p:spPr>
        <p:txBody>
          <a:bodyPr vert="horz" lIns="0" tIns="0" rIns="0" bIns="0"/>
          <a:lstStyle>
            <a:lvl1pPr algn="l" rtl="0">
              <a:defRPr sz="2800" b="0" i="0">
                <a:solidFill>
                  <a:schemeClr val="tx1"/>
                </a:solidFill>
                <a:latin typeface="+mn-lt"/>
              </a:defRPr>
            </a:lvl1pPr>
          </a:lstStyle>
          <a:p>
            <a:r>
              <a:rPr lang="en-US"/>
              <a:t>Click to edit Master title style</a:t>
            </a:r>
          </a:p>
        </p:txBody>
      </p:sp>
      <p:sp>
        <p:nvSpPr>
          <p:cNvPr id="5" name="Picture Placeholder 4">
            <a:extLst>
              <a:ext uri="{FF2B5EF4-FFF2-40B4-BE49-F238E27FC236}">
                <a16:creationId xmlns:a16="http://schemas.microsoft.com/office/drawing/2014/main" id="{B39E5C80-FD46-00D3-4F1E-3F03C50CF8BA}"/>
              </a:ext>
            </a:extLst>
          </p:cNvPr>
          <p:cNvSpPr>
            <a:spLocks noGrp="1"/>
          </p:cNvSpPr>
          <p:nvPr>
            <p:ph type="pic" sz="quarter" idx="10" hasCustomPrompt="1"/>
          </p:nvPr>
        </p:nvSpPr>
        <p:spPr>
          <a:xfrm>
            <a:off x="4547570" y="121243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6" name="Picture Placeholder 4">
            <a:extLst>
              <a:ext uri="{FF2B5EF4-FFF2-40B4-BE49-F238E27FC236}">
                <a16:creationId xmlns:a16="http://schemas.microsoft.com/office/drawing/2014/main" id="{1B4E9CE2-6533-76E4-F4D7-312D78079C95}"/>
              </a:ext>
            </a:extLst>
          </p:cNvPr>
          <p:cNvSpPr>
            <a:spLocks noGrp="1"/>
          </p:cNvSpPr>
          <p:nvPr>
            <p:ph type="pic" sz="quarter" idx="11" hasCustomPrompt="1"/>
          </p:nvPr>
        </p:nvSpPr>
        <p:spPr>
          <a:xfrm>
            <a:off x="7308088" y="121243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82225E8F-A739-3EEE-6C68-9C9BD68F8FB1}"/>
              </a:ext>
            </a:extLst>
          </p:cNvPr>
          <p:cNvSpPr>
            <a:spLocks noGrp="1"/>
          </p:cNvSpPr>
          <p:nvPr>
            <p:ph type="pic" sz="quarter" idx="12" hasCustomPrompt="1"/>
          </p:nvPr>
        </p:nvSpPr>
        <p:spPr>
          <a:xfrm>
            <a:off x="10068606" y="121243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10" name="Text Placeholder 9">
            <a:extLst>
              <a:ext uri="{FF2B5EF4-FFF2-40B4-BE49-F238E27FC236}">
                <a16:creationId xmlns:a16="http://schemas.microsoft.com/office/drawing/2014/main" id="{B08E4FD7-562E-38F1-70AE-FBD76E4ED1B3}"/>
              </a:ext>
            </a:extLst>
          </p:cNvPr>
          <p:cNvSpPr>
            <a:spLocks noGrp="1"/>
          </p:cNvSpPr>
          <p:nvPr>
            <p:ph type="body" sz="quarter" idx="14" hasCustomPrompt="1"/>
          </p:nvPr>
        </p:nvSpPr>
        <p:spPr>
          <a:xfrm>
            <a:off x="4046568" y="268819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1" name="Text Placeholder 9">
            <a:extLst>
              <a:ext uri="{FF2B5EF4-FFF2-40B4-BE49-F238E27FC236}">
                <a16:creationId xmlns:a16="http://schemas.microsoft.com/office/drawing/2014/main" id="{CEAFA63F-9BCA-5F6F-9381-90701BA116E0}"/>
              </a:ext>
            </a:extLst>
          </p:cNvPr>
          <p:cNvSpPr>
            <a:spLocks noGrp="1"/>
          </p:cNvSpPr>
          <p:nvPr>
            <p:ph type="body" sz="quarter" idx="15" hasCustomPrompt="1"/>
          </p:nvPr>
        </p:nvSpPr>
        <p:spPr>
          <a:xfrm>
            <a:off x="4046567" y="303066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2" name="Text Placeholder 9">
            <a:extLst>
              <a:ext uri="{FF2B5EF4-FFF2-40B4-BE49-F238E27FC236}">
                <a16:creationId xmlns:a16="http://schemas.microsoft.com/office/drawing/2014/main" id="{717E9D71-68E7-FF94-4589-5E21D7624BBF}"/>
              </a:ext>
            </a:extLst>
          </p:cNvPr>
          <p:cNvSpPr>
            <a:spLocks noGrp="1"/>
          </p:cNvSpPr>
          <p:nvPr>
            <p:ph type="body" sz="quarter" idx="16" hasCustomPrompt="1"/>
          </p:nvPr>
        </p:nvSpPr>
        <p:spPr>
          <a:xfrm>
            <a:off x="6807086" y="268819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3" name="Text Placeholder 9">
            <a:extLst>
              <a:ext uri="{FF2B5EF4-FFF2-40B4-BE49-F238E27FC236}">
                <a16:creationId xmlns:a16="http://schemas.microsoft.com/office/drawing/2014/main" id="{07AF8FFA-D355-A256-28CA-EFE47A9F0657}"/>
              </a:ext>
            </a:extLst>
          </p:cNvPr>
          <p:cNvSpPr>
            <a:spLocks noGrp="1"/>
          </p:cNvSpPr>
          <p:nvPr>
            <p:ph type="body" sz="quarter" idx="17" hasCustomPrompt="1"/>
          </p:nvPr>
        </p:nvSpPr>
        <p:spPr>
          <a:xfrm>
            <a:off x="6807085" y="303066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4" name="Text Placeholder 9">
            <a:extLst>
              <a:ext uri="{FF2B5EF4-FFF2-40B4-BE49-F238E27FC236}">
                <a16:creationId xmlns:a16="http://schemas.microsoft.com/office/drawing/2014/main" id="{5D0A8184-5A28-5C67-FE2F-3DF8169900F4}"/>
              </a:ext>
            </a:extLst>
          </p:cNvPr>
          <p:cNvSpPr>
            <a:spLocks noGrp="1"/>
          </p:cNvSpPr>
          <p:nvPr>
            <p:ph type="body" sz="quarter" idx="18" hasCustomPrompt="1"/>
          </p:nvPr>
        </p:nvSpPr>
        <p:spPr>
          <a:xfrm>
            <a:off x="9567604" y="268819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5" name="Text Placeholder 9">
            <a:extLst>
              <a:ext uri="{FF2B5EF4-FFF2-40B4-BE49-F238E27FC236}">
                <a16:creationId xmlns:a16="http://schemas.microsoft.com/office/drawing/2014/main" id="{49D16FBC-9ED2-04E9-5BC2-D06379770DC1}"/>
              </a:ext>
            </a:extLst>
          </p:cNvPr>
          <p:cNvSpPr>
            <a:spLocks noGrp="1"/>
          </p:cNvSpPr>
          <p:nvPr>
            <p:ph type="body" sz="quarter" idx="19" hasCustomPrompt="1"/>
          </p:nvPr>
        </p:nvSpPr>
        <p:spPr>
          <a:xfrm>
            <a:off x="9567603" y="303066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1" name="Picture Placeholder 4">
            <a:extLst>
              <a:ext uri="{FF2B5EF4-FFF2-40B4-BE49-F238E27FC236}">
                <a16:creationId xmlns:a16="http://schemas.microsoft.com/office/drawing/2014/main" id="{EF6AB2E3-4804-C478-DE73-F8CFFCE73561}"/>
              </a:ext>
            </a:extLst>
          </p:cNvPr>
          <p:cNvSpPr>
            <a:spLocks noGrp="1"/>
          </p:cNvSpPr>
          <p:nvPr>
            <p:ph type="pic" sz="quarter" idx="22" hasCustomPrompt="1"/>
          </p:nvPr>
        </p:nvSpPr>
        <p:spPr>
          <a:xfrm>
            <a:off x="4547569" y="352084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2" name="Picture Placeholder 4">
            <a:extLst>
              <a:ext uri="{FF2B5EF4-FFF2-40B4-BE49-F238E27FC236}">
                <a16:creationId xmlns:a16="http://schemas.microsoft.com/office/drawing/2014/main" id="{CCC5078E-4A51-FB75-942E-3DF6B50B3CD8}"/>
              </a:ext>
            </a:extLst>
          </p:cNvPr>
          <p:cNvSpPr>
            <a:spLocks noGrp="1"/>
          </p:cNvSpPr>
          <p:nvPr>
            <p:ph type="pic" sz="quarter" idx="23" hasCustomPrompt="1"/>
          </p:nvPr>
        </p:nvSpPr>
        <p:spPr>
          <a:xfrm>
            <a:off x="7308087" y="352084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3" name="Picture Placeholder 4">
            <a:extLst>
              <a:ext uri="{FF2B5EF4-FFF2-40B4-BE49-F238E27FC236}">
                <a16:creationId xmlns:a16="http://schemas.microsoft.com/office/drawing/2014/main" id="{9C4E9F4D-B0F2-4E38-C091-4BC786721724}"/>
              </a:ext>
            </a:extLst>
          </p:cNvPr>
          <p:cNvSpPr>
            <a:spLocks noGrp="1"/>
          </p:cNvSpPr>
          <p:nvPr>
            <p:ph type="pic" sz="quarter" idx="24" hasCustomPrompt="1"/>
          </p:nvPr>
        </p:nvSpPr>
        <p:spPr>
          <a:xfrm>
            <a:off x="10068605" y="352084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5" name="Text Placeholder 9">
            <a:extLst>
              <a:ext uri="{FF2B5EF4-FFF2-40B4-BE49-F238E27FC236}">
                <a16:creationId xmlns:a16="http://schemas.microsoft.com/office/drawing/2014/main" id="{0831D99E-8788-1BC9-EA0B-128D7DCC9D48}"/>
              </a:ext>
            </a:extLst>
          </p:cNvPr>
          <p:cNvSpPr>
            <a:spLocks noGrp="1"/>
          </p:cNvSpPr>
          <p:nvPr>
            <p:ph type="body" sz="quarter" idx="26" hasCustomPrompt="1"/>
          </p:nvPr>
        </p:nvSpPr>
        <p:spPr>
          <a:xfrm>
            <a:off x="4046567" y="499660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6" name="Text Placeholder 9">
            <a:extLst>
              <a:ext uri="{FF2B5EF4-FFF2-40B4-BE49-F238E27FC236}">
                <a16:creationId xmlns:a16="http://schemas.microsoft.com/office/drawing/2014/main" id="{E1DF5E97-9F83-FCD6-9247-572311DE2DBA}"/>
              </a:ext>
            </a:extLst>
          </p:cNvPr>
          <p:cNvSpPr>
            <a:spLocks noGrp="1"/>
          </p:cNvSpPr>
          <p:nvPr>
            <p:ph type="body" sz="quarter" idx="27" hasCustomPrompt="1"/>
          </p:nvPr>
        </p:nvSpPr>
        <p:spPr>
          <a:xfrm>
            <a:off x="4046566" y="533907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7" name="Text Placeholder 9">
            <a:extLst>
              <a:ext uri="{FF2B5EF4-FFF2-40B4-BE49-F238E27FC236}">
                <a16:creationId xmlns:a16="http://schemas.microsoft.com/office/drawing/2014/main" id="{41D3DBDC-1641-4754-B29B-588A1CE65543}"/>
              </a:ext>
            </a:extLst>
          </p:cNvPr>
          <p:cNvSpPr>
            <a:spLocks noGrp="1"/>
          </p:cNvSpPr>
          <p:nvPr>
            <p:ph type="body" sz="quarter" idx="28" hasCustomPrompt="1"/>
          </p:nvPr>
        </p:nvSpPr>
        <p:spPr>
          <a:xfrm>
            <a:off x="6807085" y="499660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8" name="Text Placeholder 9">
            <a:extLst>
              <a:ext uri="{FF2B5EF4-FFF2-40B4-BE49-F238E27FC236}">
                <a16:creationId xmlns:a16="http://schemas.microsoft.com/office/drawing/2014/main" id="{562194DE-5E70-2656-F74E-BF551D4EE3A7}"/>
              </a:ext>
            </a:extLst>
          </p:cNvPr>
          <p:cNvSpPr>
            <a:spLocks noGrp="1"/>
          </p:cNvSpPr>
          <p:nvPr>
            <p:ph type="body" sz="quarter" idx="29" hasCustomPrompt="1"/>
          </p:nvPr>
        </p:nvSpPr>
        <p:spPr>
          <a:xfrm>
            <a:off x="6807084" y="533907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9" name="Text Placeholder 9">
            <a:extLst>
              <a:ext uri="{FF2B5EF4-FFF2-40B4-BE49-F238E27FC236}">
                <a16:creationId xmlns:a16="http://schemas.microsoft.com/office/drawing/2014/main" id="{DAF56E63-55DF-4612-D57D-DABCB9C73769}"/>
              </a:ext>
            </a:extLst>
          </p:cNvPr>
          <p:cNvSpPr>
            <a:spLocks noGrp="1"/>
          </p:cNvSpPr>
          <p:nvPr>
            <p:ph type="body" sz="quarter" idx="30" hasCustomPrompt="1"/>
          </p:nvPr>
        </p:nvSpPr>
        <p:spPr>
          <a:xfrm>
            <a:off x="9567603" y="499660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0" name="Text Placeholder 9">
            <a:extLst>
              <a:ext uri="{FF2B5EF4-FFF2-40B4-BE49-F238E27FC236}">
                <a16:creationId xmlns:a16="http://schemas.microsoft.com/office/drawing/2014/main" id="{576D3333-2D2B-6476-9D7E-9046CB664358}"/>
              </a:ext>
            </a:extLst>
          </p:cNvPr>
          <p:cNvSpPr>
            <a:spLocks noGrp="1"/>
          </p:cNvSpPr>
          <p:nvPr>
            <p:ph type="body" sz="quarter" idx="31" hasCustomPrompt="1"/>
          </p:nvPr>
        </p:nvSpPr>
        <p:spPr>
          <a:xfrm>
            <a:off x="9567602" y="533907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Tree>
    <p:extLst>
      <p:ext uri="{BB962C8B-B14F-4D97-AF65-F5344CB8AC3E}">
        <p14:creationId xmlns:p14="http://schemas.microsoft.com/office/powerpoint/2010/main" val="3117300474"/>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 TEAM SLIDE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213B1B5-BAB6-E1FC-1EE3-A74487F9172C}"/>
              </a:ext>
            </a:extLst>
          </p:cNvPr>
          <p:cNvGraphicFramePr>
            <a:graphicFrameLocks noChangeAspect="1"/>
          </p:cNvGraphicFramePr>
          <p:nvPr userDrawn="1">
            <p:custDataLst>
              <p:tags r:id="rId1"/>
            </p:custDataLst>
            <p:extLst>
              <p:ext uri="{D42A27DB-BD31-4B8C-83A1-F6EECF244321}">
                <p14:modId xmlns:p14="http://schemas.microsoft.com/office/powerpoint/2010/main" val="3823351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D213B1B5-BAB6-E1FC-1EE3-A74487F917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4">
            <a:extLst>
              <a:ext uri="{FF2B5EF4-FFF2-40B4-BE49-F238E27FC236}">
                <a16:creationId xmlns:a16="http://schemas.microsoft.com/office/drawing/2014/main" id="{1B4E9CE2-6533-76E4-F4D7-312D78079C95}"/>
              </a:ext>
            </a:extLst>
          </p:cNvPr>
          <p:cNvSpPr>
            <a:spLocks noGrp="1"/>
          </p:cNvSpPr>
          <p:nvPr>
            <p:ph type="pic" sz="quarter" idx="11" hasCustomPrompt="1"/>
          </p:nvPr>
        </p:nvSpPr>
        <p:spPr>
          <a:xfrm>
            <a:off x="6011551" y="123464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7" name="Picture Placeholder 4">
            <a:extLst>
              <a:ext uri="{FF2B5EF4-FFF2-40B4-BE49-F238E27FC236}">
                <a16:creationId xmlns:a16="http://schemas.microsoft.com/office/drawing/2014/main" id="{82225E8F-A739-3EEE-6C68-9C9BD68F8FB1}"/>
              </a:ext>
            </a:extLst>
          </p:cNvPr>
          <p:cNvSpPr>
            <a:spLocks noGrp="1"/>
          </p:cNvSpPr>
          <p:nvPr>
            <p:ph type="pic" sz="quarter" idx="12" hasCustomPrompt="1"/>
          </p:nvPr>
        </p:nvSpPr>
        <p:spPr>
          <a:xfrm>
            <a:off x="8772069" y="1234648"/>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12" name="Text Placeholder 9">
            <a:extLst>
              <a:ext uri="{FF2B5EF4-FFF2-40B4-BE49-F238E27FC236}">
                <a16:creationId xmlns:a16="http://schemas.microsoft.com/office/drawing/2014/main" id="{717E9D71-68E7-FF94-4589-5E21D7624BBF}"/>
              </a:ext>
            </a:extLst>
          </p:cNvPr>
          <p:cNvSpPr>
            <a:spLocks noGrp="1"/>
          </p:cNvSpPr>
          <p:nvPr>
            <p:ph type="body" sz="quarter" idx="16" hasCustomPrompt="1"/>
          </p:nvPr>
        </p:nvSpPr>
        <p:spPr>
          <a:xfrm>
            <a:off x="5510549" y="271040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3" name="Text Placeholder 9">
            <a:extLst>
              <a:ext uri="{FF2B5EF4-FFF2-40B4-BE49-F238E27FC236}">
                <a16:creationId xmlns:a16="http://schemas.microsoft.com/office/drawing/2014/main" id="{07AF8FFA-D355-A256-28CA-EFE47A9F0657}"/>
              </a:ext>
            </a:extLst>
          </p:cNvPr>
          <p:cNvSpPr>
            <a:spLocks noGrp="1"/>
          </p:cNvSpPr>
          <p:nvPr>
            <p:ph type="body" sz="quarter" idx="17" hasCustomPrompt="1"/>
          </p:nvPr>
        </p:nvSpPr>
        <p:spPr>
          <a:xfrm>
            <a:off x="5510548" y="305287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14" name="Text Placeholder 9">
            <a:extLst>
              <a:ext uri="{FF2B5EF4-FFF2-40B4-BE49-F238E27FC236}">
                <a16:creationId xmlns:a16="http://schemas.microsoft.com/office/drawing/2014/main" id="{5D0A8184-5A28-5C67-FE2F-3DF8169900F4}"/>
              </a:ext>
            </a:extLst>
          </p:cNvPr>
          <p:cNvSpPr>
            <a:spLocks noGrp="1"/>
          </p:cNvSpPr>
          <p:nvPr>
            <p:ph type="body" sz="quarter" idx="18" hasCustomPrompt="1"/>
          </p:nvPr>
        </p:nvSpPr>
        <p:spPr>
          <a:xfrm>
            <a:off x="8271067" y="2710408"/>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5" name="Text Placeholder 9">
            <a:extLst>
              <a:ext uri="{FF2B5EF4-FFF2-40B4-BE49-F238E27FC236}">
                <a16:creationId xmlns:a16="http://schemas.microsoft.com/office/drawing/2014/main" id="{49D16FBC-9ED2-04E9-5BC2-D06379770DC1}"/>
              </a:ext>
            </a:extLst>
          </p:cNvPr>
          <p:cNvSpPr>
            <a:spLocks noGrp="1"/>
          </p:cNvSpPr>
          <p:nvPr>
            <p:ph type="body" sz="quarter" idx="19" hasCustomPrompt="1"/>
          </p:nvPr>
        </p:nvSpPr>
        <p:spPr>
          <a:xfrm>
            <a:off x="8271066" y="3052874"/>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1" name="Picture Placeholder 4">
            <a:extLst>
              <a:ext uri="{FF2B5EF4-FFF2-40B4-BE49-F238E27FC236}">
                <a16:creationId xmlns:a16="http://schemas.microsoft.com/office/drawing/2014/main" id="{EF6AB2E3-4804-C478-DE73-F8CFFCE73561}"/>
              </a:ext>
            </a:extLst>
          </p:cNvPr>
          <p:cNvSpPr>
            <a:spLocks noGrp="1"/>
          </p:cNvSpPr>
          <p:nvPr>
            <p:ph type="pic" sz="quarter" idx="22" hasCustomPrompt="1"/>
          </p:nvPr>
        </p:nvSpPr>
        <p:spPr>
          <a:xfrm>
            <a:off x="4547569" y="352084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2" name="Picture Placeholder 4">
            <a:extLst>
              <a:ext uri="{FF2B5EF4-FFF2-40B4-BE49-F238E27FC236}">
                <a16:creationId xmlns:a16="http://schemas.microsoft.com/office/drawing/2014/main" id="{CCC5078E-4A51-FB75-942E-3DF6B50B3CD8}"/>
              </a:ext>
            </a:extLst>
          </p:cNvPr>
          <p:cNvSpPr>
            <a:spLocks noGrp="1"/>
          </p:cNvSpPr>
          <p:nvPr>
            <p:ph type="pic" sz="quarter" idx="23" hasCustomPrompt="1"/>
          </p:nvPr>
        </p:nvSpPr>
        <p:spPr>
          <a:xfrm>
            <a:off x="7308087" y="352084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3" name="Picture Placeholder 4">
            <a:extLst>
              <a:ext uri="{FF2B5EF4-FFF2-40B4-BE49-F238E27FC236}">
                <a16:creationId xmlns:a16="http://schemas.microsoft.com/office/drawing/2014/main" id="{9C4E9F4D-B0F2-4E38-C091-4BC786721724}"/>
              </a:ext>
            </a:extLst>
          </p:cNvPr>
          <p:cNvSpPr>
            <a:spLocks noGrp="1"/>
          </p:cNvSpPr>
          <p:nvPr>
            <p:ph type="pic" sz="quarter" idx="24" hasCustomPrompt="1"/>
          </p:nvPr>
        </p:nvSpPr>
        <p:spPr>
          <a:xfrm>
            <a:off x="10068605" y="3520847"/>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5" name="Text Placeholder 9">
            <a:extLst>
              <a:ext uri="{FF2B5EF4-FFF2-40B4-BE49-F238E27FC236}">
                <a16:creationId xmlns:a16="http://schemas.microsoft.com/office/drawing/2014/main" id="{0831D99E-8788-1BC9-EA0B-128D7DCC9D48}"/>
              </a:ext>
            </a:extLst>
          </p:cNvPr>
          <p:cNvSpPr>
            <a:spLocks noGrp="1"/>
          </p:cNvSpPr>
          <p:nvPr>
            <p:ph type="body" sz="quarter" idx="26" hasCustomPrompt="1"/>
          </p:nvPr>
        </p:nvSpPr>
        <p:spPr>
          <a:xfrm>
            <a:off x="4046567" y="499660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6" name="Text Placeholder 9">
            <a:extLst>
              <a:ext uri="{FF2B5EF4-FFF2-40B4-BE49-F238E27FC236}">
                <a16:creationId xmlns:a16="http://schemas.microsoft.com/office/drawing/2014/main" id="{E1DF5E97-9F83-FCD6-9247-572311DE2DBA}"/>
              </a:ext>
            </a:extLst>
          </p:cNvPr>
          <p:cNvSpPr>
            <a:spLocks noGrp="1"/>
          </p:cNvSpPr>
          <p:nvPr>
            <p:ph type="body" sz="quarter" idx="27" hasCustomPrompt="1"/>
          </p:nvPr>
        </p:nvSpPr>
        <p:spPr>
          <a:xfrm>
            <a:off x="4046566" y="533907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7" name="Text Placeholder 9">
            <a:extLst>
              <a:ext uri="{FF2B5EF4-FFF2-40B4-BE49-F238E27FC236}">
                <a16:creationId xmlns:a16="http://schemas.microsoft.com/office/drawing/2014/main" id="{41D3DBDC-1641-4754-B29B-588A1CE65543}"/>
              </a:ext>
            </a:extLst>
          </p:cNvPr>
          <p:cNvSpPr>
            <a:spLocks noGrp="1"/>
          </p:cNvSpPr>
          <p:nvPr>
            <p:ph type="body" sz="quarter" idx="28" hasCustomPrompt="1"/>
          </p:nvPr>
        </p:nvSpPr>
        <p:spPr>
          <a:xfrm>
            <a:off x="6807085" y="499660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8" name="Text Placeholder 9">
            <a:extLst>
              <a:ext uri="{FF2B5EF4-FFF2-40B4-BE49-F238E27FC236}">
                <a16:creationId xmlns:a16="http://schemas.microsoft.com/office/drawing/2014/main" id="{562194DE-5E70-2656-F74E-BF551D4EE3A7}"/>
              </a:ext>
            </a:extLst>
          </p:cNvPr>
          <p:cNvSpPr>
            <a:spLocks noGrp="1"/>
          </p:cNvSpPr>
          <p:nvPr>
            <p:ph type="body" sz="quarter" idx="29" hasCustomPrompt="1"/>
          </p:nvPr>
        </p:nvSpPr>
        <p:spPr>
          <a:xfrm>
            <a:off x="6807084" y="533907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39" name="Text Placeholder 9">
            <a:extLst>
              <a:ext uri="{FF2B5EF4-FFF2-40B4-BE49-F238E27FC236}">
                <a16:creationId xmlns:a16="http://schemas.microsoft.com/office/drawing/2014/main" id="{DAF56E63-55DF-4612-D57D-DABCB9C73769}"/>
              </a:ext>
            </a:extLst>
          </p:cNvPr>
          <p:cNvSpPr>
            <a:spLocks noGrp="1"/>
          </p:cNvSpPr>
          <p:nvPr>
            <p:ph type="body" sz="quarter" idx="30" hasCustomPrompt="1"/>
          </p:nvPr>
        </p:nvSpPr>
        <p:spPr>
          <a:xfrm>
            <a:off x="9567603" y="4996607"/>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0" name="Text Placeholder 9">
            <a:extLst>
              <a:ext uri="{FF2B5EF4-FFF2-40B4-BE49-F238E27FC236}">
                <a16:creationId xmlns:a16="http://schemas.microsoft.com/office/drawing/2014/main" id="{576D3333-2D2B-6476-9D7E-9046CB664358}"/>
              </a:ext>
            </a:extLst>
          </p:cNvPr>
          <p:cNvSpPr>
            <a:spLocks noGrp="1"/>
          </p:cNvSpPr>
          <p:nvPr>
            <p:ph type="body" sz="quarter" idx="31" hasCustomPrompt="1"/>
          </p:nvPr>
        </p:nvSpPr>
        <p:spPr>
          <a:xfrm>
            <a:off x="9567602" y="5339073"/>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4" name="Title 2">
            <a:extLst>
              <a:ext uri="{FF2B5EF4-FFF2-40B4-BE49-F238E27FC236}">
                <a16:creationId xmlns:a16="http://schemas.microsoft.com/office/drawing/2014/main" id="{727FCFD6-A463-50C3-611C-99FAEF513AED}"/>
              </a:ext>
            </a:extLst>
          </p:cNvPr>
          <p:cNvSpPr>
            <a:spLocks noGrp="1"/>
          </p:cNvSpPr>
          <p:nvPr>
            <p:ph type="title" hasCustomPrompt="1"/>
          </p:nvPr>
        </p:nvSpPr>
        <p:spPr>
          <a:xfrm>
            <a:off x="419100" y="3030664"/>
            <a:ext cx="2864427" cy="784142"/>
          </a:xfrm>
          <a:prstGeom prst="rect">
            <a:avLst/>
          </a:prstGeom>
        </p:spPr>
        <p:txBody>
          <a:bodyPr vert="horz" lIns="0" tIns="0" rIns="0" bIns="0"/>
          <a:lstStyle>
            <a:lvl1pPr algn="l" rtl="0">
              <a:defRPr sz="2800" b="0" i="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18476823"/>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_White_9P">
    <p:bg>
      <p:bgPr>
        <a:solidFill>
          <a:schemeClr val="bg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487108"/>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tx1"/>
                </a:solidFill>
              </a:defRPr>
            </a:lvl1pPr>
          </a:lstStyle>
          <a:p>
            <a:r>
              <a:rPr lang="de-DE"/>
              <a:t>Headline, H1, 36pt Telegraf Regular</a:t>
            </a:r>
          </a:p>
        </p:txBody>
      </p:sp>
      <p:sp>
        <p:nvSpPr>
          <p:cNvPr id="2" name="Foliennummernplatzhalter 5">
            <a:extLst>
              <a:ext uri="{FF2B5EF4-FFF2-40B4-BE49-F238E27FC236}">
                <a16:creationId xmlns:a16="http://schemas.microsoft.com/office/drawing/2014/main" id="{6F4460DD-4754-0D89-FA2A-651442EE518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lumMod val="75000"/>
                  </a:schemeClr>
                </a:solidFill>
                <a:latin typeface="PP Telegraf" pitchFamily="2" charset="77"/>
              </a:rPr>
              <a:pPr/>
              <a:t>‹Nr.›</a:t>
            </a:fld>
            <a:endParaRPr lang="en-US">
              <a:solidFill>
                <a:schemeClr val="bg1">
                  <a:lumMod val="75000"/>
                </a:schemeClr>
              </a:solidFill>
              <a:latin typeface="PP Telegraf" pitchFamily="2" charset="77"/>
            </a:endParaRPr>
          </a:p>
        </p:txBody>
      </p:sp>
      <p:sp>
        <p:nvSpPr>
          <p:cNvPr id="5" name="Fußzeilenplatzhalter 1">
            <a:extLst>
              <a:ext uri="{FF2B5EF4-FFF2-40B4-BE49-F238E27FC236}">
                <a16:creationId xmlns:a16="http://schemas.microsoft.com/office/drawing/2014/main" id="{1D7315F3-47E2-0393-A82F-33B4DAF9D30B}"/>
              </a:ext>
            </a:extLst>
          </p:cNvPr>
          <p:cNvSpPr>
            <a:spLocks noGrp="1"/>
          </p:cNvSpPr>
          <p:nvPr>
            <p:ph type="ftr" sz="quarter" idx="3"/>
          </p:nvPr>
        </p:nvSpPr>
        <p:spPr>
          <a:xfrm>
            <a:off x="1858617" y="6340317"/>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
        <p:nvSpPr>
          <p:cNvPr id="18" name="Bildplatzhalter 12">
            <a:extLst>
              <a:ext uri="{FF2B5EF4-FFF2-40B4-BE49-F238E27FC236}">
                <a16:creationId xmlns:a16="http://schemas.microsoft.com/office/drawing/2014/main" id="{5705ADCE-7634-2890-F009-2F4993A5A0AD}"/>
              </a:ext>
            </a:extLst>
          </p:cNvPr>
          <p:cNvSpPr>
            <a:spLocks noGrp="1"/>
          </p:cNvSpPr>
          <p:nvPr>
            <p:ph type="pic" sz="quarter" idx="15" hasCustomPrompt="1"/>
          </p:nvPr>
        </p:nvSpPr>
        <p:spPr>
          <a:xfrm>
            <a:off x="531116" y="137752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tx1"/>
                </a:solidFill>
              </a:defRPr>
            </a:lvl1pPr>
          </a:lstStyle>
          <a:p>
            <a:r>
              <a:rPr lang="de-DE"/>
              <a:t> </a:t>
            </a:r>
          </a:p>
        </p:txBody>
      </p:sp>
      <p:sp>
        <p:nvSpPr>
          <p:cNvPr id="19" name="Bildplatzhalter 12">
            <a:extLst>
              <a:ext uri="{FF2B5EF4-FFF2-40B4-BE49-F238E27FC236}">
                <a16:creationId xmlns:a16="http://schemas.microsoft.com/office/drawing/2014/main" id="{35DD9D20-AAA9-A7D3-A13D-85B536DE0E7D}"/>
              </a:ext>
            </a:extLst>
          </p:cNvPr>
          <p:cNvSpPr>
            <a:spLocks noGrp="1"/>
          </p:cNvSpPr>
          <p:nvPr>
            <p:ph type="pic" sz="quarter" idx="16" hasCustomPrompt="1"/>
          </p:nvPr>
        </p:nvSpPr>
        <p:spPr>
          <a:xfrm>
            <a:off x="4359340" y="137752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20" name="Bildplatzhalter 12">
            <a:extLst>
              <a:ext uri="{FF2B5EF4-FFF2-40B4-BE49-F238E27FC236}">
                <a16:creationId xmlns:a16="http://schemas.microsoft.com/office/drawing/2014/main" id="{C2FBFDF3-24AA-085D-387D-D019B2444807}"/>
              </a:ext>
            </a:extLst>
          </p:cNvPr>
          <p:cNvSpPr>
            <a:spLocks noGrp="1"/>
          </p:cNvSpPr>
          <p:nvPr>
            <p:ph type="pic" sz="quarter" idx="17" hasCustomPrompt="1"/>
          </p:nvPr>
        </p:nvSpPr>
        <p:spPr>
          <a:xfrm>
            <a:off x="8187564" y="137752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21" name="Textplatzhalter 85">
            <a:extLst>
              <a:ext uri="{FF2B5EF4-FFF2-40B4-BE49-F238E27FC236}">
                <a16:creationId xmlns:a16="http://schemas.microsoft.com/office/drawing/2014/main" id="{61B8170D-8DE1-A422-8E30-E3FDA9B8A8D2}"/>
              </a:ext>
            </a:extLst>
          </p:cNvPr>
          <p:cNvSpPr>
            <a:spLocks noGrp="1"/>
          </p:cNvSpPr>
          <p:nvPr>
            <p:ph type="body" sz="quarter" idx="33" hasCustomPrompt="1"/>
          </p:nvPr>
        </p:nvSpPr>
        <p:spPr>
          <a:xfrm>
            <a:off x="1998920" y="1505929"/>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22" name="Textplatzhalter 85">
            <a:extLst>
              <a:ext uri="{FF2B5EF4-FFF2-40B4-BE49-F238E27FC236}">
                <a16:creationId xmlns:a16="http://schemas.microsoft.com/office/drawing/2014/main" id="{89BCC0EE-AF97-8CF1-B30D-CF39AD2426DA}"/>
              </a:ext>
            </a:extLst>
          </p:cNvPr>
          <p:cNvSpPr>
            <a:spLocks noGrp="1"/>
          </p:cNvSpPr>
          <p:nvPr>
            <p:ph type="body" sz="quarter" idx="34" hasCustomPrompt="1"/>
          </p:nvPr>
        </p:nvSpPr>
        <p:spPr>
          <a:xfrm>
            <a:off x="1998920" y="2071810"/>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23" name="Textplatzhalter 85">
            <a:extLst>
              <a:ext uri="{FF2B5EF4-FFF2-40B4-BE49-F238E27FC236}">
                <a16:creationId xmlns:a16="http://schemas.microsoft.com/office/drawing/2014/main" id="{3723130E-CFB4-95AA-7B39-55B42FCA5772}"/>
              </a:ext>
            </a:extLst>
          </p:cNvPr>
          <p:cNvSpPr>
            <a:spLocks noGrp="1"/>
          </p:cNvSpPr>
          <p:nvPr>
            <p:ph type="body" sz="quarter" idx="35" hasCustomPrompt="1"/>
          </p:nvPr>
        </p:nvSpPr>
        <p:spPr>
          <a:xfrm>
            <a:off x="5830298" y="1505929"/>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24" name="Textplatzhalter 85">
            <a:extLst>
              <a:ext uri="{FF2B5EF4-FFF2-40B4-BE49-F238E27FC236}">
                <a16:creationId xmlns:a16="http://schemas.microsoft.com/office/drawing/2014/main" id="{11B80DD9-9482-5F77-875E-E295704A8689}"/>
              </a:ext>
            </a:extLst>
          </p:cNvPr>
          <p:cNvSpPr>
            <a:spLocks noGrp="1"/>
          </p:cNvSpPr>
          <p:nvPr>
            <p:ph type="body" sz="quarter" idx="36" hasCustomPrompt="1"/>
          </p:nvPr>
        </p:nvSpPr>
        <p:spPr>
          <a:xfrm>
            <a:off x="5830298" y="2071810"/>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25" name="Textplatzhalter 85">
            <a:extLst>
              <a:ext uri="{FF2B5EF4-FFF2-40B4-BE49-F238E27FC236}">
                <a16:creationId xmlns:a16="http://schemas.microsoft.com/office/drawing/2014/main" id="{4E3C153C-3F44-47EB-BCD0-4B9DC825ABA0}"/>
              </a:ext>
            </a:extLst>
          </p:cNvPr>
          <p:cNvSpPr>
            <a:spLocks noGrp="1"/>
          </p:cNvSpPr>
          <p:nvPr>
            <p:ph type="body" sz="quarter" idx="37" hasCustomPrompt="1"/>
          </p:nvPr>
        </p:nvSpPr>
        <p:spPr>
          <a:xfrm>
            <a:off x="9651684" y="1505929"/>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26" name="Textplatzhalter 85">
            <a:extLst>
              <a:ext uri="{FF2B5EF4-FFF2-40B4-BE49-F238E27FC236}">
                <a16:creationId xmlns:a16="http://schemas.microsoft.com/office/drawing/2014/main" id="{2C68296B-736D-E4B4-47C2-6F87D6F15BAD}"/>
              </a:ext>
            </a:extLst>
          </p:cNvPr>
          <p:cNvSpPr>
            <a:spLocks noGrp="1"/>
          </p:cNvSpPr>
          <p:nvPr>
            <p:ph type="body" sz="quarter" idx="38" hasCustomPrompt="1"/>
          </p:nvPr>
        </p:nvSpPr>
        <p:spPr>
          <a:xfrm>
            <a:off x="9651684" y="2071810"/>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29" name="Bildplatzhalter 12">
            <a:extLst>
              <a:ext uri="{FF2B5EF4-FFF2-40B4-BE49-F238E27FC236}">
                <a16:creationId xmlns:a16="http://schemas.microsoft.com/office/drawing/2014/main" id="{C33E4F6B-1C20-9C2A-FE7C-234367847EAA}"/>
              </a:ext>
            </a:extLst>
          </p:cNvPr>
          <p:cNvSpPr>
            <a:spLocks noGrp="1"/>
          </p:cNvSpPr>
          <p:nvPr>
            <p:ph type="pic" sz="quarter" idx="39" hasCustomPrompt="1"/>
          </p:nvPr>
        </p:nvSpPr>
        <p:spPr>
          <a:xfrm>
            <a:off x="531116" y="2951321"/>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tx1"/>
                </a:solidFill>
              </a:defRPr>
            </a:lvl1pPr>
          </a:lstStyle>
          <a:p>
            <a:r>
              <a:rPr lang="de-DE"/>
              <a:t> </a:t>
            </a:r>
          </a:p>
        </p:txBody>
      </p:sp>
      <p:sp>
        <p:nvSpPr>
          <p:cNvPr id="30" name="Bildplatzhalter 12">
            <a:extLst>
              <a:ext uri="{FF2B5EF4-FFF2-40B4-BE49-F238E27FC236}">
                <a16:creationId xmlns:a16="http://schemas.microsoft.com/office/drawing/2014/main" id="{A2343614-DB8D-502A-BFE9-7410F1F3D861}"/>
              </a:ext>
            </a:extLst>
          </p:cNvPr>
          <p:cNvSpPr>
            <a:spLocks noGrp="1"/>
          </p:cNvSpPr>
          <p:nvPr>
            <p:ph type="pic" sz="quarter" idx="40" hasCustomPrompt="1"/>
          </p:nvPr>
        </p:nvSpPr>
        <p:spPr>
          <a:xfrm>
            <a:off x="4359340" y="2951321"/>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31" name="Bildplatzhalter 12">
            <a:extLst>
              <a:ext uri="{FF2B5EF4-FFF2-40B4-BE49-F238E27FC236}">
                <a16:creationId xmlns:a16="http://schemas.microsoft.com/office/drawing/2014/main" id="{629DA3EC-9EA2-7B54-3F43-6C5F7E483C16}"/>
              </a:ext>
            </a:extLst>
          </p:cNvPr>
          <p:cNvSpPr>
            <a:spLocks noGrp="1"/>
          </p:cNvSpPr>
          <p:nvPr>
            <p:ph type="pic" sz="quarter" idx="41" hasCustomPrompt="1"/>
          </p:nvPr>
        </p:nvSpPr>
        <p:spPr>
          <a:xfrm>
            <a:off x="8187564" y="2951321"/>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32" name="Textplatzhalter 85">
            <a:extLst>
              <a:ext uri="{FF2B5EF4-FFF2-40B4-BE49-F238E27FC236}">
                <a16:creationId xmlns:a16="http://schemas.microsoft.com/office/drawing/2014/main" id="{AE032862-509D-2333-5257-FD7C6DDB30DE}"/>
              </a:ext>
            </a:extLst>
          </p:cNvPr>
          <p:cNvSpPr>
            <a:spLocks noGrp="1"/>
          </p:cNvSpPr>
          <p:nvPr>
            <p:ph type="body" sz="quarter" idx="42" hasCustomPrompt="1"/>
          </p:nvPr>
        </p:nvSpPr>
        <p:spPr>
          <a:xfrm>
            <a:off x="1998920" y="3079728"/>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36" name="Textplatzhalter 85">
            <a:extLst>
              <a:ext uri="{FF2B5EF4-FFF2-40B4-BE49-F238E27FC236}">
                <a16:creationId xmlns:a16="http://schemas.microsoft.com/office/drawing/2014/main" id="{6E1F6F16-AE16-891C-AFA7-38E175DA2ACD}"/>
              </a:ext>
            </a:extLst>
          </p:cNvPr>
          <p:cNvSpPr>
            <a:spLocks noGrp="1"/>
          </p:cNvSpPr>
          <p:nvPr>
            <p:ph type="body" sz="quarter" idx="44" hasCustomPrompt="1"/>
          </p:nvPr>
        </p:nvSpPr>
        <p:spPr>
          <a:xfrm>
            <a:off x="5830298" y="3079728"/>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40" name="Textplatzhalter 85">
            <a:extLst>
              <a:ext uri="{FF2B5EF4-FFF2-40B4-BE49-F238E27FC236}">
                <a16:creationId xmlns:a16="http://schemas.microsoft.com/office/drawing/2014/main" id="{1CBCC846-601F-E0A1-498B-9F8E6F53B61C}"/>
              </a:ext>
            </a:extLst>
          </p:cNvPr>
          <p:cNvSpPr>
            <a:spLocks noGrp="1"/>
          </p:cNvSpPr>
          <p:nvPr>
            <p:ph type="body" sz="quarter" idx="46" hasCustomPrompt="1"/>
          </p:nvPr>
        </p:nvSpPr>
        <p:spPr>
          <a:xfrm>
            <a:off x="9651684" y="3079728"/>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42" name="Bildplatzhalter 12">
            <a:extLst>
              <a:ext uri="{FF2B5EF4-FFF2-40B4-BE49-F238E27FC236}">
                <a16:creationId xmlns:a16="http://schemas.microsoft.com/office/drawing/2014/main" id="{79AB8972-633E-740D-BF83-2C1D7EAC1C33}"/>
              </a:ext>
            </a:extLst>
          </p:cNvPr>
          <p:cNvSpPr>
            <a:spLocks noGrp="1"/>
          </p:cNvSpPr>
          <p:nvPr>
            <p:ph type="pic" sz="quarter" idx="48" hasCustomPrompt="1"/>
          </p:nvPr>
        </p:nvSpPr>
        <p:spPr>
          <a:xfrm>
            <a:off x="531116" y="4543909"/>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tx1"/>
                </a:solidFill>
              </a:defRPr>
            </a:lvl1pPr>
          </a:lstStyle>
          <a:p>
            <a:r>
              <a:rPr lang="de-DE"/>
              <a:t> </a:t>
            </a:r>
          </a:p>
        </p:txBody>
      </p:sp>
      <p:sp>
        <p:nvSpPr>
          <p:cNvPr id="44" name="Bildplatzhalter 12">
            <a:extLst>
              <a:ext uri="{FF2B5EF4-FFF2-40B4-BE49-F238E27FC236}">
                <a16:creationId xmlns:a16="http://schemas.microsoft.com/office/drawing/2014/main" id="{B5D874AB-684E-CA9F-57B1-FF0A20363722}"/>
              </a:ext>
            </a:extLst>
          </p:cNvPr>
          <p:cNvSpPr>
            <a:spLocks noGrp="1"/>
          </p:cNvSpPr>
          <p:nvPr>
            <p:ph type="pic" sz="quarter" idx="49" hasCustomPrompt="1"/>
          </p:nvPr>
        </p:nvSpPr>
        <p:spPr>
          <a:xfrm>
            <a:off x="4359340" y="4543909"/>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45" name="Bildplatzhalter 12">
            <a:extLst>
              <a:ext uri="{FF2B5EF4-FFF2-40B4-BE49-F238E27FC236}">
                <a16:creationId xmlns:a16="http://schemas.microsoft.com/office/drawing/2014/main" id="{93C52F14-81AC-27D2-02A2-31BDA7F1430D}"/>
              </a:ext>
            </a:extLst>
          </p:cNvPr>
          <p:cNvSpPr>
            <a:spLocks noGrp="1"/>
          </p:cNvSpPr>
          <p:nvPr>
            <p:ph type="pic" sz="quarter" idx="50" hasCustomPrompt="1"/>
          </p:nvPr>
        </p:nvSpPr>
        <p:spPr>
          <a:xfrm>
            <a:off x="8187564" y="4543909"/>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tx1"/>
                </a:solidFill>
                <a:latin typeface="PP Telegraf" pitchFamily="2" charset="77"/>
              </a:defRPr>
            </a:lvl1pPr>
          </a:lstStyle>
          <a:p>
            <a:r>
              <a:rPr lang="de-DE"/>
              <a:t> </a:t>
            </a:r>
          </a:p>
        </p:txBody>
      </p:sp>
      <p:sp>
        <p:nvSpPr>
          <p:cNvPr id="48" name="Textplatzhalter 85">
            <a:extLst>
              <a:ext uri="{FF2B5EF4-FFF2-40B4-BE49-F238E27FC236}">
                <a16:creationId xmlns:a16="http://schemas.microsoft.com/office/drawing/2014/main" id="{490D75C7-4E41-84FD-C84E-83818481EFA1}"/>
              </a:ext>
            </a:extLst>
          </p:cNvPr>
          <p:cNvSpPr>
            <a:spLocks noGrp="1"/>
          </p:cNvSpPr>
          <p:nvPr>
            <p:ph type="body" sz="quarter" idx="51" hasCustomPrompt="1"/>
          </p:nvPr>
        </p:nvSpPr>
        <p:spPr>
          <a:xfrm>
            <a:off x="1998920" y="4672316"/>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64" name="Textplatzhalter 85">
            <a:extLst>
              <a:ext uri="{FF2B5EF4-FFF2-40B4-BE49-F238E27FC236}">
                <a16:creationId xmlns:a16="http://schemas.microsoft.com/office/drawing/2014/main" id="{BB6AE995-FF48-CFFB-2422-FA5A3427B00E}"/>
              </a:ext>
            </a:extLst>
          </p:cNvPr>
          <p:cNvSpPr>
            <a:spLocks noGrp="1"/>
          </p:cNvSpPr>
          <p:nvPr>
            <p:ph type="body" sz="quarter" idx="52" hasCustomPrompt="1"/>
          </p:nvPr>
        </p:nvSpPr>
        <p:spPr>
          <a:xfrm>
            <a:off x="1998920" y="5238197"/>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65" name="Textplatzhalter 85">
            <a:extLst>
              <a:ext uri="{FF2B5EF4-FFF2-40B4-BE49-F238E27FC236}">
                <a16:creationId xmlns:a16="http://schemas.microsoft.com/office/drawing/2014/main" id="{A7EE0AB9-FF79-16E7-9989-0B4802C6856C}"/>
              </a:ext>
            </a:extLst>
          </p:cNvPr>
          <p:cNvSpPr>
            <a:spLocks noGrp="1"/>
          </p:cNvSpPr>
          <p:nvPr>
            <p:ph type="body" sz="quarter" idx="53" hasCustomPrompt="1"/>
          </p:nvPr>
        </p:nvSpPr>
        <p:spPr>
          <a:xfrm>
            <a:off x="5830298" y="4672316"/>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66" name="Textplatzhalter 85">
            <a:extLst>
              <a:ext uri="{FF2B5EF4-FFF2-40B4-BE49-F238E27FC236}">
                <a16:creationId xmlns:a16="http://schemas.microsoft.com/office/drawing/2014/main" id="{0482ED07-6FCE-F708-D274-339615234F5E}"/>
              </a:ext>
            </a:extLst>
          </p:cNvPr>
          <p:cNvSpPr>
            <a:spLocks noGrp="1"/>
          </p:cNvSpPr>
          <p:nvPr>
            <p:ph type="body" sz="quarter" idx="54" hasCustomPrompt="1"/>
          </p:nvPr>
        </p:nvSpPr>
        <p:spPr>
          <a:xfrm>
            <a:off x="5830298" y="5238197"/>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67" name="Textplatzhalter 85">
            <a:extLst>
              <a:ext uri="{FF2B5EF4-FFF2-40B4-BE49-F238E27FC236}">
                <a16:creationId xmlns:a16="http://schemas.microsoft.com/office/drawing/2014/main" id="{FA99BB37-DD4F-BA9A-ECF4-ADECA9472033}"/>
              </a:ext>
            </a:extLst>
          </p:cNvPr>
          <p:cNvSpPr>
            <a:spLocks noGrp="1"/>
          </p:cNvSpPr>
          <p:nvPr>
            <p:ph type="body" sz="quarter" idx="55" hasCustomPrompt="1"/>
          </p:nvPr>
        </p:nvSpPr>
        <p:spPr>
          <a:xfrm>
            <a:off x="9651684" y="4672316"/>
            <a:ext cx="2057207" cy="575187"/>
          </a:xfrm>
        </p:spPr>
        <p:txBody>
          <a:bodyPr anchor="b" anchorCtr="0">
            <a:noAutofit/>
          </a:bodyPr>
          <a:lstStyle>
            <a:lvl1pPr marL="0" indent="0">
              <a:lnSpc>
                <a:spcPct val="100000"/>
              </a:lnSpc>
              <a:spcBef>
                <a:spcPts val="0"/>
              </a:spcBef>
              <a:buNone/>
              <a:defRPr sz="1800" b="1" i="0">
                <a:solidFill>
                  <a:schemeClr val="tx2"/>
                </a:solidFill>
                <a:latin typeface="PP Telegraf Ultrabold" pitchFamily="2" charset="77"/>
              </a:defRPr>
            </a:lvl1pPr>
          </a:lstStyle>
          <a:p>
            <a:pPr lvl="0"/>
            <a:r>
              <a:rPr lang="de-DE"/>
              <a:t>Prename</a:t>
            </a:r>
            <a:br>
              <a:rPr lang="de-DE"/>
            </a:br>
            <a:r>
              <a:rPr lang="de-DE"/>
              <a:t>Name</a:t>
            </a:r>
          </a:p>
        </p:txBody>
      </p:sp>
      <p:sp>
        <p:nvSpPr>
          <p:cNvPr id="68" name="Textplatzhalter 85">
            <a:extLst>
              <a:ext uri="{FF2B5EF4-FFF2-40B4-BE49-F238E27FC236}">
                <a16:creationId xmlns:a16="http://schemas.microsoft.com/office/drawing/2014/main" id="{98FFEE04-3823-9788-8303-0F148313B390}"/>
              </a:ext>
            </a:extLst>
          </p:cNvPr>
          <p:cNvSpPr>
            <a:spLocks noGrp="1"/>
          </p:cNvSpPr>
          <p:nvPr>
            <p:ph type="body" sz="quarter" idx="56" hasCustomPrompt="1"/>
          </p:nvPr>
        </p:nvSpPr>
        <p:spPr>
          <a:xfrm>
            <a:off x="9651684" y="5238197"/>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69" name="Textplatzhalter 85">
            <a:extLst>
              <a:ext uri="{FF2B5EF4-FFF2-40B4-BE49-F238E27FC236}">
                <a16:creationId xmlns:a16="http://schemas.microsoft.com/office/drawing/2014/main" id="{820CAF97-E375-ED33-59D1-F0607A544614}"/>
              </a:ext>
            </a:extLst>
          </p:cNvPr>
          <p:cNvSpPr>
            <a:spLocks noGrp="1"/>
          </p:cNvSpPr>
          <p:nvPr>
            <p:ph type="body" sz="quarter" idx="43" hasCustomPrompt="1"/>
          </p:nvPr>
        </p:nvSpPr>
        <p:spPr>
          <a:xfrm>
            <a:off x="1998920" y="3645609"/>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70" name="Textplatzhalter 85">
            <a:extLst>
              <a:ext uri="{FF2B5EF4-FFF2-40B4-BE49-F238E27FC236}">
                <a16:creationId xmlns:a16="http://schemas.microsoft.com/office/drawing/2014/main" id="{B7F87869-78BB-0351-8108-00DFEE799A55}"/>
              </a:ext>
            </a:extLst>
          </p:cNvPr>
          <p:cNvSpPr>
            <a:spLocks noGrp="1"/>
          </p:cNvSpPr>
          <p:nvPr>
            <p:ph type="body" sz="quarter" idx="45" hasCustomPrompt="1"/>
          </p:nvPr>
        </p:nvSpPr>
        <p:spPr>
          <a:xfrm>
            <a:off x="5830298" y="3645609"/>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
        <p:nvSpPr>
          <p:cNvPr id="71" name="Textplatzhalter 85">
            <a:extLst>
              <a:ext uri="{FF2B5EF4-FFF2-40B4-BE49-F238E27FC236}">
                <a16:creationId xmlns:a16="http://schemas.microsoft.com/office/drawing/2014/main" id="{EBBC559E-6E3E-CC35-6EE5-50548683ADDF}"/>
              </a:ext>
            </a:extLst>
          </p:cNvPr>
          <p:cNvSpPr>
            <a:spLocks noGrp="1"/>
          </p:cNvSpPr>
          <p:nvPr>
            <p:ph type="body" sz="quarter" idx="47" hasCustomPrompt="1"/>
          </p:nvPr>
        </p:nvSpPr>
        <p:spPr>
          <a:xfrm>
            <a:off x="9651684" y="3645609"/>
            <a:ext cx="2057207" cy="360363"/>
          </a:xfrm>
        </p:spPr>
        <p:txBody>
          <a:bodyPr>
            <a:noAutofit/>
          </a:bodyPr>
          <a:lstStyle>
            <a:lvl1pPr marL="0" indent="0">
              <a:lnSpc>
                <a:spcPct val="100000"/>
              </a:lnSpc>
              <a:spcBef>
                <a:spcPts val="0"/>
              </a:spcBef>
              <a:buNone/>
              <a:defRPr sz="1000" b="0" i="0">
                <a:solidFill>
                  <a:schemeClr val="tx1"/>
                </a:solidFill>
                <a:latin typeface="PP Telegraf" pitchFamily="2" charset="77"/>
              </a:defRPr>
            </a:lvl1pPr>
          </a:lstStyle>
          <a:p>
            <a:pPr lvl="0"/>
            <a:r>
              <a:rPr lang="de-DE"/>
              <a:t>Position</a:t>
            </a:r>
            <a:br>
              <a:rPr lang="de-DE"/>
            </a:br>
            <a:r>
              <a:rPr lang="de-DE"/>
              <a:t>Company</a:t>
            </a:r>
          </a:p>
        </p:txBody>
      </p:sp>
    </p:spTree>
    <p:extLst>
      <p:ext uri="{BB962C8B-B14F-4D97-AF65-F5344CB8AC3E}">
        <p14:creationId xmlns:p14="http://schemas.microsoft.com/office/powerpoint/2010/main" val="14035245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4 TEAM SLIDE ">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303E3F1-EB62-E1E8-6A04-D4E1AC7DB104}"/>
              </a:ext>
            </a:extLst>
          </p:cNvPr>
          <p:cNvGraphicFramePr>
            <a:graphicFrameLocks noChangeAspect="1"/>
          </p:cNvGraphicFramePr>
          <p:nvPr userDrawn="1">
            <p:custDataLst>
              <p:tags r:id="rId1"/>
            </p:custDataLst>
            <p:extLst>
              <p:ext uri="{D42A27DB-BD31-4B8C-83A1-F6EECF244321}">
                <p14:modId xmlns:p14="http://schemas.microsoft.com/office/powerpoint/2010/main" val="419499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7303E3F1-EB62-E1E8-6A04-D4E1AC7DB1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B39E5C80-FD46-00D3-4F1E-3F03C50CF8BA}"/>
              </a:ext>
            </a:extLst>
          </p:cNvPr>
          <p:cNvSpPr>
            <a:spLocks noGrp="1"/>
          </p:cNvSpPr>
          <p:nvPr>
            <p:ph type="pic" sz="quarter" idx="10" hasCustomPrompt="1"/>
          </p:nvPr>
        </p:nvSpPr>
        <p:spPr>
          <a:xfrm>
            <a:off x="1275473" y="3429000"/>
            <a:ext cx="1387897" cy="1389265"/>
          </a:xfrm>
          <a:prstGeom prst="ellipse">
            <a:avLst/>
          </a:prstGeom>
          <a:solidFill>
            <a:schemeClr val="bg1">
              <a:lumMod val="75000"/>
            </a:schemeClr>
          </a:solidFill>
        </p:spPr>
        <p:txBody>
          <a:bodyPr lIns="0" tIns="0" rIns="0" bIns="0" anchor="ctr"/>
          <a:lstStyle>
            <a:lvl1pPr marL="71437" indent="0" algn="ctr" rtl="0">
              <a:buNone/>
              <a:defRPr sz="1200" b="0" i="0">
                <a:latin typeface="+mn-lt"/>
              </a:defRPr>
            </a:lvl1pPr>
          </a:lstStyle>
          <a:p>
            <a:r>
              <a:rPr lang="en-US"/>
              <a:t>Click icon to add picture</a:t>
            </a:r>
          </a:p>
        </p:txBody>
      </p:sp>
      <p:sp>
        <p:nvSpPr>
          <p:cNvPr id="10" name="Text Placeholder 9">
            <a:extLst>
              <a:ext uri="{FF2B5EF4-FFF2-40B4-BE49-F238E27FC236}">
                <a16:creationId xmlns:a16="http://schemas.microsoft.com/office/drawing/2014/main" id="{B08E4FD7-562E-38F1-70AE-FBD76E4ED1B3}"/>
              </a:ext>
            </a:extLst>
          </p:cNvPr>
          <p:cNvSpPr>
            <a:spLocks noGrp="1"/>
          </p:cNvSpPr>
          <p:nvPr>
            <p:ph type="body" sz="quarter" idx="14" hasCustomPrompt="1"/>
          </p:nvPr>
        </p:nvSpPr>
        <p:spPr>
          <a:xfrm>
            <a:off x="774471" y="4904760"/>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11" name="Text Placeholder 9">
            <a:extLst>
              <a:ext uri="{FF2B5EF4-FFF2-40B4-BE49-F238E27FC236}">
                <a16:creationId xmlns:a16="http://schemas.microsoft.com/office/drawing/2014/main" id="{CEAFA63F-9BCA-5F6F-9381-90701BA116E0}"/>
              </a:ext>
            </a:extLst>
          </p:cNvPr>
          <p:cNvSpPr>
            <a:spLocks noGrp="1"/>
          </p:cNvSpPr>
          <p:nvPr>
            <p:ph type="body" sz="quarter" idx="15" hasCustomPrompt="1"/>
          </p:nvPr>
        </p:nvSpPr>
        <p:spPr>
          <a:xfrm>
            <a:off x="774470" y="5247226"/>
            <a:ext cx="2389908" cy="291378"/>
          </a:xfrm>
          <a:prstGeom prst="rect">
            <a:avLst/>
          </a:prstGeom>
        </p:spPr>
        <p:txBody>
          <a:bodyPr/>
          <a:lstStyle>
            <a:lvl1pPr marL="71437" indent="0" algn="ctr" rtl="0">
              <a:buNone/>
              <a:defRPr sz="1200" b="0" i="0" spc="30" baseline="0">
                <a:solidFill>
                  <a:schemeClr val="tx1"/>
                </a:solidFill>
                <a:latin typeface="+mn-lt"/>
                <a:cs typeface="Vani" panose="020B0604020202020204" pitchFamily="34" charset="0"/>
              </a:defRPr>
            </a:lvl1pPr>
          </a:lstStyle>
          <a:p>
            <a:pPr lvl="0"/>
            <a:r>
              <a:rPr lang="en-US"/>
              <a:t>JOB TITLE</a:t>
            </a:r>
          </a:p>
        </p:txBody>
      </p:sp>
      <p:sp>
        <p:nvSpPr>
          <p:cNvPr id="31" name="Picture Placeholder 4">
            <a:extLst>
              <a:ext uri="{FF2B5EF4-FFF2-40B4-BE49-F238E27FC236}">
                <a16:creationId xmlns:a16="http://schemas.microsoft.com/office/drawing/2014/main" id="{EF6AB2E3-4804-C478-DE73-F8CFFCE73561}"/>
              </a:ext>
            </a:extLst>
          </p:cNvPr>
          <p:cNvSpPr>
            <a:spLocks noGrp="1"/>
          </p:cNvSpPr>
          <p:nvPr>
            <p:ph type="pic" sz="quarter" idx="22" hasCustomPrompt="1"/>
          </p:nvPr>
        </p:nvSpPr>
        <p:spPr>
          <a:xfrm>
            <a:off x="4035991" y="3429000"/>
            <a:ext cx="1387897" cy="1389265"/>
          </a:xfrm>
          <a:prstGeom prst="ellipse">
            <a:avLst/>
          </a:prstGeom>
          <a:solidFill>
            <a:schemeClr val="bg1">
              <a:lumMod val="75000"/>
            </a:schemeClr>
          </a:solidFill>
        </p:spPr>
        <p:txBody>
          <a:bodyPr lIns="0" tIns="0" rIns="0" bIns="0" anchor="ctr"/>
          <a:lstStyle>
            <a:lvl1pPr marL="71437" indent="0" algn="ctr" rtl="0">
              <a:buNone/>
              <a:defRPr sz="1200" b="0" i="0">
                <a:latin typeface="+mn-lt"/>
              </a:defRPr>
            </a:lvl1pPr>
          </a:lstStyle>
          <a:p>
            <a:r>
              <a:rPr lang="en-US"/>
              <a:t>Click icon to add picture</a:t>
            </a:r>
          </a:p>
        </p:txBody>
      </p:sp>
      <p:sp>
        <p:nvSpPr>
          <p:cNvPr id="32" name="Picture Placeholder 4">
            <a:extLst>
              <a:ext uri="{FF2B5EF4-FFF2-40B4-BE49-F238E27FC236}">
                <a16:creationId xmlns:a16="http://schemas.microsoft.com/office/drawing/2014/main" id="{CCC5078E-4A51-FB75-942E-3DF6B50B3CD8}"/>
              </a:ext>
            </a:extLst>
          </p:cNvPr>
          <p:cNvSpPr>
            <a:spLocks noGrp="1"/>
          </p:cNvSpPr>
          <p:nvPr>
            <p:ph type="pic" sz="quarter" idx="23" hasCustomPrompt="1"/>
          </p:nvPr>
        </p:nvSpPr>
        <p:spPr>
          <a:xfrm>
            <a:off x="6796509" y="3429000"/>
            <a:ext cx="1387897" cy="1389265"/>
          </a:xfrm>
          <a:prstGeom prst="ellipse">
            <a:avLst/>
          </a:prstGeom>
          <a:solidFill>
            <a:schemeClr val="bg1">
              <a:lumMod val="75000"/>
            </a:schemeClr>
          </a:solidFill>
        </p:spPr>
        <p:txBody>
          <a:bodyPr lIns="0" tIns="0" rIns="0" bIns="0" anchor="ctr"/>
          <a:lstStyle>
            <a:lvl1pPr marL="71437" indent="0" algn="ctr" rtl="0">
              <a:buNone/>
              <a:defRPr sz="1200" b="0" i="0">
                <a:latin typeface="+mn-lt"/>
              </a:defRPr>
            </a:lvl1pPr>
          </a:lstStyle>
          <a:p>
            <a:r>
              <a:rPr lang="en-US"/>
              <a:t>Click icon to add picture</a:t>
            </a:r>
          </a:p>
        </p:txBody>
      </p:sp>
      <p:sp>
        <p:nvSpPr>
          <p:cNvPr id="33" name="Picture Placeholder 4">
            <a:extLst>
              <a:ext uri="{FF2B5EF4-FFF2-40B4-BE49-F238E27FC236}">
                <a16:creationId xmlns:a16="http://schemas.microsoft.com/office/drawing/2014/main" id="{9C4E9F4D-B0F2-4E38-C091-4BC786721724}"/>
              </a:ext>
            </a:extLst>
          </p:cNvPr>
          <p:cNvSpPr>
            <a:spLocks noGrp="1"/>
          </p:cNvSpPr>
          <p:nvPr>
            <p:ph type="pic" sz="quarter" idx="24" hasCustomPrompt="1"/>
          </p:nvPr>
        </p:nvSpPr>
        <p:spPr>
          <a:xfrm>
            <a:off x="9557027" y="3429000"/>
            <a:ext cx="1387897" cy="1389265"/>
          </a:xfrm>
          <a:prstGeom prst="ellipse">
            <a:avLst/>
          </a:prstGeom>
          <a:solidFill>
            <a:schemeClr val="bg1">
              <a:lumMod val="75000"/>
            </a:schemeClr>
          </a:solidFill>
        </p:spPr>
        <p:txBody>
          <a:bodyPr lIns="0" tIns="0" rIns="0" bIns="0" anchor="ctr"/>
          <a:lstStyle>
            <a:lvl1pPr marL="71437" indent="0" algn="ctr" rtl="0">
              <a:buNone/>
              <a:defRPr sz="1200" b="0" i="0">
                <a:latin typeface="+mn-lt"/>
              </a:defRPr>
            </a:lvl1pPr>
          </a:lstStyle>
          <a:p>
            <a:r>
              <a:rPr lang="en-US"/>
              <a:t>Click icon to add picture</a:t>
            </a:r>
          </a:p>
        </p:txBody>
      </p:sp>
      <p:sp>
        <p:nvSpPr>
          <p:cNvPr id="35" name="Text Placeholder 9">
            <a:extLst>
              <a:ext uri="{FF2B5EF4-FFF2-40B4-BE49-F238E27FC236}">
                <a16:creationId xmlns:a16="http://schemas.microsoft.com/office/drawing/2014/main" id="{0831D99E-8788-1BC9-EA0B-128D7DCC9D48}"/>
              </a:ext>
            </a:extLst>
          </p:cNvPr>
          <p:cNvSpPr>
            <a:spLocks noGrp="1"/>
          </p:cNvSpPr>
          <p:nvPr>
            <p:ph type="body" sz="quarter" idx="26" hasCustomPrompt="1"/>
          </p:nvPr>
        </p:nvSpPr>
        <p:spPr>
          <a:xfrm>
            <a:off x="3534989" y="4904760"/>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6" name="Text Placeholder 9">
            <a:extLst>
              <a:ext uri="{FF2B5EF4-FFF2-40B4-BE49-F238E27FC236}">
                <a16:creationId xmlns:a16="http://schemas.microsoft.com/office/drawing/2014/main" id="{E1DF5E97-9F83-FCD6-9247-572311DE2DBA}"/>
              </a:ext>
            </a:extLst>
          </p:cNvPr>
          <p:cNvSpPr>
            <a:spLocks noGrp="1"/>
          </p:cNvSpPr>
          <p:nvPr>
            <p:ph type="body" sz="quarter" idx="27" hasCustomPrompt="1"/>
          </p:nvPr>
        </p:nvSpPr>
        <p:spPr>
          <a:xfrm>
            <a:off x="3534988" y="5247226"/>
            <a:ext cx="2389908" cy="291378"/>
          </a:xfrm>
          <a:prstGeom prst="rect">
            <a:avLst/>
          </a:prstGeom>
        </p:spPr>
        <p:txBody>
          <a:bodyPr/>
          <a:lstStyle>
            <a:lvl1pPr marL="71437" indent="0" algn="ctr" rtl="0">
              <a:buNone/>
              <a:defRPr sz="1200" b="0" i="0" spc="30" baseline="0">
                <a:solidFill>
                  <a:schemeClr val="tx1"/>
                </a:solidFill>
                <a:latin typeface="+mn-lt"/>
                <a:cs typeface="Vani" panose="020B0604020202020204" pitchFamily="34" charset="0"/>
              </a:defRPr>
            </a:lvl1pPr>
          </a:lstStyle>
          <a:p>
            <a:pPr lvl="0"/>
            <a:r>
              <a:rPr lang="en-US"/>
              <a:t>JOB TITLE</a:t>
            </a:r>
          </a:p>
        </p:txBody>
      </p:sp>
      <p:sp>
        <p:nvSpPr>
          <p:cNvPr id="37" name="Text Placeholder 9">
            <a:extLst>
              <a:ext uri="{FF2B5EF4-FFF2-40B4-BE49-F238E27FC236}">
                <a16:creationId xmlns:a16="http://schemas.microsoft.com/office/drawing/2014/main" id="{41D3DBDC-1641-4754-B29B-588A1CE65543}"/>
              </a:ext>
            </a:extLst>
          </p:cNvPr>
          <p:cNvSpPr>
            <a:spLocks noGrp="1"/>
          </p:cNvSpPr>
          <p:nvPr>
            <p:ph type="body" sz="quarter" idx="28" hasCustomPrompt="1"/>
          </p:nvPr>
        </p:nvSpPr>
        <p:spPr>
          <a:xfrm>
            <a:off x="6295507" y="4904760"/>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8" name="Text Placeholder 9">
            <a:extLst>
              <a:ext uri="{FF2B5EF4-FFF2-40B4-BE49-F238E27FC236}">
                <a16:creationId xmlns:a16="http://schemas.microsoft.com/office/drawing/2014/main" id="{562194DE-5E70-2656-F74E-BF551D4EE3A7}"/>
              </a:ext>
            </a:extLst>
          </p:cNvPr>
          <p:cNvSpPr>
            <a:spLocks noGrp="1"/>
          </p:cNvSpPr>
          <p:nvPr>
            <p:ph type="body" sz="quarter" idx="29" hasCustomPrompt="1"/>
          </p:nvPr>
        </p:nvSpPr>
        <p:spPr>
          <a:xfrm>
            <a:off x="6295506" y="5247226"/>
            <a:ext cx="2389908" cy="291378"/>
          </a:xfrm>
          <a:prstGeom prst="rect">
            <a:avLst/>
          </a:prstGeom>
        </p:spPr>
        <p:txBody>
          <a:bodyPr/>
          <a:lstStyle>
            <a:lvl1pPr marL="71437" indent="0" algn="ctr" rtl="0">
              <a:buNone/>
              <a:defRPr sz="1200" b="0" i="0" spc="30" baseline="0">
                <a:solidFill>
                  <a:schemeClr val="tx1"/>
                </a:solidFill>
                <a:latin typeface="+mn-lt"/>
                <a:cs typeface="Vani" panose="020B0604020202020204" pitchFamily="34" charset="0"/>
              </a:defRPr>
            </a:lvl1pPr>
          </a:lstStyle>
          <a:p>
            <a:pPr lvl="0"/>
            <a:r>
              <a:rPr lang="en-US"/>
              <a:t>JOB TITLE</a:t>
            </a:r>
          </a:p>
        </p:txBody>
      </p:sp>
      <p:sp>
        <p:nvSpPr>
          <p:cNvPr id="39" name="Text Placeholder 9">
            <a:extLst>
              <a:ext uri="{FF2B5EF4-FFF2-40B4-BE49-F238E27FC236}">
                <a16:creationId xmlns:a16="http://schemas.microsoft.com/office/drawing/2014/main" id="{DAF56E63-55DF-4612-D57D-DABCB9C73769}"/>
              </a:ext>
            </a:extLst>
          </p:cNvPr>
          <p:cNvSpPr>
            <a:spLocks noGrp="1"/>
          </p:cNvSpPr>
          <p:nvPr>
            <p:ph type="body" sz="quarter" idx="30" hasCustomPrompt="1"/>
          </p:nvPr>
        </p:nvSpPr>
        <p:spPr>
          <a:xfrm>
            <a:off x="9056025" y="4904760"/>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0" name="Text Placeholder 9">
            <a:extLst>
              <a:ext uri="{FF2B5EF4-FFF2-40B4-BE49-F238E27FC236}">
                <a16:creationId xmlns:a16="http://schemas.microsoft.com/office/drawing/2014/main" id="{576D3333-2D2B-6476-9D7E-9046CB664358}"/>
              </a:ext>
            </a:extLst>
          </p:cNvPr>
          <p:cNvSpPr>
            <a:spLocks noGrp="1"/>
          </p:cNvSpPr>
          <p:nvPr>
            <p:ph type="body" sz="quarter" idx="31" hasCustomPrompt="1"/>
          </p:nvPr>
        </p:nvSpPr>
        <p:spPr>
          <a:xfrm>
            <a:off x="9056024" y="5247226"/>
            <a:ext cx="2389908" cy="291378"/>
          </a:xfrm>
          <a:prstGeom prst="rect">
            <a:avLst/>
          </a:prstGeom>
        </p:spPr>
        <p:txBody>
          <a:bodyPr/>
          <a:lstStyle>
            <a:lvl1pPr marL="71437" indent="0" algn="ctr" rtl="0">
              <a:buNone/>
              <a:defRPr sz="1200" b="0" i="0" spc="30" baseline="0">
                <a:solidFill>
                  <a:schemeClr val="tx1"/>
                </a:solidFill>
                <a:latin typeface="+mn-lt"/>
              </a:defRPr>
            </a:lvl1pPr>
          </a:lstStyle>
          <a:p>
            <a:pPr lvl="0"/>
            <a:r>
              <a:rPr lang="en-US"/>
              <a:t>JOB TITLE</a:t>
            </a:r>
          </a:p>
        </p:txBody>
      </p:sp>
      <p:sp>
        <p:nvSpPr>
          <p:cNvPr id="8" name="Picture Placeholder 7">
            <a:extLst>
              <a:ext uri="{FF2B5EF4-FFF2-40B4-BE49-F238E27FC236}">
                <a16:creationId xmlns:a16="http://schemas.microsoft.com/office/drawing/2014/main" id="{FF9E40F8-F4B6-BECD-B120-CCEB6AECA26B}"/>
              </a:ext>
            </a:extLst>
          </p:cNvPr>
          <p:cNvSpPr>
            <a:spLocks noGrp="1"/>
          </p:cNvSpPr>
          <p:nvPr>
            <p:ph type="pic" sz="quarter" idx="32" hasCustomPrompt="1"/>
          </p:nvPr>
        </p:nvSpPr>
        <p:spPr>
          <a:xfrm>
            <a:off x="228600" y="228600"/>
            <a:ext cx="11734800" cy="2880360"/>
          </a:xfrm>
          <a:prstGeom prst="rect">
            <a:avLst/>
          </a:prstGeom>
          <a:solidFill>
            <a:schemeClr val="bg1">
              <a:lumMod val="75000"/>
            </a:schemeClr>
          </a:solidFill>
        </p:spPr>
        <p:txBody>
          <a:bodyPr anchor="ctr"/>
          <a:lstStyle>
            <a:lvl1pPr marL="71437" indent="0" algn="ctr" rtl="0">
              <a:buNone/>
              <a:defRPr b="0" i="0">
                <a:latin typeface="+mn-lt"/>
              </a:defRPr>
            </a:lvl1pPr>
          </a:lstStyle>
          <a:p>
            <a:r>
              <a:rPr lang="en-US"/>
              <a:t>Click icon to add picture</a:t>
            </a:r>
          </a:p>
        </p:txBody>
      </p:sp>
      <p:sp>
        <p:nvSpPr>
          <p:cNvPr id="3" name="Title 2">
            <a:extLst>
              <a:ext uri="{FF2B5EF4-FFF2-40B4-BE49-F238E27FC236}">
                <a16:creationId xmlns:a16="http://schemas.microsoft.com/office/drawing/2014/main" id="{FF3D1019-ED4F-EFAA-125F-124FCAA984F3}"/>
              </a:ext>
            </a:extLst>
          </p:cNvPr>
          <p:cNvSpPr>
            <a:spLocks noGrp="1"/>
          </p:cNvSpPr>
          <p:nvPr>
            <p:ph type="title" hasCustomPrompt="1"/>
          </p:nvPr>
        </p:nvSpPr>
        <p:spPr>
          <a:xfrm>
            <a:off x="554316" y="1162409"/>
            <a:ext cx="2864427" cy="784142"/>
          </a:xfrm>
          <a:prstGeom prst="rect">
            <a:avLst/>
          </a:prstGeom>
        </p:spPr>
        <p:txBody>
          <a:bodyPr vert="horz" lIns="0" tIns="0" rIns="0" bIns="0"/>
          <a:lstStyle>
            <a:lvl1pPr algn="l" rtl="0">
              <a:defRPr sz="2800" b="0" i="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329294776"/>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LIDE ">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5835B89-E20C-EF60-6B42-D406FCC2556C}"/>
              </a:ext>
            </a:extLst>
          </p:cNvPr>
          <p:cNvGraphicFramePr>
            <a:graphicFrameLocks noChangeAspect="1"/>
          </p:cNvGraphicFramePr>
          <p:nvPr userDrawn="1">
            <p:custDataLst>
              <p:tags r:id="rId1"/>
            </p:custDataLst>
            <p:extLst>
              <p:ext uri="{D42A27DB-BD31-4B8C-83A1-F6EECF244321}">
                <p14:modId xmlns:p14="http://schemas.microsoft.com/office/powerpoint/2010/main" val="288886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65835B89-E20C-EF60-6B42-D406FCC255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Picture Placeholder 4">
            <a:extLst>
              <a:ext uri="{FF2B5EF4-FFF2-40B4-BE49-F238E27FC236}">
                <a16:creationId xmlns:a16="http://schemas.microsoft.com/office/drawing/2014/main" id="{EF6AB2E3-4804-C478-DE73-F8CFFCE73561}"/>
              </a:ext>
            </a:extLst>
          </p:cNvPr>
          <p:cNvSpPr>
            <a:spLocks noGrp="1"/>
          </p:cNvSpPr>
          <p:nvPr>
            <p:ph type="pic" sz="quarter" idx="22" hasCustomPrompt="1"/>
          </p:nvPr>
        </p:nvSpPr>
        <p:spPr>
          <a:xfrm>
            <a:off x="4035991" y="3429000"/>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2" name="Picture Placeholder 4">
            <a:extLst>
              <a:ext uri="{FF2B5EF4-FFF2-40B4-BE49-F238E27FC236}">
                <a16:creationId xmlns:a16="http://schemas.microsoft.com/office/drawing/2014/main" id="{CCC5078E-4A51-FB75-942E-3DF6B50B3CD8}"/>
              </a:ext>
            </a:extLst>
          </p:cNvPr>
          <p:cNvSpPr>
            <a:spLocks noGrp="1"/>
          </p:cNvSpPr>
          <p:nvPr>
            <p:ph type="pic" sz="quarter" idx="23" hasCustomPrompt="1"/>
          </p:nvPr>
        </p:nvSpPr>
        <p:spPr>
          <a:xfrm>
            <a:off x="6796509" y="3429000"/>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3" name="Picture Placeholder 4">
            <a:extLst>
              <a:ext uri="{FF2B5EF4-FFF2-40B4-BE49-F238E27FC236}">
                <a16:creationId xmlns:a16="http://schemas.microsoft.com/office/drawing/2014/main" id="{9C4E9F4D-B0F2-4E38-C091-4BC786721724}"/>
              </a:ext>
            </a:extLst>
          </p:cNvPr>
          <p:cNvSpPr>
            <a:spLocks noGrp="1"/>
          </p:cNvSpPr>
          <p:nvPr>
            <p:ph type="pic" sz="quarter" idx="24" hasCustomPrompt="1"/>
          </p:nvPr>
        </p:nvSpPr>
        <p:spPr>
          <a:xfrm>
            <a:off x="9557027" y="3429000"/>
            <a:ext cx="1387897" cy="1389265"/>
          </a:xfrm>
          <a:prstGeom prst="ellipse">
            <a:avLst/>
          </a:prstGeom>
          <a:solidFill>
            <a:schemeClr val="bg1">
              <a:lumMod val="75000"/>
            </a:schemeClr>
          </a:solidFill>
        </p:spPr>
        <p:txBody>
          <a:bodyPr anchor="ctr"/>
          <a:lstStyle>
            <a:lvl1pPr marL="71437" indent="0" algn="ctr" rtl="0">
              <a:buNone/>
              <a:defRPr sz="1200">
                <a:latin typeface="+mn-lt"/>
              </a:defRPr>
            </a:lvl1pPr>
          </a:lstStyle>
          <a:p>
            <a:r>
              <a:rPr lang="en-US"/>
              <a:t>Click icon to add picture</a:t>
            </a:r>
          </a:p>
        </p:txBody>
      </p:sp>
      <p:sp>
        <p:nvSpPr>
          <p:cNvPr id="35" name="Text Placeholder 9">
            <a:extLst>
              <a:ext uri="{FF2B5EF4-FFF2-40B4-BE49-F238E27FC236}">
                <a16:creationId xmlns:a16="http://schemas.microsoft.com/office/drawing/2014/main" id="{0831D99E-8788-1BC9-EA0B-128D7DCC9D48}"/>
              </a:ext>
            </a:extLst>
          </p:cNvPr>
          <p:cNvSpPr>
            <a:spLocks noGrp="1"/>
          </p:cNvSpPr>
          <p:nvPr>
            <p:ph type="body" sz="quarter" idx="26" hasCustomPrompt="1"/>
          </p:nvPr>
        </p:nvSpPr>
        <p:spPr>
          <a:xfrm>
            <a:off x="3534989" y="4904760"/>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6" name="Text Placeholder 9">
            <a:extLst>
              <a:ext uri="{FF2B5EF4-FFF2-40B4-BE49-F238E27FC236}">
                <a16:creationId xmlns:a16="http://schemas.microsoft.com/office/drawing/2014/main" id="{E1DF5E97-9F83-FCD6-9247-572311DE2DBA}"/>
              </a:ext>
            </a:extLst>
          </p:cNvPr>
          <p:cNvSpPr>
            <a:spLocks noGrp="1"/>
          </p:cNvSpPr>
          <p:nvPr>
            <p:ph type="body" sz="quarter" idx="27" hasCustomPrompt="1"/>
          </p:nvPr>
        </p:nvSpPr>
        <p:spPr>
          <a:xfrm>
            <a:off x="3534988" y="5247226"/>
            <a:ext cx="2389908" cy="291378"/>
          </a:xfrm>
          <a:prstGeom prst="rect">
            <a:avLst/>
          </a:prstGeom>
        </p:spPr>
        <p:txBody>
          <a:bodyPr/>
          <a:lstStyle>
            <a:lvl1pPr marL="71437" indent="0" algn="ctr" rtl="0">
              <a:buNone/>
              <a:defRPr sz="1200" spc="30" baseline="0">
                <a:solidFill>
                  <a:schemeClr val="tx1"/>
                </a:solidFill>
                <a:latin typeface="+mn-lt"/>
              </a:defRPr>
            </a:lvl1pPr>
          </a:lstStyle>
          <a:p>
            <a:pPr lvl="0"/>
            <a:r>
              <a:rPr lang="en-US"/>
              <a:t>JOB TITLE</a:t>
            </a:r>
          </a:p>
        </p:txBody>
      </p:sp>
      <p:sp>
        <p:nvSpPr>
          <p:cNvPr id="37" name="Text Placeholder 9">
            <a:extLst>
              <a:ext uri="{FF2B5EF4-FFF2-40B4-BE49-F238E27FC236}">
                <a16:creationId xmlns:a16="http://schemas.microsoft.com/office/drawing/2014/main" id="{41D3DBDC-1641-4754-B29B-588A1CE65543}"/>
              </a:ext>
            </a:extLst>
          </p:cNvPr>
          <p:cNvSpPr>
            <a:spLocks noGrp="1"/>
          </p:cNvSpPr>
          <p:nvPr>
            <p:ph type="body" sz="quarter" idx="28" hasCustomPrompt="1"/>
          </p:nvPr>
        </p:nvSpPr>
        <p:spPr>
          <a:xfrm>
            <a:off x="6295507" y="4904760"/>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38" name="Text Placeholder 9">
            <a:extLst>
              <a:ext uri="{FF2B5EF4-FFF2-40B4-BE49-F238E27FC236}">
                <a16:creationId xmlns:a16="http://schemas.microsoft.com/office/drawing/2014/main" id="{562194DE-5E70-2656-F74E-BF551D4EE3A7}"/>
              </a:ext>
            </a:extLst>
          </p:cNvPr>
          <p:cNvSpPr>
            <a:spLocks noGrp="1"/>
          </p:cNvSpPr>
          <p:nvPr>
            <p:ph type="body" sz="quarter" idx="29" hasCustomPrompt="1"/>
          </p:nvPr>
        </p:nvSpPr>
        <p:spPr>
          <a:xfrm>
            <a:off x="6295506" y="5247226"/>
            <a:ext cx="2389908" cy="291378"/>
          </a:xfrm>
          <a:prstGeom prst="rect">
            <a:avLst/>
          </a:prstGeom>
        </p:spPr>
        <p:txBody>
          <a:bodyPr/>
          <a:lstStyle>
            <a:lvl1pPr marL="71437" indent="0" algn="ctr" rtl="0">
              <a:buNone/>
              <a:defRPr sz="1200" spc="30" baseline="0">
                <a:solidFill>
                  <a:schemeClr val="tx1"/>
                </a:solidFill>
                <a:latin typeface="+mn-lt"/>
              </a:defRPr>
            </a:lvl1pPr>
          </a:lstStyle>
          <a:p>
            <a:pPr lvl="0"/>
            <a:r>
              <a:rPr lang="en-US"/>
              <a:t>JOB TITLE</a:t>
            </a:r>
          </a:p>
        </p:txBody>
      </p:sp>
      <p:sp>
        <p:nvSpPr>
          <p:cNvPr id="39" name="Text Placeholder 9">
            <a:extLst>
              <a:ext uri="{FF2B5EF4-FFF2-40B4-BE49-F238E27FC236}">
                <a16:creationId xmlns:a16="http://schemas.microsoft.com/office/drawing/2014/main" id="{DAF56E63-55DF-4612-D57D-DABCB9C73769}"/>
              </a:ext>
            </a:extLst>
          </p:cNvPr>
          <p:cNvSpPr>
            <a:spLocks noGrp="1"/>
          </p:cNvSpPr>
          <p:nvPr>
            <p:ph type="body" sz="quarter" idx="30" hasCustomPrompt="1"/>
          </p:nvPr>
        </p:nvSpPr>
        <p:spPr>
          <a:xfrm>
            <a:off x="9056025" y="4904760"/>
            <a:ext cx="2389908" cy="291378"/>
          </a:xfrm>
          <a:prstGeom prst="rect">
            <a:avLst/>
          </a:prstGeom>
        </p:spPr>
        <p:txBody>
          <a:bodyPr/>
          <a:lstStyle>
            <a:lvl1pPr marL="71437" indent="0" algn="ctr" rtl="0">
              <a:buNone/>
              <a:defRPr sz="1400" b="0" i="0">
                <a:solidFill>
                  <a:schemeClr val="accent1"/>
                </a:solidFill>
                <a:latin typeface="+mn-lt"/>
              </a:defRPr>
            </a:lvl1pPr>
          </a:lstStyle>
          <a:p>
            <a:pPr lvl="0"/>
            <a:r>
              <a:rPr lang="en-US"/>
              <a:t>NAME</a:t>
            </a:r>
          </a:p>
        </p:txBody>
      </p:sp>
      <p:sp>
        <p:nvSpPr>
          <p:cNvPr id="40" name="Text Placeholder 9">
            <a:extLst>
              <a:ext uri="{FF2B5EF4-FFF2-40B4-BE49-F238E27FC236}">
                <a16:creationId xmlns:a16="http://schemas.microsoft.com/office/drawing/2014/main" id="{576D3333-2D2B-6476-9D7E-9046CB664358}"/>
              </a:ext>
            </a:extLst>
          </p:cNvPr>
          <p:cNvSpPr>
            <a:spLocks noGrp="1"/>
          </p:cNvSpPr>
          <p:nvPr>
            <p:ph type="body" sz="quarter" idx="31" hasCustomPrompt="1"/>
          </p:nvPr>
        </p:nvSpPr>
        <p:spPr>
          <a:xfrm>
            <a:off x="9056024" y="5247226"/>
            <a:ext cx="2389908" cy="291378"/>
          </a:xfrm>
          <a:prstGeom prst="rect">
            <a:avLst/>
          </a:prstGeom>
        </p:spPr>
        <p:txBody>
          <a:bodyPr/>
          <a:lstStyle>
            <a:lvl1pPr marL="71437" indent="0" algn="ctr" rtl="0">
              <a:buNone/>
              <a:defRPr sz="1200" spc="30" baseline="0">
                <a:solidFill>
                  <a:schemeClr val="tx1"/>
                </a:solidFill>
                <a:latin typeface="+mn-lt"/>
              </a:defRPr>
            </a:lvl1pPr>
          </a:lstStyle>
          <a:p>
            <a:pPr lvl="0"/>
            <a:r>
              <a:rPr lang="en-US"/>
              <a:t>JOB TITLE</a:t>
            </a:r>
          </a:p>
        </p:txBody>
      </p:sp>
      <p:sp>
        <p:nvSpPr>
          <p:cNvPr id="8" name="Picture Placeholder 7">
            <a:extLst>
              <a:ext uri="{FF2B5EF4-FFF2-40B4-BE49-F238E27FC236}">
                <a16:creationId xmlns:a16="http://schemas.microsoft.com/office/drawing/2014/main" id="{FF9E40F8-F4B6-BECD-B120-CCEB6AECA26B}"/>
              </a:ext>
            </a:extLst>
          </p:cNvPr>
          <p:cNvSpPr>
            <a:spLocks noGrp="1"/>
          </p:cNvSpPr>
          <p:nvPr>
            <p:ph type="pic" sz="quarter" idx="32" hasCustomPrompt="1"/>
          </p:nvPr>
        </p:nvSpPr>
        <p:spPr>
          <a:xfrm>
            <a:off x="228600" y="228600"/>
            <a:ext cx="11734800" cy="2880360"/>
          </a:xfrm>
          <a:prstGeom prst="rect">
            <a:avLst/>
          </a:prstGeom>
          <a:solidFill>
            <a:schemeClr val="bg1">
              <a:lumMod val="75000"/>
            </a:schemeClr>
          </a:solidFill>
        </p:spPr>
        <p:txBody>
          <a:bodyPr anchor="ctr"/>
          <a:lstStyle>
            <a:lvl1pPr marL="71437" indent="0" algn="ctr" rtl="0">
              <a:buNone/>
              <a:defRPr>
                <a:latin typeface="+mn-lt"/>
              </a:defRPr>
            </a:lvl1pPr>
          </a:lstStyle>
          <a:p>
            <a:r>
              <a:rPr lang="en-US"/>
              <a:t>Click icon to add picture</a:t>
            </a:r>
          </a:p>
        </p:txBody>
      </p:sp>
      <p:sp>
        <p:nvSpPr>
          <p:cNvPr id="4" name="Title 2">
            <a:extLst>
              <a:ext uri="{FF2B5EF4-FFF2-40B4-BE49-F238E27FC236}">
                <a16:creationId xmlns:a16="http://schemas.microsoft.com/office/drawing/2014/main" id="{566A6D62-8B17-82D5-4113-CFF217FC256A}"/>
              </a:ext>
            </a:extLst>
          </p:cNvPr>
          <p:cNvSpPr>
            <a:spLocks noGrp="1"/>
          </p:cNvSpPr>
          <p:nvPr>
            <p:ph type="title" hasCustomPrompt="1"/>
          </p:nvPr>
        </p:nvSpPr>
        <p:spPr>
          <a:xfrm>
            <a:off x="419100" y="3654061"/>
            <a:ext cx="2864427" cy="784142"/>
          </a:xfrm>
          <a:prstGeom prst="rect">
            <a:avLst/>
          </a:prstGeom>
        </p:spPr>
        <p:txBody>
          <a:bodyPr vert="horz" lIns="0" tIns="0" rIns="0" bIns="0"/>
          <a:lstStyle>
            <a:lvl1pPr algn="l" rtl="0">
              <a:defRPr sz="2800" b="0" i="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286336669"/>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1_Tite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6016" y="1371600"/>
            <a:ext cx="10894483" cy="942975"/>
          </a:xfrm>
          <a:prstGeom prst="rect">
            <a:avLst/>
          </a:prstGeom>
        </p:spPr>
        <p:txBody>
          <a:bodyPr anchor="b" anchorCtr="0">
            <a:noAutofit/>
          </a:bodyPr>
          <a:lstStyle>
            <a:lvl1pPr algn="l">
              <a:lnSpc>
                <a:spcPts val="3900"/>
              </a:lnSpc>
              <a:defRPr sz="4000" b="1" cap="none" baseline="0">
                <a:solidFill>
                  <a:schemeClr val="bg1"/>
                </a:solidFill>
              </a:defRPr>
            </a:lvl1pPr>
          </a:lstStyle>
          <a:p>
            <a:r>
              <a:rPr lang="de-DE"/>
              <a:t>Titelmasterformat durch Klicken bearbeiten</a:t>
            </a:r>
            <a:endParaRPr lang="en-US"/>
          </a:p>
        </p:txBody>
      </p:sp>
      <p:sp>
        <p:nvSpPr>
          <p:cNvPr id="3" name="Subtitle 2"/>
          <p:cNvSpPr>
            <a:spLocks noGrp="1"/>
          </p:cNvSpPr>
          <p:nvPr>
            <p:ph type="subTitle" idx="1"/>
          </p:nvPr>
        </p:nvSpPr>
        <p:spPr>
          <a:xfrm>
            <a:off x="726016" y="2737037"/>
            <a:ext cx="8835267" cy="1021976"/>
          </a:xfrm>
          <a:prstGeom prst="rect">
            <a:avLst/>
          </a:prstGeom>
        </p:spPr>
        <p:txBody>
          <a:bodyPr>
            <a:noAutofit/>
          </a:bodyPr>
          <a:lstStyle>
            <a:lvl1pPr marL="0" indent="0" algn="l">
              <a:buNone/>
              <a:defRPr sz="2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6136" y="310181"/>
            <a:ext cx="644363" cy="638957"/>
          </a:xfrm>
          <a:prstGeom prst="rect">
            <a:avLst/>
          </a:prstGeom>
        </p:spPr>
      </p:pic>
    </p:spTree>
    <p:extLst>
      <p:ext uri="{BB962C8B-B14F-4D97-AF65-F5344CB8AC3E}">
        <p14:creationId xmlns:p14="http://schemas.microsoft.com/office/powerpoint/2010/main" val="2862006685"/>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5935174"/>
            <a:ext cx="644363" cy="638957"/>
          </a:xfrm>
          <a:prstGeom prst="rect">
            <a:avLst/>
          </a:prstGeom>
        </p:spPr>
      </p:pic>
      <p:pic>
        <p:nvPicPr>
          <p:cNvPr id="11" name="Grafik 10" descr="Marke 1 mit einfarbiger Füllung">
            <a:extLst>
              <a:ext uri="{FF2B5EF4-FFF2-40B4-BE49-F238E27FC236}">
                <a16:creationId xmlns:a16="http://schemas.microsoft.com/office/drawing/2014/main" id="{9166741E-77AD-EBF1-9440-80E344710C6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999" y="1191779"/>
            <a:ext cx="540000" cy="540000"/>
          </a:xfrm>
          <a:prstGeom prst="rect">
            <a:avLst/>
          </a:prstGeom>
        </p:spPr>
      </p:pic>
      <p:pic>
        <p:nvPicPr>
          <p:cNvPr id="13" name="Grafik 12" descr="Abzeichen mit einfarbiger Füllung">
            <a:extLst>
              <a:ext uri="{FF2B5EF4-FFF2-40B4-BE49-F238E27FC236}">
                <a16:creationId xmlns:a16="http://schemas.microsoft.com/office/drawing/2014/main" id="{2BD8C70C-9E41-8F6E-CA8E-3ACD7F685FB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1999" y="2251172"/>
            <a:ext cx="540000" cy="521121"/>
          </a:xfrm>
          <a:prstGeom prst="rect">
            <a:avLst/>
          </a:prstGeom>
        </p:spPr>
      </p:pic>
      <p:pic>
        <p:nvPicPr>
          <p:cNvPr id="15" name="Grafik 14" descr="Marke 3 mit einfarbiger Füllung">
            <a:extLst>
              <a:ext uri="{FF2B5EF4-FFF2-40B4-BE49-F238E27FC236}">
                <a16:creationId xmlns:a16="http://schemas.microsoft.com/office/drawing/2014/main" id="{9DF68240-7E71-1A7E-9D29-408D9A3151E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999" y="3291686"/>
            <a:ext cx="540000" cy="540000"/>
          </a:xfrm>
          <a:prstGeom prst="rect">
            <a:avLst/>
          </a:prstGeom>
        </p:spPr>
      </p:pic>
      <p:pic>
        <p:nvPicPr>
          <p:cNvPr id="34" name="Grafik 33" descr="Marke 4 mit einfarbiger Füllung">
            <a:extLst>
              <a:ext uri="{FF2B5EF4-FFF2-40B4-BE49-F238E27FC236}">
                <a16:creationId xmlns:a16="http://schemas.microsoft.com/office/drawing/2014/main" id="{82475E8E-4E5A-5583-E192-C242D1B15DD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1999" y="4351079"/>
            <a:ext cx="540000" cy="540000"/>
          </a:xfrm>
          <a:prstGeom prst="rect">
            <a:avLst/>
          </a:prstGeom>
        </p:spPr>
      </p:pic>
      <p:pic>
        <p:nvPicPr>
          <p:cNvPr id="37" name="Grafik 36" descr="Marke 5 mit einfarbiger Füllung">
            <a:extLst>
              <a:ext uri="{FF2B5EF4-FFF2-40B4-BE49-F238E27FC236}">
                <a16:creationId xmlns:a16="http://schemas.microsoft.com/office/drawing/2014/main" id="{2FD99C9E-54C6-1095-CDDE-E5347B08C0F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1999" y="5512502"/>
            <a:ext cx="540000" cy="540000"/>
          </a:xfrm>
          <a:prstGeom prst="rect">
            <a:avLst/>
          </a:prstGeom>
        </p:spPr>
      </p:pic>
      <p:cxnSp>
        <p:nvCxnSpPr>
          <p:cNvPr id="17" name="Gerader Verbinder 16">
            <a:extLst>
              <a:ext uri="{FF2B5EF4-FFF2-40B4-BE49-F238E27FC236}">
                <a16:creationId xmlns:a16="http://schemas.microsoft.com/office/drawing/2014/main" id="{4FF2EA9B-8C7B-C031-2791-D87EEB81C05B}"/>
              </a:ext>
            </a:extLst>
          </p:cNvPr>
          <p:cNvCxnSpPr>
            <a:cxnSpLocks/>
          </p:cNvCxnSpPr>
          <p:nvPr userDrawn="1"/>
        </p:nvCxnSpPr>
        <p:spPr>
          <a:xfrm>
            <a:off x="540000" y="1075498"/>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Textplatzhalter 17">
            <a:extLst>
              <a:ext uri="{FF2B5EF4-FFF2-40B4-BE49-F238E27FC236}">
                <a16:creationId xmlns:a16="http://schemas.microsoft.com/office/drawing/2014/main" id="{4712C376-CD73-9533-6F75-1C12D5AF26EB}"/>
              </a:ext>
            </a:extLst>
          </p:cNvPr>
          <p:cNvSpPr>
            <a:spLocks noGrp="1"/>
          </p:cNvSpPr>
          <p:nvPr>
            <p:ph type="body" sz="quarter" idx="13"/>
          </p:nvPr>
        </p:nvSpPr>
        <p:spPr>
          <a:xfrm>
            <a:off x="1138237" y="1202602"/>
            <a:ext cx="9915525" cy="5526443"/>
          </a:xfrm>
        </p:spPr>
        <p:txBody>
          <a:bodyPr/>
          <a:lstStyle>
            <a:lvl1pPr>
              <a:defRPr>
                <a:solidFill>
                  <a:schemeClr val="bg1"/>
                </a:solidFill>
              </a:defRPr>
            </a:lvl1pPr>
          </a:lstStyle>
          <a:p>
            <a:pPr lvl="0"/>
            <a:endParaRPr lang="de-DE"/>
          </a:p>
        </p:txBody>
      </p:sp>
      <p:sp>
        <p:nvSpPr>
          <p:cNvPr id="38" name="Textplatzhalter 17">
            <a:extLst>
              <a:ext uri="{FF2B5EF4-FFF2-40B4-BE49-F238E27FC236}">
                <a16:creationId xmlns:a16="http://schemas.microsoft.com/office/drawing/2014/main" id="{E66154E5-DE5C-2234-D693-2270836CE36B}"/>
              </a:ext>
            </a:extLst>
          </p:cNvPr>
          <p:cNvSpPr>
            <a:spLocks noGrp="1"/>
          </p:cNvSpPr>
          <p:nvPr>
            <p:ph type="body" sz="quarter" idx="15" hasCustomPrompt="1"/>
          </p:nvPr>
        </p:nvSpPr>
        <p:spPr>
          <a:xfrm>
            <a:off x="540000" y="480972"/>
            <a:ext cx="9915525" cy="503508"/>
          </a:xfrm>
        </p:spPr>
        <p:txBody>
          <a:bodyPr>
            <a:normAutofit/>
          </a:bodyPr>
          <a:lstStyle>
            <a:lvl1pPr>
              <a:defRPr sz="2800" b="1">
                <a:solidFill>
                  <a:schemeClr val="bg1"/>
                </a:solidFill>
                <a:latin typeface="+mj-lt"/>
              </a:defRPr>
            </a:lvl1pPr>
          </a:lstStyle>
          <a:p>
            <a:pPr lvl="0"/>
            <a:r>
              <a:rPr lang="de-DE"/>
              <a:t>Agenda</a:t>
            </a:r>
          </a:p>
        </p:txBody>
      </p:sp>
    </p:spTree>
    <p:extLst>
      <p:ext uri="{BB962C8B-B14F-4D97-AF65-F5344CB8AC3E}">
        <p14:creationId xmlns:p14="http://schemas.microsoft.com/office/powerpoint/2010/main" val="269414367"/>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Protokol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280979"/>
            <a:ext cx="4305300" cy="712111"/>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10440000" y="28800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3" name="Textfeld 12">
            <a:extLst>
              <a:ext uri="{FF2B5EF4-FFF2-40B4-BE49-F238E27FC236}">
                <a16:creationId xmlns:a16="http://schemas.microsoft.com/office/drawing/2014/main" id="{5037DF73-8CC6-F619-D651-74D8CD92C8C9}"/>
              </a:ext>
            </a:extLst>
          </p:cNvPr>
          <p:cNvSpPr txBox="1"/>
          <p:nvPr userDrawn="1"/>
        </p:nvSpPr>
        <p:spPr>
          <a:xfrm>
            <a:off x="1296000" y="432000"/>
            <a:ext cx="10224000" cy="440100"/>
          </a:xfrm>
          <a:prstGeom prst="rect">
            <a:avLst/>
          </a:prstGeom>
          <a:noFill/>
          <a:ln>
            <a:noFill/>
          </a:ln>
        </p:spPr>
        <p:txBody>
          <a:bodyPr wrap="square" lIns="0" tIns="0" rIns="0" bIns="0" rtlCol="0">
            <a:noAutofit/>
          </a:bodyPr>
          <a:lstStyle/>
          <a:p>
            <a:r>
              <a:rPr lang="de-DE" sz="2800" b="1" u="none">
                <a:solidFill>
                  <a:schemeClr val="tx2"/>
                </a:solidFill>
                <a:latin typeface="+mj-lt"/>
              </a:rPr>
              <a:t>Formalien/Protokoll der letzten Sitzung</a:t>
            </a:r>
          </a:p>
        </p:txBody>
      </p:sp>
      <p:pic>
        <p:nvPicPr>
          <p:cNvPr id="7" name="Grafik 6" descr="Marke 1 mit einfarbiger Füllung">
            <a:extLst>
              <a:ext uri="{FF2B5EF4-FFF2-40B4-BE49-F238E27FC236}">
                <a16:creationId xmlns:a16="http://schemas.microsoft.com/office/drawing/2014/main" id="{4846FBAC-5F7C-C7C3-CFB0-93B1F07D8F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700" y="396000"/>
            <a:ext cx="533837" cy="533837"/>
          </a:xfrm>
          <a:prstGeom prst="rect">
            <a:avLst/>
          </a:prstGeom>
        </p:spPr>
      </p:pic>
      <p:pic>
        <p:nvPicPr>
          <p:cNvPr id="10" name="Grafik 9">
            <a:extLst>
              <a:ext uri="{FF2B5EF4-FFF2-40B4-BE49-F238E27FC236}">
                <a16:creationId xmlns:a16="http://schemas.microsoft.com/office/drawing/2014/main" id="{7D4DE298-C12C-719C-2DD4-7D36B8C22332}"/>
              </a:ext>
            </a:extLst>
          </p:cNvPr>
          <p:cNvPicPr>
            <a:picLocks noChangeAspect="1"/>
          </p:cNvPicPr>
          <p:nvPr userDrawn="1"/>
        </p:nvPicPr>
        <p:blipFill>
          <a:blip r:embed="rId6"/>
          <a:stretch>
            <a:fillRect/>
          </a:stretch>
        </p:blipFill>
        <p:spPr>
          <a:xfrm>
            <a:off x="540000" y="1247352"/>
            <a:ext cx="5414945" cy="4140000"/>
          </a:xfrm>
          <a:prstGeom prst="rect">
            <a:avLst/>
          </a:prstGeom>
        </p:spPr>
      </p:pic>
      <p:sp>
        <p:nvSpPr>
          <p:cNvPr id="18" name="Textplatzhalter 17">
            <a:extLst>
              <a:ext uri="{FF2B5EF4-FFF2-40B4-BE49-F238E27FC236}">
                <a16:creationId xmlns:a16="http://schemas.microsoft.com/office/drawing/2014/main" id="{5323CD20-F8ED-D737-4FC6-2C9F9B52FE4B}"/>
              </a:ext>
            </a:extLst>
          </p:cNvPr>
          <p:cNvSpPr>
            <a:spLocks noGrp="1"/>
          </p:cNvSpPr>
          <p:nvPr>
            <p:ph type="body" sz="quarter" idx="10"/>
          </p:nvPr>
        </p:nvSpPr>
        <p:spPr>
          <a:xfrm>
            <a:off x="6642099" y="1247352"/>
            <a:ext cx="4752000" cy="4140000"/>
          </a:xfrm>
        </p:spPr>
        <p:txBody>
          <a:bodyPr>
            <a:normAutofit/>
          </a:bodyPr>
          <a:lstStyle>
            <a:lvl1pPr>
              <a:defRPr sz="2000">
                <a:solidFill>
                  <a:schemeClr val="bg1"/>
                </a:solidFill>
              </a:defRPr>
            </a:lvl1pPr>
          </a:lstStyle>
          <a:p>
            <a:pPr lvl="0"/>
            <a:endParaRPr lang="de-DE"/>
          </a:p>
        </p:txBody>
      </p:sp>
      <p:cxnSp>
        <p:nvCxnSpPr>
          <p:cNvPr id="12" name="Gerader Verbinder 11">
            <a:extLst>
              <a:ext uri="{FF2B5EF4-FFF2-40B4-BE49-F238E27FC236}">
                <a16:creationId xmlns:a16="http://schemas.microsoft.com/office/drawing/2014/main" id="{1C5EC7FD-6FA5-C9ED-5FDD-412AC641F817}"/>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258256"/>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ea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1080000" y="36000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3" name="Textfeld 12">
            <a:extLst>
              <a:ext uri="{FF2B5EF4-FFF2-40B4-BE49-F238E27FC236}">
                <a16:creationId xmlns:a16="http://schemas.microsoft.com/office/drawing/2014/main" id="{5037DF73-8CC6-F619-D651-74D8CD92C8C9}"/>
              </a:ext>
            </a:extLst>
          </p:cNvPr>
          <p:cNvSpPr txBox="1"/>
          <p:nvPr userDrawn="1"/>
        </p:nvSpPr>
        <p:spPr>
          <a:xfrm>
            <a:off x="1296000" y="432000"/>
            <a:ext cx="6331744" cy="484234"/>
          </a:xfrm>
          <a:prstGeom prst="rect">
            <a:avLst/>
          </a:prstGeom>
          <a:noFill/>
        </p:spPr>
        <p:txBody>
          <a:bodyPr wrap="square" lIns="0" tIns="0" rIns="0" bIns="0" rtlCol="0">
            <a:noAutofit/>
          </a:bodyPr>
          <a:lstStyle/>
          <a:p>
            <a:r>
              <a:rPr lang="de-DE" sz="2800" b="1" u="none" kern="1200">
                <a:solidFill>
                  <a:schemeClr val="tx2"/>
                </a:solidFill>
                <a:latin typeface="+mj-lt"/>
                <a:ea typeface="+mn-ea"/>
                <a:cs typeface="+mn-cs"/>
              </a:rPr>
              <a:t>Interna/Personalien</a:t>
            </a:r>
          </a:p>
        </p:txBody>
      </p:sp>
      <p:pic>
        <p:nvPicPr>
          <p:cNvPr id="8" name="Grafik 7" descr="Abzeichen mit einfarbiger Füllung">
            <a:extLst>
              <a:ext uri="{FF2B5EF4-FFF2-40B4-BE49-F238E27FC236}">
                <a16:creationId xmlns:a16="http://schemas.microsoft.com/office/drawing/2014/main" id="{7805CA4D-695A-2F6E-14AC-A8C8192CBEF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cxnSp>
        <p:nvCxnSpPr>
          <p:cNvPr id="18" name="Gerader Verbinder 17">
            <a:extLst>
              <a:ext uri="{FF2B5EF4-FFF2-40B4-BE49-F238E27FC236}">
                <a16:creationId xmlns:a16="http://schemas.microsoft.com/office/drawing/2014/main" id="{2F9169E0-BC67-4E1C-E8E7-534E35877399}"/>
              </a:ext>
            </a:extLst>
          </p:cNvPr>
          <p:cNvCxnSpPr>
            <a:cxnSpLocks/>
          </p:cNvCxnSpPr>
          <p:nvPr userDrawn="1"/>
        </p:nvCxnSpPr>
        <p:spPr>
          <a:xfrm flipV="1">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55219"/>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OP 2_ganzes Bi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97818" y="188895"/>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540000" y="452902"/>
            <a:ext cx="9667875" cy="486000"/>
          </a:xfrm>
        </p:spPr>
        <p:txBody>
          <a:bodyPr>
            <a:normAutofit/>
          </a:bodyPr>
          <a:lstStyle>
            <a:lvl1pPr>
              <a:defRPr sz="2800">
                <a:solidFill>
                  <a:schemeClr val="bg1"/>
                </a:solidFill>
                <a:latin typeface="+mj-lt"/>
              </a:defRPr>
            </a:lvl1pPr>
          </a:lstStyle>
          <a:p>
            <a:pPr lvl="0"/>
            <a:endParaRPr lang="de-DE"/>
          </a:p>
        </p:txBody>
      </p:sp>
      <p:cxnSp>
        <p:nvCxnSpPr>
          <p:cNvPr id="14" name="Gerader Verbinder 13">
            <a:extLst>
              <a:ext uri="{FF2B5EF4-FFF2-40B4-BE49-F238E27FC236}">
                <a16:creationId xmlns:a16="http://schemas.microsoft.com/office/drawing/2014/main" id="{C47F229F-607C-7BFC-25F0-849595C73BA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38032005-A830-DBE2-FBA6-088E15AC69AE}"/>
              </a:ext>
            </a:extLst>
          </p:cNvPr>
          <p:cNvSpPr txBox="1"/>
          <p:nvPr userDrawn="1"/>
        </p:nvSpPr>
        <p:spPr>
          <a:xfrm>
            <a:off x="511201" y="1324949"/>
            <a:ext cx="10452674" cy="4114798"/>
          </a:xfrm>
          <a:prstGeom prst="rect">
            <a:avLst/>
          </a:prstGeom>
          <a:noFill/>
        </p:spPr>
        <p:txBody>
          <a:bodyPr wrap="square" lIns="0" tIns="0" rIns="0" bIns="0" rtlCol="0">
            <a:noAutofit/>
          </a:bodyPr>
          <a:lstStyle/>
          <a:p>
            <a:pPr marL="285750" indent="-285750">
              <a:buClr>
                <a:srgbClr val="FFFDEF"/>
              </a:buClr>
              <a:buFont typeface="Courier New" panose="02070309020205020404" pitchFamily="49" charset="0"/>
              <a:buChar char="o"/>
            </a:pPr>
            <a:endParaRPr lang="de-DE" sz="1600">
              <a:solidFill>
                <a:schemeClr val="tx2"/>
              </a:solidFill>
            </a:endParaRPr>
          </a:p>
        </p:txBody>
      </p:sp>
    </p:spTree>
    <p:extLst>
      <p:ext uri="{BB962C8B-B14F-4D97-AF65-F5344CB8AC3E}">
        <p14:creationId xmlns:p14="http://schemas.microsoft.com/office/powerpoint/2010/main" val="873938749"/>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OP 2_nur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540000" y="432000"/>
            <a:ext cx="10979999" cy="486000"/>
          </a:xfrm>
        </p:spPr>
        <p:txBody>
          <a:bodyPr>
            <a:normAutofit/>
          </a:bodyPr>
          <a:lstStyle>
            <a:lvl1pPr>
              <a:defRPr sz="2800">
                <a:solidFill>
                  <a:schemeClr val="bg1"/>
                </a:solidFill>
                <a:latin typeface="+mj-lt"/>
              </a:defRPr>
            </a:lvl1pPr>
          </a:lstStyle>
          <a:p>
            <a:pPr lvl="0"/>
            <a:endParaRPr lang="de-DE"/>
          </a:p>
        </p:txBody>
      </p:sp>
      <p:sp>
        <p:nvSpPr>
          <p:cNvPr id="11" name="Textplatzhalter 10">
            <a:extLst>
              <a:ext uri="{FF2B5EF4-FFF2-40B4-BE49-F238E27FC236}">
                <a16:creationId xmlns:a16="http://schemas.microsoft.com/office/drawing/2014/main" id="{9C969ECE-AB25-B860-D5AC-9D919CBD0B0E}"/>
              </a:ext>
            </a:extLst>
          </p:cNvPr>
          <p:cNvSpPr>
            <a:spLocks noGrp="1"/>
          </p:cNvSpPr>
          <p:nvPr>
            <p:ph type="body" sz="quarter" idx="14"/>
          </p:nvPr>
        </p:nvSpPr>
        <p:spPr>
          <a:xfrm>
            <a:off x="540000" y="1435297"/>
            <a:ext cx="10979999" cy="4320000"/>
          </a:xfrm>
        </p:spPr>
        <p:txBody>
          <a:bodyPr/>
          <a:lstStyle>
            <a:lvl1pPr marL="342900" indent="-342900">
              <a:buClr>
                <a:schemeClr val="bg1"/>
              </a:buClr>
              <a:buFont typeface="+mj-lt"/>
              <a:buAutoNum type="arabicPeriod"/>
              <a:defRPr>
                <a:solidFill>
                  <a:schemeClr val="bg1"/>
                </a:solidFill>
              </a:defRPr>
            </a:lvl1pPr>
          </a:lstStyle>
          <a:p>
            <a:pPr lvl="0"/>
            <a:endParaRPr lang="de-DE"/>
          </a:p>
        </p:txBody>
      </p:sp>
      <p:cxnSp>
        <p:nvCxnSpPr>
          <p:cNvPr id="12" name="Gerader Verbinder 11">
            <a:extLst>
              <a:ext uri="{FF2B5EF4-FFF2-40B4-BE49-F238E27FC236}">
                <a16:creationId xmlns:a16="http://schemas.microsoft.com/office/drawing/2014/main" id="{2796A1CA-9000-A7C1-4918-64CC06DAD86B}"/>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006517"/>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OP 2 Bild u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Bildplatzhalter 7">
            <a:extLst>
              <a:ext uri="{FF2B5EF4-FFF2-40B4-BE49-F238E27FC236}">
                <a16:creationId xmlns:a16="http://schemas.microsoft.com/office/drawing/2014/main" id="{2E328D4C-DD5A-69EA-1420-AE125AE65397}"/>
              </a:ext>
            </a:extLst>
          </p:cNvPr>
          <p:cNvSpPr>
            <a:spLocks noGrp="1"/>
          </p:cNvSpPr>
          <p:nvPr>
            <p:ph type="pic" sz="quarter" idx="10"/>
          </p:nvPr>
        </p:nvSpPr>
        <p:spPr>
          <a:xfrm>
            <a:off x="540000" y="1421606"/>
            <a:ext cx="4098675" cy="4680000"/>
          </a:xfrm>
        </p:spPr>
        <p:txBody>
          <a:bodyPr/>
          <a:lstStyle/>
          <a:p>
            <a:endParaRPr lang="de-DE"/>
          </a:p>
        </p:txBody>
      </p:sp>
      <p:sp>
        <p:nvSpPr>
          <p:cNvPr id="10" name="Textplatzhalter 9">
            <a:extLst>
              <a:ext uri="{FF2B5EF4-FFF2-40B4-BE49-F238E27FC236}">
                <a16:creationId xmlns:a16="http://schemas.microsoft.com/office/drawing/2014/main" id="{40AD0B40-9AFB-6275-3ABB-92AE96FE3E9A}"/>
              </a:ext>
            </a:extLst>
          </p:cNvPr>
          <p:cNvSpPr>
            <a:spLocks noGrp="1"/>
          </p:cNvSpPr>
          <p:nvPr>
            <p:ph type="body" sz="quarter" idx="11"/>
          </p:nvPr>
        </p:nvSpPr>
        <p:spPr>
          <a:xfrm>
            <a:off x="5133975" y="1462087"/>
            <a:ext cx="6386025" cy="4541120"/>
          </a:xfrm>
        </p:spPr>
        <p:txBody>
          <a:bodyPr/>
          <a:lstStyle>
            <a:lvl1pPr marL="285750" indent="-285750">
              <a:buClr>
                <a:schemeClr val="bg1"/>
              </a:buClr>
              <a:buFont typeface="Arial" panose="020B0604020202020204" pitchFamily="34" charset="0"/>
              <a:buChar char="•"/>
              <a:defRPr>
                <a:solidFill>
                  <a:schemeClr val="bg1"/>
                </a:solidFill>
              </a:defRPr>
            </a:lvl1pPr>
          </a:lstStyle>
          <a:p>
            <a:pPr lvl="0"/>
            <a:endParaRPr lang="de-DE"/>
          </a:p>
        </p:txBody>
      </p:sp>
      <p:sp>
        <p:nvSpPr>
          <p:cNvPr id="11" name="Fußzeilenplatzhalter 7">
            <a:extLst>
              <a:ext uri="{FF2B5EF4-FFF2-40B4-BE49-F238E27FC236}">
                <a16:creationId xmlns:a16="http://schemas.microsoft.com/office/drawing/2014/main" id="{2C979214-BDD6-A605-A1B5-EDED476271CF}"/>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
        <p:nvSpPr>
          <p:cNvPr id="14" name="Textplatzhalter 7">
            <a:extLst>
              <a:ext uri="{FF2B5EF4-FFF2-40B4-BE49-F238E27FC236}">
                <a16:creationId xmlns:a16="http://schemas.microsoft.com/office/drawing/2014/main" id="{C39BBF95-DBC7-0A91-B656-82B4028CA24F}"/>
              </a:ext>
            </a:extLst>
          </p:cNvPr>
          <p:cNvSpPr>
            <a:spLocks noGrp="1"/>
          </p:cNvSpPr>
          <p:nvPr>
            <p:ph type="body" sz="quarter" idx="13"/>
          </p:nvPr>
        </p:nvSpPr>
        <p:spPr>
          <a:xfrm>
            <a:off x="1296000" y="432000"/>
            <a:ext cx="10224000" cy="486000"/>
          </a:xfrm>
        </p:spPr>
        <p:txBody>
          <a:bodyPr>
            <a:normAutofit/>
          </a:bodyPr>
          <a:lstStyle>
            <a:lvl1pPr>
              <a:defRPr sz="2800">
                <a:solidFill>
                  <a:schemeClr val="bg1"/>
                </a:solidFill>
                <a:latin typeface="+mj-lt"/>
              </a:defRPr>
            </a:lvl1pPr>
          </a:lstStyle>
          <a:p>
            <a:pPr lvl="0"/>
            <a:endParaRPr lang="de-DE"/>
          </a:p>
        </p:txBody>
      </p:sp>
      <p:cxnSp>
        <p:nvCxnSpPr>
          <p:cNvPr id="13" name="Gerader Verbinder 12">
            <a:extLst>
              <a:ext uri="{FF2B5EF4-FFF2-40B4-BE49-F238E27FC236}">
                <a16:creationId xmlns:a16="http://schemas.microsoft.com/office/drawing/2014/main" id="{54AC6A59-FEAE-C58C-7C51-A0DF0E1FE60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Grafik 14" descr="Abzeichen mit einfarbiger Füllung">
            <a:extLst>
              <a:ext uri="{FF2B5EF4-FFF2-40B4-BE49-F238E27FC236}">
                <a16:creationId xmlns:a16="http://schemas.microsoft.com/office/drawing/2014/main" id="{4321C154-1ECC-0DA9-CDF1-25B426F1424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Tree>
    <p:extLst>
      <p:ext uri="{BB962C8B-B14F-4D97-AF65-F5344CB8AC3E}">
        <p14:creationId xmlns:p14="http://schemas.microsoft.com/office/powerpoint/2010/main" val="2187885134"/>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OP 3 Haushalt_ganzes Bi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pic>
        <p:nvPicPr>
          <p:cNvPr id="7" name="Grafik 6" descr="Marke 3 mit einfarbiger Füllung">
            <a:extLst>
              <a:ext uri="{FF2B5EF4-FFF2-40B4-BE49-F238E27FC236}">
                <a16:creationId xmlns:a16="http://schemas.microsoft.com/office/drawing/2014/main" id="{6F2DEE2D-45B2-44A4-2848-A9CD6CA02DF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9" name="Bildplatzhalter 7">
            <a:extLst>
              <a:ext uri="{FF2B5EF4-FFF2-40B4-BE49-F238E27FC236}">
                <a16:creationId xmlns:a16="http://schemas.microsoft.com/office/drawing/2014/main" id="{74818467-C628-4F28-E8F5-55F49C9DEE47}"/>
              </a:ext>
            </a:extLst>
          </p:cNvPr>
          <p:cNvSpPr>
            <a:spLocks noGrp="1"/>
          </p:cNvSpPr>
          <p:nvPr>
            <p:ph type="pic" sz="quarter" idx="10"/>
          </p:nvPr>
        </p:nvSpPr>
        <p:spPr>
          <a:xfrm>
            <a:off x="540000" y="1332001"/>
            <a:ext cx="10980000" cy="4320000"/>
          </a:xfrm>
        </p:spPr>
        <p:txBody>
          <a:bodyPr/>
          <a:lstStyle/>
          <a:p>
            <a:endParaRPr lang="de-DE"/>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1296000" y="432000"/>
            <a:ext cx="9667875" cy="486000"/>
          </a:xfrm>
        </p:spPr>
        <p:txBody>
          <a:bodyPr>
            <a:normAutofit/>
          </a:bodyPr>
          <a:lstStyle>
            <a:lvl1pPr>
              <a:defRPr sz="2800">
                <a:solidFill>
                  <a:schemeClr val="bg1"/>
                </a:solidFill>
                <a:latin typeface="+mj-lt"/>
              </a:defRPr>
            </a:lvl1pPr>
          </a:lstStyle>
          <a:p>
            <a:pPr lvl="0"/>
            <a:endParaRPr lang="de-DE"/>
          </a:p>
        </p:txBody>
      </p:sp>
      <p:cxnSp>
        <p:nvCxnSpPr>
          <p:cNvPr id="14" name="Gerader Verbinder 13">
            <a:extLst>
              <a:ext uri="{FF2B5EF4-FFF2-40B4-BE49-F238E27FC236}">
                <a16:creationId xmlns:a16="http://schemas.microsoft.com/office/drawing/2014/main" id="{C47F229F-607C-7BFC-25F0-849595C73BA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ußzeilenplatzhalter 7">
            <a:extLst>
              <a:ext uri="{FF2B5EF4-FFF2-40B4-BE49-F238E27FC236}">
                <a16:creationId xmlns:a16="http://schemas.microsoft.com/office/drawing/2014/main" id="{58074064-50B2-EEAF-D713-CAA95F30B316}"/>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294959418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_Blue_6P">
    <p:bg>
      <p:bgPr>
        <a:solidFill>
          <a:schemeClr val="tx2"/>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sp>
        <p:nvSpPr>
          <p:cNvPr id="2" name="Foliennummernplatzhalter 5">
            <a:extLst>
              <a:ext uri="{FF2B5EF4-FFF2-40B4-BE49-F238E27FC236}">
                <a16:creationId xmlns:a16="http://schemas.microsoft.com/office/drawing/2014/main" id="{6F4460DD-4754-0D89-FA2A-651442EE518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4" name="Grafik 3">
            <a:extLst>
              <a:ext uri="{FF2B5EF4-FFF2-40B4-BE49-F238E27FC236}">
                <a16:creationId xmlns:a16="http://schemas.microsoft.com/office/drawing/2014/main" id="{690CDD50-EF9F-35C9-D562-11B41CAA583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5" name="Fußzeilenplatzhalter 1">
            <a:extLst>
              <a:ext uri="{FF2B5EF4-FFF2-40B4-BE49-F238E27FC236}">
                <a16:creationId xmlns:a16="http://schemas.microsoft.com/office/drawing/2014/main" id="{1D7315F3-47E2-0393-A82F-33B4DAF9D30B}"/>
              </a:ext>
            </a:extLst>
          </p:cNvPr>
          <p:cNvSpPr>
            <a:spLocks noGrp="1"/>
          </p:cNvSpPr>
          <p:nvPr>
            <p:ph type="ftr" sz="quarter" idx="3"/>
          </p:nvPr>
        </p:nvSpPr>
        <p:spPr>
          <a:xfrm>
            <a:off x="1858617" y="6340317"/>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43" name="Bildplatzhalter 12">
            <a:extLst>
              <a:ext uri="{FF2B5EF4-FFF2-40B4-BE49-F238E27FC236}">
                <a16:creationId xmlns:a16="http://schemas.microsoft.com/office/drawing/2014/main" id="{08A100FF-6879-E5CD-38EB-250C326D022C}"/>
              </a:ext>
            </a:extLst>
          </p:cNvPr>
          <p:cNvSpPr>
            <a:spLocks noGrp="1"/>
          </p:cNvSpPr>
          <p:nvPr>
            <p:ph type="pic" sz="quarter" idx="15" hasCustomPrompt="1"/>
          </p:nvPr>
        </p:nvSpPr>
        <p:spPr>
          <a:xfrm>
            <a:off x="531116" y="1969703"/>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46" name="Bildplatzhalter 12">
            <a:extLst>
              <a:ext uri="{FF2B5EF4-FFF2-40B4-BE49-F238E27FC236}">
                <a16:creationId xmlns:a16="http://schemas.microsoft.com/office/drawing/2014/main" id="{694BFF2C-4EE2-0932-22EB-7B64761152F3}"/>
              </a:ext>
            </a:extLst>
          </p:cNvPr>
          <p:cNvSpPr>
            <a:spLocks noGrp="1"/>
          </p:cNvSpPr>
          <p:nvPr>
            <p:ph type="pic" sz="quarter" idx="16" hasCustomPrompt="1"/>
          </p:nvPr>
        </p:nvSpPr>
        <p:spPr>
          <a:xfrm>
            <a:off x="4359340" y="1969703"/>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47" name="Bildplatzhalter 12">
            <a:extLst>
              <a:ext uri="{FF2B5EF4-FFF2-40B4-BE49-F238E27FC236}">
                <a16:creationId xmlns:a16="http://schemas.microsoft.com/office/drawing/2014/main" id="{1E8017E4-AE85-11B5-C74E-6E1ABE672ADE}"/>
              </a:ext>
            </a:extLst>
          </p:cNvPr>
          <p:cNvSpPr>
            <a:spLocks noGrp="1"/>
          </p:cNvSpPr>
          <p:nvPr>
            <p:ph type="pic" sz="quarter" idx="17" hasCustomPrompt="1"/>
          </p:nvPr>
        </p:nvSpPr>
        <p:spPr>
          <a:xfrm>
            <a:off x="8187564" y="1969703"/>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61" name="Bildplatzhalter 12">
            <a:extLst>
              <a:ext uri="{FF2B5EF4-FFF2-40B4-BE49-F238E27FC236}">
                <a16:creationId xmlns:a16="http://schemas.microsoft.com/office/drawing/2014/main" id="{5B2FE47F-A156-52AB-050A-654DC81C0A7C}"/>
              </a:ext>
            </a:extLst>
          </p:cNvPr>
          <p:cNvSpPr>
            <a:spLocks noGrp="1"/>
          </p:cNvSpPr>
          <p:nvPr>
            <p:ph type="pic" sz="quarter" idx="18" hasCustomPrompt="1"/>
          </p:nvPr>
        </p:nvSpPr>
        <p:spPr>
          <a:xfrm>
            <a:off x="531116" y="391124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62" name="Bildplatzhalter 12">
            <a:extLst>
              <a:ext uri="{FF2B5EF4-FFF2-40B4-BE49-F238E27FC236}">
                <a16:creationId xmlns:a16="http://schemas.microsoft.com/office/drawing/2014/main" id="{11B807A9-4272-BE89-D90C-1D4719AEE317}"/>
              </a:ext>
            </a:extLst>
          </p:cNvPr>
          <p:cNvSpPr>
            <a:spLocks noGrp="1"/>
          </p:cNvSpPr>
          <p:nvPr>
            <p:ph type="pic" sz="quarter" idx="19" hasCustomPrompt="1"/>
          </p:nvPr>
        </p:nvSpPr>
        <p:spPr>
          <a:xfrm>
            <a:off x="4359340" y="391124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63" name="Bildplatzhalter 12">
            <a:extLst>
              <a:ext uri="{FF2B5EF4-FFF2-40B4-BE49-F238E27FC236}">
                <a16:creationId xmlns:a16="http://schemas.microsoft.com/office/drawing/2014/main" id="{22D6771F-63BF-A45B-EA45-D02DC48E64D2}"/>
              </a:ext>
            </a:extLst>
          </p:cNvPr>
          <p:cNvSpPr>
            <a:spLocks noGrp="1"/>
          </p:cNvSpPr>
          <p:nvPr>
            <p:ph type="pic" sz="quarter" idx="20" hasCustomPrompt="1"/>
          </p:nvPr>
        </p:nvSpPr>
        <p:spPr>
          <a:xfrm>
            <a:off x="8187564" y="391124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6" name="Textplatzhalter 85">
            <a:extLst>
              <a:ext uri="{FF2B5EF4-FFF2-40B4-BE49-F238E27FC236}">
                <a16:creationId xmlns:a16="http://schemas.microsoft.com/office/drawing/2014/main" id="{AFE55BDD-5AC9-C19A-FE3A-51019487FE0D}"/>
              </a:ext>
            </a:extLst>
          </p:cNvPr>
          <p:cNvSpPr>
            <a:spLocks noGrp="1"/>
          </p:cNvSpPr>
          <p:nvPr>
            <p:ph type="body" sz="quarter" idx="33" hasCustomPrompt="1"/>
          </p:nvPr>
        </p:nvSpPr>
        <p:spPr>
          <a:xfrm>
            <a:off x="1998920" y="2098110"/>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7" name="Textplatzhalter 85">
            <a:extLst>
              <a:ext uri="{FF2B5EF4-FFF2-40B4-BE49-F238E27FC236}">
                <a16:creationId xmlns:a16="http://schemas.microsoft.com/office/drawing/2014/main" id="{56D92F97-A559-4647-5E3B-11E69A813F78}"/>
              </a:ext>
            </a:extLst>
          </p:cNvPr>
          <p:cNvSpPr>
            <a:spLocks noGrp="1"/>
          </p:cNvSpPr>
          <p:nvPr>
            <p:ph type="body" sz="quarter" idx="34" hasCustomPrompt="1"/>
          </p:nvPr>
        </p:nvSpPr>
        <p:spPr>
          <a:xfrm>
            <a:off x="1998920" y="2663991"/>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8" name="Textplatzhalter 85">
            <a:extLst>
              <a:ext uri="{FF2B5EF4-FFF2-40B4-BE49-F238E27FC236}">
                <a16:creationId xmlns:a16="http://schemas.microsoft.com/office/drawing/2014/main" id="{2EC6B839-6840-BB18-03B3-1508695BDFC9}"/>
              </a:ext>
            </a:extLst>
          </p:cNvPr>
          <p:cNvSpPr>
            <a:spLocks noGrp="1"/>
          </p:cNvSpPr>
          <p:nvPr>
            <p:ph type="body" sz="quarter" idx="35" hasCustomPrompt="1"/>
          </p:nvPr>
        </p:nvSpPr>
        <p:spPr>
          <a:xfrm>
            <a:off x="5830298" y="2098110"/>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9" name="Textplatzhalter 85">
            <a:extLst>
              <a:ext uri="{FF2B5EF4-FFF2-40B4-BE49-F238E27FC236}">
                <a16:creationId xmlns:a16="http://schemas.microsoft.com/office/drawing/2014/main" id="{69364A6A-0835-64E0-81B1-953CB753C3AF}"/>
              </a:ext>
            </a:extLst>
          </p:cNvPr>
          <p:cNvSpPr>
            <a:spLocks noGrp="1"/>
          </p:cNvSpPr>
          <p:nvPr>
            <p:ph type="body" sz="quarter" idx="36" hasCustomPrompt="1"/>
          </p:nvPr>
        </p:nvSpPr>
        <p:spPr>
          <a:xfrm>
            <a:off x="5830298" y="2663991"/>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0" name="Textplatzhalter 85">
            <a:extLst>
              <a:ext uri="{FF2B5EF4-FFF2-40B4-BE49-F238E27FC236}">
                <a16:creationId xmlns:a16="http://schemas.microsoft.com/office/drawing/2014/main" id="{DEA044A2-A8D2-436C-EA69-79600F2C70BD}"/>
              </a:ext>
            </a:extLst>
          </p:cNvPr>
          <p:cNvSpPr>
            <a:spLocks noGrp="1"/>
          </p:cNvSpPr>
          <p:nvPr>
            <p:ph type="body" sz="quarter" idx="37" hasCustomPrompt="1"/>
          </p:nvPr>
        </p:nvSpPr>
        <p:spPr>
          <a:xfrm>
            <a:off x="9651684" y="2098110"/>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1" name="Textplatzhalter 85">
            <a:extLst>
              <a:ext uri="{FF2B5EF4-FFF2-40B4-BE49-F238E27FC236}">
                <a16:creationId xmlns:a16="http://schemas.microsoft.com/office/drawing/2014/main" id="{17CAF57A-15B5-EB87-4278-252115018136}"/>
              </a:ext>
            </a:extLst>
          </p:cNvPr>
          <p:cNvSpPr>
            <a:spLocks noGrp="1"/>
          </p:cNvSpPr>
          <p:nvPr>
            <p:ph type="body" sz="quarter" idx="38" hasCustomPrompt="1"/>
          </p:nvPr>
        </p:nvSpPr>
        <p:spPr>
          <a:xfrm>
            <a:off x="9651684" y="2663991"/>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2" name="Textplatzhalter 85">
            <a:extLst>
              <a:ext uri="{FF2B5EF4-FFF2-40B4-BE49-F238E27FC236}">
                <a16:creationId xmlns:a16="http://schemas.microsoft.com/office/drawing/2014/main" id="{A1B4E8D0-B659-E1F8-8A3C-692A0BA7FEAB}"/>
              </a:ext>
            </a:extLst>
          </p:cNvPr>
          <p:cNvSpPr>
            <a:spLocks noGrp="1"/>
          </p:cNvSpPr>
          <p:nvPr>
            <p:ph type="body" sz="quarter" idx="39" hasCustomPrompt="1"/>
          </p:nvPr>
        </p:nvSpPr>
        <p:spPr>
          <a:xfrm>
            <a:off x="1998920" y="4066633"/>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3" name="Textplatzhalter 85">
            <a:extLst>
              <a:ext uri="{FF2B5EF4-FFF2-40B4-BE49-F238E27FC236}">
                <a16:creationId xmlns:a16="http://schemas.microsoft.com/office/drawing/2014/main" id="{3C5E5AA4-1C38-C41F-0DE9-D661946BEEE8}"/>
              </a:ext>
            </a:extLst>
          </p:cNvPr>
          <p:cNvSpPr>
            <a:spLocks noGrp="1"/>
          </p:cNvSpPr>
          <p:nvPr>
            <p:ph type="body" sz="quarter" idx="40" hasCustomPrompt="1"/>
          </p:nvPr>
        </p:nvSpPr>
        <p:spPr>
          <a:xfrm>
            <a:off x="1998920" y="4617766"/>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4" name="Textplatzhalter 85">
            <a:extLst>
              <a:ext uri="{FF2B5EF4-FFF2-40B4-BE49-F238E27FC236}">
                <a16:creationId xmlns:a16="http://schemas.microsoft.com/office/drawing/2014/main" id="{455CA220-06C9-7AC6-2410-115F56327213}"/>
              </a:ext>
            </a:extLst>
          </p:cNvPr>
          <p:cNvSpPr>
            <a:spLocks noGrp="1"/>
          </p:cNvSpPr>
          <p:nvPr>
            <p:ph type="body" sz="quarter" idx="41" hasCustomPrompt="1"/>
          </p:nvPr>
        </p:nvSpPr>
        <p:spPr>
          <a:xfrm>
            <a:off x="5830298" y="4066633"/>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5" name="Textplatzhalter 85">
            <a:extLst>
              <a:ext uri="{FF2B5EF4-FFF2-40B4-BE49-F238E27FC236}">
                <a16:creationId xmlns:a16="http://schemas.microsoft.com/office/drawing/2014/main" id="{C56A9975-FEAC-CA3C-0E5B-6DB9A4D12015}"/>
              </a:ext>
            </a:extLst>
          </p:cNvPr>
          <p:cNvSpPr>
            <a:spLocks noGrp="1"/>
          </p:cNvSpPr>
          <p:nvPr>
            <p:ph type="body" sz="quarter" idx="42" hasCustomPrompt="1"/>
          </p:nvPr>
        </p:nvSpPr>
        <p:spPr>
          <a:xfrm>
            <a:off x="5830298" y="4617766"/>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6" name="Textplatzhalter 85">
            <a:extLst>
              <a:ext uri="{FF2B5EF4-FFF2-40B4-BE49-F238E27FC236}">
                <a16:creationId xmlns:a16="http://schemas.microsoft.com/office/drawing/2014/main" id="{79D9487A-8AA5-E5B2-73AB-2637DB805D44}"/>
              </a:ext>
            </a:extLst>
          </p:cNvPr>
          <p:cNvSpPr>
            <a:spLocks noGrp="1"/>
          </p:cNvSpPr>
          <p:nvPr>
            <p:ph type="body" sz="quarter" idx="43" hasCustomPrompt="1"/>
          </p:nvPr>
        </p:nvSpPr>
        <p:spPr>
          <a:xfrm>
            <a:off x="9651684" y="4066633"/>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7" name="Textplatzhalter 85">
            <a:extLst>
              <a:ext uri="{FF2B5EF4-FFF2-40B4-BE49-F238E27FC236}">
                <a16:creationId xmlns:a16="http://schemas.microsoft.com/office/drawing/2014/main" id="{373206EE-42FA-F990-6AC0-88C7AEFD4CF8}"/>
              </a:ext>
            </a:extLst>
          </p:cNvPr>
          <p:cNvSpPr>
            <a:spLocks noGrp="1"/>
          </p:cNvSpPr>
          <p:nvPr>
            <p:ph type="body" sz="quarter" idx="44" hasCustomPrompt="1"/>
          </p:nvPr>
        </p:nvSpPr>
        <p:spPr>
          <a:xfrm>
            <a:off x="9651684" y="4617766"/>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Tree>
    <p:extLst>
      <p:ext uri="{BB962C8B-B14F-4D97-AF65-F5344CB8AC3E}">
        <p14:creationId xmlns:p14="http://schemas.microsoft.com/office/powerpoint/2010/main" val="39365374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TOP 3 Haushalt_nur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1296000" y="432000"/>
            <a:ext cx="9667875" cy="486000"/>
          </a:xfrm>
        </p:spPr>
        <p:txBody>
          <a:bodyPr>
            <a:normAutofit/>
          </a:bodyPr>
          <a:lstStyle>
            <a:lvl1pPr>
              <a:defRPr sz="2800">
                <a:solidFill>
                  <a:schemeClr val="bg1"/>
                </a:solidFill>
                <a:latin typeface="+mj-lt"/>
              </a:defRPr>
            </a:lvl1pPr>
          </a:lstStyle>
          <a:p>
            <a:pPr lvl="0"/>
            <a:endParaRPr lang="de-DE"/>
          </a:p>
        </p:txBody>
      </p:sp>
      <p:sp>
        <p:nvSpPr>
          <p:cNvPr id="11" name="Textplatzhalter 10">
            <a:extLst>
              <a:ext uri="{FF2B5EF4-FFF2-40B4-BE49-F238E27FC236}">
                <a16:creationId xmlns:a16="http://schemas.microsoft.com/office/drawing/2014/main" id="{9C969ECE-AB25-B860-D5AC-9D919CBD0B0E}"/>
              </a:ext>
            </a:extLst>
          </p:cNvPr>
          <p:cNvSpPr>
            <a:spLocks noGrp="1"/>
          </p:cNvSpPr>
          <p:nvPr>
            <p:ph type="body" sz="quarter" idx="14"/>
          </p:nvPr>
        </p:nvSpPr>
        <p:spPr>
          <a:xfrm>
            <a:off x="540000" y="1435297"/>
            <a:ext cx="10979999" cy="4320000"/>
          </a:xfrm>
        </p:spPr>
        <p:txBody>
          <a:bodyPr/>
          <a:lstStyle>
            <a:lvl1pPr marL="285750" indent="-285750">
              <a:buClr>
                <a:srgbClr val="FFFDEF"/>
              </a:buClr>
              <a:buFont typeface="Arial" panose="020B0604020202020204" pitchFamily="34" charset="0"/>
              <a:buChar char="•"/>
              <a:defRPr>
                <a:solidFill>
                  <a:schemeClr val="bg1"/>
                </a:solidFill>
              </a:defRPr>
            </a:lvl1pPr>
          </a:lstStyle>
          <a:p>
            <a:pPr lvl="0"/>
            <a:endParaRPr lang="de-DE"/>
          </a:p>
        </p:txBody>
      </p:sp>
      <p:cxnSp>
        <p:nvCxnSpPr>
          <p:cNvPr id="12" name="Gerader Verbinder 11">
            <a:extLst>
              <a:ext uri="{FF2B5EF4-FFF2-40B4-BE49-F238E27FC236}">
                <a16:creationId xmlns:a16="http://schemas.microsoft.com/office/drawing/2014/main" id="{2796A1CA-9000-A7C1-4918-64CC06DAD86B}"/>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Grafik 12" descr="Marke 4 mit einfarbiger Füllung">
            <a:extLst>
              <a:ext uri="{FF2B5EF4-FFF2-40B4-BE49-F238E27FC236}">
                <a16:creationId xmlns:a16="http://schemas.microsoft.com/office/drawing/2014/main" id="{DED205DB-295D-2BF5-A981-C85C99387C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6" name="Fußzeilenplatzhalter 7">
            <a:extLst>
              <a:ext uri="{FF2B5EF4-FFF2-40B4-BE49-F238E27FC236}">
                <a16:creationId xmlns:a16="http://schemas.microsoft.com/office/drawing/2014/main" id="{D2FCBD80-3943-7521-08E5-6DB4A08C2BFD}"/>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1045308598"/>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OP 3 Bild u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Bildplatzhalter 7">
            <a:extLst>
              <a:ext uri="{FF2B5EF4-FFF2-40B4-BE49-F238E27FC236}">
                <a16:creationId xmlns:a16="http://schemas.microsoft.com/office/drawing/2014/main" id="{2E328D4C-DD5A-69EA-1420-AE125AE65397}"/>
              </a:ext>
            </a:extLst>
          </p:cNvPr>
          <p:cNvSpPr>
            <a:spLocks noGrp="1"/>
          </p:cNvSpPr>
          <p:nvPr>
            <p:ph type="pic" sz="quarter" idx="10"/>
          </p:nvPr>
        </p:nvSpPr>
        <p:spPr>
          <a:xfrm>
            <a:off x="540000" y="1421606"/>
            <a:ext cx="4098675" cy="4680000"/>
          </a:xfrm>
        </p:spPr>
        <p:txBody>
          <a:bodyPr/>
          <a:lstStyle/>
          <a:p>
            <a:endParaRPr lang="de-DE"/>
          </a:p>
        </p:txBody>
      </p:sp>
      <p:sp>
        <p:nvSpPr>
          <p:cNvPr id="10" name="Textplatzhalter 9">
            <a:extLst>
              <a:ext uri="{FF2B5EF4-FFF2-40B4-BE49-F238E27FC236}">
                <a16:creationId xmlns:a16="http://schemas.microsoft.com/office/drawing/2014/main" id="{40AD0B40-9AFB-6275-3ABB-92AE96FE3E9A}"/>
              </a:ext>
            </a:extLst>
          </p:cNvPr>
          <p:cNvSpPr>
            <a:spLocks noGrp="1"/>
          </p:cNvSpPr>
          <p:nvPr>
            <p:ph type="body" sz="quarter" idx="11"/>
          </p:nvPr>
        </p:nvSpPr>
        <p:spPr>
          <a:xfrm>
            <a:off x="5133975" y="1462087"/>
            <a:ext cx="6386025" cy="4541120"/>
          </a:xfrm>
        </p:spPr>
        <p:txBody>
          <a:bodyPr/>
          <a:lstStyle>
            <a:lvl1pPr marL="285750" indent="-285750">
              <a:buClr>
                <a:schemeClr val="bg1"/>
              </a:buClr>
              <a:buFont typeface="Arial" panose="020B0604020202020204" pitchFamily="34" charset="0"/>
              <a:buChar char="•"/>
              <a:defRPr>
                <a:solidFill>
                  <a:schemeClr val="bg1"/>
                </a:solidFill>
              </a:defRPr>
            </a:lvl1pPr>
          </a:lstStyle>
          <a:p>
            <a:pPr lvl="0"/>
            <a:endParaRPr lang="de-DE"/>
          </a:p>
        </p:txBody>
      </p:sp>
      <p:sp>
        <p:nvSpPr>
          <p:cNvPr id="14" name="Textplatzhalter 7">
            <a:extLst>
              <a:ext uri="{FF2B5EF4-FFF2-40B4-BE49-F238E27FC236}">
                <a16:creationId xmlns:a16="http://schemas.microsoft.com/office/drawing/2014/main" id="{C39BBF95-DBC7-0A91-B656-82B4028CA24F}"/>
              </a:ext>
            </a:extLst>
          </p:cNvPr>
          <p:cNvSpPr>
            <a:spLocks noGrp="1"/>
          </p:cNvSpPr>
          <p:nvPr>
            <p:ph type="body" sz="quarter" idx="13"/>
          </p:nvPr>
        </p:nvSpPr>
        <p:spPr>
          <a:xfrm>
            <a:off x="1296000" y="432000"/>
            <a:ext cx="10224000" cy="486000"/>
          </a:xfrm>
        </p:spPr>
        <p:txBody>
          <a:bodyPr>
            <a:normAutofit/>
          </a:bodyPr>
          <a:lstStyle>
            <a:lvl1pPr>
              <a:defRPr sz="2800">
                <a:solidFill>
                  <a:schemeClr val="bg1"/>
                </a:solidFill>
                <a:latin typeface="+mj-lt"/>
              </a:defRPr>
            </a:lvl1pPr>
          </a:lstStyle>
          <a:p>
            <a:pPr lvl="0"/>
            <a:endParaRPr lang="de-DE"/>
          </a:p>
        </p:txBody>
      </p:sp>
      <p:cxnSp>
        <p:nvCxnSpPr>
          <p:cNvPr id="13" name="Gerader Verbinder 12">
            <a:extLst>
              <a:ext uri="{FF2B5EF4-FFF2-40B4-BE49-F238E27FC236}">
                <a16:creationId xmlns:a16="http://schemas.microsoft.com/office/drawing/2014/main" id="{54AC6A59-FEAE-C58C-7C51-A0DF0E1FE60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Grafik 5" descr="Marke 4 mit einfarbiger Füllung">
            <a:extLst>
              <a:ext uri="{FF2B5EF4-FFF2-40B4-BE49-F238E27FC236}">
                <a16:creationId xmlns:a16="http://schemas.microsoft.com/office/drawing/2014/main" id="{94B5AD39-C75B-FF9C-B9BF-0C5E62F9F3B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7" name="Fußzeilenplatzhalter 7">
            <a:extLst>
              <a:ext uri="{FF2B5EF4-FFF2-40B4-BE49-F238E27FC236}">
                <a16:creationId xmlns:a16="http://schemas.microsoft.com/office/drawing/2014/main" id="{BC7A1971-CAE3-03EF-47A7-EA558F8AC33F}"/>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275189509"/>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OP 3 2 Bilder u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44842" y="122791"/>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Bildplatzhalter 7">
            <a:extLst>
              <a:ext uri="{FF2B5EF4-FFF2-40B4-BE49-F238E27FC236}">
                <a16:creationId xmlns:a16="http://schemas.microsoft.com/office/drawing/2014/main" id="{2E328D4C-DD5A-69EA-1420-AE125AE65397}"/>
              </a:ext>
            </a:extLst>
          </p:cNvPr>
          <p:cNvSpPr>
            <a:spLocks noGrp="1"/>
          </p:cNvSpPr>
          <p:nvPr>
            <p:ph type="pic" sz="quarter" idx="10"/>
          </p:nvPr>
        </p:nvSpPr>
        <p:spPr>
          <a:xfrm>
            <a:off x="540000" y="1421606"/>
            <a:ext cx="4098675" cy="2274093"/>
          </a:xfrm>
        </p:spPr>
        <p:txBody>
          <a:bodyPr/>
          <a:lstStyle/>
          <a:p>
            <a:endParaRPr lang="de-DE"/>
          </a:p>
        </p:txBody>
      </p:sp>
      <p:sp>
        <p:nvSpPr>
          <p:cNvPr id="10" name="Textplatzhalter 9">
            <a:extLst>
              <a:ext uri="{FF2B5EF4-FFF2-40B4-BE49-F238E27FC236}">
                <a16:creationId xmlns:a16="http://schemas.microsoft.com/office/drawing/2014/main" id="{40AD0B40-9AFB-6275-3ABB-92AE96FE3E9A}"/>
              </a:ext>
            </a:extLst>
          </p:cNvPr>
          <p:cNvSpPr>
            <a:spLocks noGrp="1"/>
          </p:cNvSpPr>
          <p:nvPr>
            <p:ph type="body" sz="quarter" idx="11"/>
          </p:nvPr>
        </p:nvSpPr>
        <p:spPr>
          <a:xfrm>
            <a:off x="5133975" y="1421607"/>
            <a:ext cx="6386025" cy="4581600"/>
          </a:xfrm>
        </p:spPr>
        <p:txBody>
          <a:bodyPr/>
          <a:lstStyle>
            <a:lvl1pPr marL="285750" indent="-285750">
              <a:buClr>
                <a:schemeClr val="bg1"/>
              </a:buClr>
              <a:buFont typeface="Arial" panose="020B0604020202020204" pitchFamily="34" charset="0"/>
              <a:buChar char="•"/>
              <a:defRPr>
                <a:solidFill>
                  <a:schemeClr val="bg1"/>
                </a:solidFill>
              </a:defRPr>
            </a:lvl1pPr>
          </a:lstStyle>
          <a:p>
            <a:pPr lvl="0"/>
            <a:endParaRPr lang="de-DE"/>
          </a:p>
        </p:txBody>
      </p:sp>
      <p:sp>
        <p:nvSpPr>
          <p:cNvPr id="14" name="Textplatzhalter 7">
            <a:extLst>
              <a:ext uri="{FF2B5EF4-FFF2-40B4-BE49-F238E27FC236}">
                <a16:creationId xmlns:a16="http://schemas.microsoft.com/office/drawing/2014/main" id="{C39BBF95-DBC7-0A91-B656-82B4028CA24F}"/>
              </a:ext>
            </a:extLst>
          </p:cNvPr>
          <p:cNvSpPr>
            <a:spLocks noGrp="1"/>
          </p:cNvSpPr>
          <p:nvPr>
            <p:ph type="body" sz="quarter" idx="13"/>
          </p:nvPr>
        </p:nvSpPr>
        <p:spPr>
          <a:xfrm>
            <a:off x="540000" y="442270"/>
            <a:ext cx="10224000" cy="486000"/>
          </a:xfrm>
        </p:spPr>
        <p:txBody>
          <a:bodyPr>
            <a:normAutofit/>
          </a:bodyPr>
          <a:lstStyle>
            <a:lvl1pPr>
              <a:defRPr sz="2800">
                <a:solidFill>
                  <a:schemeClr val="bg1"/>
                </a:solidFill>
                <a:latin typeface="+mj-lt"/>
              </a:defRPr>
            </a:lvl1pPr>
          </a:lstStyle>
          <a:p>
            <a:pPr lvl="0"/>
            <a:endParaRPr lang="de-DE"/>
          </a:p>
        </p:txBody>
      </p:sp>
      <p:cxnSp>
        <p:nvCxnSpPr>
          <p:cNvPr id="13" name="Gerader Verbinder 12">
            <a:extLst>
              <a:ext uri="{FF2B5EF4-FFF2-40B4-BE49-F238E27FC236}">
                <a16:creationId xmlns:a16="http://schemas.microsoft.com/office/drawing/2014/main" id="{54AC6A59-FEAE-C58C-7C51-A0DF0E1FE602}"/>
              </a:ext>
            </a:extLst>
          </p:cNvPr>
          <p:cNvCxnSpPr>
            <a:cxnSpLocks/>
          </p:cNvCxnSpPr>
          <p:nvPr userDrawn="1"/>
        </p:nvCxnSpPr>
        <p:spPr>
          <a:xfrm>
            <a:off x="540000" y="1076400"/>
            <a:ext cx="11349205"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Bildplatzhalter 7">
            <a:extLst>
              <a:ext uri="{FF2B5EF4-FFF2-40B4-BE49-F238E27FC236}">
                <a16:creationId xmlns:a16="http://schemas.microsoft.com/office/drawing/2014/main" id="{DC88ADCD-4ED2-EA2F-AA15-CF9DBC18FE20}"/>
              </a:ext>
            </a:extLst>
          </p:cNvPr>
          <p:cNvSpPr>
            <a:spLocks noGrp="1"/>
          </p:cNvSpPr>
          <p:nvPr>
            <p:ph type="pic" sz="quarter" idx="14"/>
          </p:nvPr>
        </p:nvSpPr>
        <p:spPr>
          <a:xfrm>
            <a:off x="540000" y="3712407"/>
            <a:ext cx="4098675" cy="2274093"/>
          </a:xfrm>
        </p:spPr>
        <p:txBody>
          <a:bodyPr/>
          <a:lstStyle/>
          <a:p>
            <a:endParaRPr lang="de-DE"/>
          </a:p>
        </p:txBody>
      </p:sp>
      <p:sp>
        <p:nvSpPr>
          <p:cNvPr id="6" name="Fußzeilenplatzhalter 7">
            <a:extLst>
              <a:ext uri="{FF2B5EF4-FFF2-40B4-BE49-F238E27FC236}">
                <a16:creationId xmlns:a16="http://schemas.microsoft.com/office/drawing/2014/main" id="{C38F80B3-8451-3859-51E0-B7423C5CAEC0}"/>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2858652988"/>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OP 4_nur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1296000" y="432000"/>
            <a:ext cx="9667875" cy="486000"/>
          </a:xfrm>
        </p:spPr>
        <p:txBody>
          <a:bodyPr>
            <a:normAutofit/>
          </a:bodyPr>
          <a:lstStyle>
            <a:lvl1pPr>
              <a:defRPr sz="2800">
                <a:solidFill>
                  <a:schemeClr val="bg1"/>
                </a:solidFill>
                <a:latin typeface="+mj-lt"/>
              </a:defRPr>
            </a:lvl1pPr>
          </a:lstStyle>
          <a:p>
            <a:pPr lvl="0"/>
            <a:endParaRPr lang="de-DE"/>
          </a:p>
        </p:txBody>
      </p:sp>
      <p:sp>
        <p:nvSpPr>
          <p:cNvPr id="11" name="Textplatzhalter 10">
            <a:extLst>
              <a:ext uri="{FF2B5EF4-FFF2-40B4-BE49-F238E27FC236}">
                <a16:creationId xmlns:a16="http://schemas.microsoft.com/office/drawing/2014/main" id="{9C969ECE-AB25-B860-D5AC-9D919CBD0B0E}"/>
              </a:ext>
            </a:extLst>
          </p:cNvPr>
          <p:cNvSpPr>
            <a:spLocks noGrp="1"/>
          </p:cNvSpPr>
          <p:nvPr>
            <p:ph type="body" sz="quarter" idx="14"/>
          </p:nvPr>
        </p:nvSpPr>
        <p:spPr>
          <a:xfrm>
            <a:off x="540000" y="1435297"/>
            <a:ext cx="10979999" cy="4320000"/>
          </a:xfrm>
        </p:spPr>
        <p:txBody>
          <a:bodyPr/>
          <a:lstStyle>
            <a:lvl1pPr marL="285750" indent="-285750">
              <a:buClr>
                <a:schemeClr val="bg1"/>
              </a:buClr>
              <a:buFont typeface="Arial" panose="020B0604020202020204" pitchFamily="34" charset="0"/>
              <a:buChar char="•"/>
              <a:defRPr>
                <a:solidFill>
                  <a:schemeClr val="bg1"/>
                </a:solidFill>
              </a:defRPr>
            </a:lvl1pPr>
          </a:lstStyle>
          <a:p>
            <a:pPr lvl="0"/>
            <a:endParaRPr lang="de-DE"/>
          </a:p>
        </p:txBody>
      </p:sp>
      <p:cxnSp>
        <p:nvCxnSpPr>
          <p:cNvPr id="12" name="Gerader Verbinder 11">
            <a:extLst>
              <a:ext uri="{FF2B5EF4-FFF2-40B4-BE49-F238E27FC236}">
                <a16:creationId xmlns:a16="http://schemas.microsoft.com/office/drawing/2014/main" id="{2796A1CA-9000-A7C1-4918-64CC06DAD86B}"/>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Grafik 12" descr="Marke 4 mit einfarbiger Füllung">
            <a:extLst>
              <a:ext uri="{FF2B5EF4-FFF2-40B4-BE49-F238E27FC236}">
                <a16:creationId xmlns:a16="http://schemas.microsoft.com/office/drawing/2014/main" id="{5EC94F18-856A-9FD6-E7A8-9A6E300E97B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6" name="Fußzeilenplatzhalter 7">
            <a:extLst>
              <a:ext uri="{FF2B5EF4-FFF2-40B4-BE49-F238E27FC236}">
                <a16:creationId xmlns:a16="http://schemas.microsoft.com/office/drawing/2014/main" id="{D4A42F12-5383-EE84-900F-019D7754B4D2}"/>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3716449526"/>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OP 4 Bi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9" name="Bildplatzhalter 7">
            <a:extLst>
              <a:ext uri="{FF2B5EF4-FFF2-40B4-BE49-F238E27FC236}">
                <a16:creationId xmlns:a16="http://schemas.microsoft.com/office/drawing/2014/main" id="{74818467-C628-4F28-E8F5-55F49C9DEE47}"/>
              </a:ext>
            </a:extLst>
          </p:cNvPr>
          <p:cNvSpPr>
            <a:spLocks noGrp="1"/>
          </p:cNvSpPr>
          <p:nvPr>
            <p:ph type="pic" sz="quarter" idx="10"/>
          </p:nvPr>
        </p:nvSpPr>
        <p:spPr>
          <a:xfrm>
            <a:off x="540000" y="1332001"/>
            <a:ext cx="10980000" cy="4320000"/>
          </a:xfrm>
        </p:spPr>
        <p:txBody>
          <a:bodyPr/>
          <a:lstStyle/>
          <a:p>
            <a:endParaRPr lang="de-DE"/>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1296000" y="432000"/>
            <a:ext cx="9667875" cy="486000"/>
          </a:xfrm>
        </p:spPr>
        <p:txBody>
          <a:bodyPr>
            <a:normAutofit/>
          </a:bodyPr>
          <a:lstStyle>
            <a:lvl1pPr>
              <a:defRPr sz="2800">
                <a:solidFill>
                  <a:schemeClr val="bg1"/>
                </a:solidFill>
                <a:latin typeface="+mj-lt"/>
              </a:defRPr>
            </a:lvl1pPr>
          </a:lstStyle>
          <a:p>
            <a:pPr lvl="0"/>
            <a:endParaRPr lang="de-DE"/>
          </a:p>
        </p:txBody>
      </p:sp>
      <p:cxnSp>
        <p:nvCxnSpPr>
          <p:cNvPr id="14" name="Gerader Verbinder 13">
            <a:extLst>
              <a:ext uri="{FF2B5EF4-FFF2-40B4-BE49-F238E27FC236}">
                <a16:creationId xmlns:a16="http://schemas.microsoft.com/office/drawing/2014/main" id="{C47F229F-607C-7BFC-25F0-849595C73BA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 10" descr="Marke 4 mit einfarbiger Füllung">
            <a:extLst>
              <a:ext uri="{FF2B5EF4-FFF2-40B4-BE49-F238E27FC236}">
                <a16:creationId xmlns:a16="http://schemas.microsoft.com/office/drawing/2014/main" id="{F31A8E9C-C341-AE90-7647-00ACDBDE52A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3" name="Fußzeilenplatzhalter 7">
            <a:extLst>
              <a:ext uri="{FF2B5EF4-FFF2-40B4-BE49-F238E27FC236}">
                <a16:creationId xmlns:a16="http://schemas.microsoft.com/office/drawing/2014/main" id="{FD522F80-1183-E92E-7276-F0B7A090F24C}"/>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3972489030"/>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OP 4 Bild und Text1">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Bildplatzhalter 7">
            <a:extLst>
              <a:ext uri="{FF2B5EF4-FFF2-40B4-BE49-F238E27FC236}">
                <a16:creationId xmlns:a16="http://schemas.microsoft.com/office/drawing/2014/main" id="{2E328D4C-DD5A-69EA-1420-AE125AE65397}"/>
              </a:ext>
            </a:extLst>
          </p:cNvPr>
          <p:cNvSpPr>
            <a:spLocks noGrp="1"/>
          </p:cNvSpPr>
          <p:nvPr>
            <p:ph type="pic" sz="quarter" idx="10"/>
          </p:nvPr>
        </p:nvSpPr>
        <p:spPr>
          <a:xfrm>
            <a:off x="540000" y="1421606"/>
            <a:ext cx="4098675" cy="4680000"/>
          </a:xfrm>
        </p:spPr>
        <p:txBody>
          <a:bodyPr/>
          <a:lstStyle/>
          <a:p>
            <a:endParaRPr lang="de-DE"/>
          </a:p>
        </p:txBody>
      </p:sp>
      <p:sp>
        <p:nvSpPr>
          <p:cNvPr id="10" name="Textplatzhalter 9">
            <a:extLst>
              <a:ext uri="{FF2B5EF4-FFF2-40B4-BE49-F238E27FC236}">
                <a16:creationId xmlns:a16="http://schemas.microsoft.com/office/drawing/2014/main" id="{40AD0B40-9AFB-6275-3ABB-92AE96FE3E9A}"/>
              </a:ext>
            </a:extLst>
          </p:cNvPr>
          <p:cNvSpPr>
            <a:spLocks noGrp="1"/>
          </p:cNvSpPr>
          <p:nvPr>
            <p:ph type="body" sz="quarter" idx="11" hasCustomPrompt="1"/>
          </p:nvPr>
        </p:nvSpPr>
        <p:spPr>
          <a:xfrm>
            <a:off x="5133975" y="1462087"/>
            <a:ext cx="6386025" cy="4541120"/>
          </a:xfrm>
        </p:spPr>
        <p:txBody>
          <a:bodyPr/>
          <a:lstStyle>
            <a:lvl1pPr>
              <a:defRPr>
                <a:solidFill>
                  <a:schemeClr val="bg1"/>
                </a:solidFill>
              </a:defRPr>
            </a:lvl1pPr>
          </a:lstStyle>
          <a:p>
            <a:pPr lvl="0"/>
            <a:r>
              <a:rPr lang="de-DE"/>
              <a:t>Thema/ Kernaussage:</a:t>
            </a:r>
          </a:p>
          <a:p>
            <a:pPr lvl="0"/>
            <a:r>
              <a:rPr lang="de-DE"/>
              <a:t> 	(Background):</a:t>
            </a:r>
          </a:p>
          <a:p>
            <a:pPr lvl="0"/>
            <a:r>
              <a:rPr lang="de-DE"/>
              <a:t>	Status:</a:t>
            </a:r>
          </a:p>
          <a:p>
            <a:pPr lvl="0"/>
            <a:r>
              <a:rPr lang="de-DE"/>
              <a:t>	Nächste Schritte:</a:t>
            </a:r>
          </a:p>
          <a:p>
            <a:pPr lvl="0"/>
            <a:endParaRPr lang="de-DE"/>
          </a:p>
        </p:txBody>
      </p:sp>
      <p:sp>
        <p:nvSpPr>
          <p:cNvPr id="14" name="Textplatzhalter 7">
            <a:extLst>
              <a:ext uri="{FF2B5EF4-FFF2-40B4-BE49-F238E27FC236}">
                <a16:creationId xmlns:a16="http://schemas.microsoft.com/office/drawing/2014/main" id="{C39BBF95-DBC7-0A91-B656-82B4028CA24F}"/>
              </a:ext>
            </a:extLst>
          </p:cNvPr>
          <p:cNvSpPr>
            <a:spLocks noGrp="1"/>
          </p:cNvSpPr>
          <p:nvPr>
            <p:ph type="body" sz="quarter" idx="13"/>
          </p:nvPr>
        </p:nvSpPr>
        <p:spPr>
          <a:xfrm>
            <a:off x="1296000" y="432000"/>
            <a:ext cx="10224000" cy="486000"/>
          </a:xfrm>
        </p:spPr>
        <p:txBody>
          <a:bodyPr>
            <a:normAutofit/>
          </a:bodyPr>
          <a:lstStyle>
            <a:lvl1pPr>
              <a:defRPr sz="2800">
                <a:solidFill>
                  <a:schemeClr val="bg1"/>
                </a:solidFill>
                <a:latin typeface="+mj-lt"/>
              </a:defRPr>
            </a:lvl1pPr>
          </a:lstStyle>
          <a:p>
            <a:pPr lvl="0"/>
            <a:endParaRPr lang="de-DE"/>
          </a:p>
        </p:txBody>
      </p:sp>
      <p:cxnSp>
        <p:nvCxnSpPr>
          <p:cNvPr id="13" name="Gerader Verbinder 12">
            <a:extLst>
              <a:ext uri="{FF2B5EF4-FFF2-40B4-BE49-F238E27FC236}">
                <a16:creationId xmlns:a16="http://schemas.microsoft.com/office/drawing/2014/main" id="{54AC6A59-FEAE-C58C-7C51-A0DF0E1FE60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Grafik 14" descr="Marke 4 mit einfarbiger Füllung">
            <a:extLst>
              <a:ext uri="{FF2B5EF4-FFF2-40B4-BE49-F238E27FC236}">
                <a16:creationId xmlns:a16="http://schemas.microsoft.com/office/drawing/2014/main" id="{5A8C10A7-5A3E-60EB-EF42-98103FE67D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6" name="Fußzeilenplatzhalter 7">
            <a:extLst>
              <a:ext uri="{FF2B5EF4-FFF2-40B4-BE49-F238E27FC236}">
                <a16:creationId xmlns:a16="http://schemas.microsoft.com/office/drawing/2014/main" id="{B3C704CF-E520-64FA-FE55-4E906F09FBF1}"/>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444789753"/>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OP 4_2 Bil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Bildplatzhalter 7">
            <a:extLst>
              <a:ext uri="{FF2B5EF4-FFF2-40B4-BE49-F238E27FC236}">
                <a16:creationId xmlns:a16="http://schemas.microsoft.com/office/drawing/2014/main" id="{2E328D4C-DD5A-69EA-1420-AE125AE65397}"/>
              </a:ext>
            </a:extLst>
          </p:cNvPr>
          <p:cNvSpPr>
            <a:spLocks noGrp="1"/>
          </p:cNvSpPr>
          <p:nvPr>
            <p:ph type="pic" sz="quarter" idx="10"/>
          </p:nvPr>
        </p:nvSpPr>
        <p:spPr>
          <a:xfrm>
            <a:off x="540000" y="1421606"/>
            <a:ext cx="4098675" cy="2274093"/>
          </a:xfrm>
        </p:spPr>
        <p:txBody>
          <a:bodyPr/>
          <a:lstStyle/>
          <a:p>
            <a:endParaRPr lang="de-DE"/>
          </a:p>
        </p:txBody>
      </p:sp>
      <p:sp>
        <p:nvSpPr>
          <p:cNvPr id="10" name="Textplatzhalter 9">
            <a:extLst>
              <a:ext uri="{FF2B5EF4-FFF2-40B4-BE49-F238E27FC236}">
                <a16:creationId xmlns:a16="http://schemas.microsoft.com/office/drawing/2014/main" id="{40AD0B40-9AFB-6275-3ABB-92AE96FE3E9A}"/>
              </a:ext>
            </a:extLst>
          </p:cNvPr>
          <p:cNvSpPr>
            <a:spLocks noGrp="1"/>
          </p:cNvSpPr>
          <p:nvPr>
            <p:ph type="body" sz="quarter" idx="11"/>
          </p:nvPr>
        </p:nvSpPr>
        <p:spPr>
          <a:xfrm>
            <a:off x="5133975" y="1421607"/>
            <a:ext cx="6386025" cy="4581600"/>
          </a:xfrm>
        </p:spPr>
        <p:txBody>
          <a:bodyPr/>
          <a:lstStyle>
            <a:lvl1pPr marL="285750" indent="-285750">
              <a:buClr>
                <a:schemeClr val="bg1"/>
              </a:buClr>
              <a:buFont typeface="Arial" panose="020B0604020202020204" pitchFamily="34" charset="0"/>
              <a:buChar char="•"/>
              <a:defRPr>
                <a:solidFill>
                  <a:schemeClr val="bg1"/>
                </a:solidFill>
              </a:defRPr>
            </a:lvl1pPr>
          </a:lstStyle>
          <a:p>
            <a:pPr lvl="0"/>
            <a:endParaRPr lang="de-DE"/>
          </a:p>
        </p:txBody>
      </p:sp>
      <p:sp>
        <p:nvSpPr>
          <p:cNvPr id="14" name="Textplatzhalter 7">
            <a:extLst>
              <a:ext uri="{FF2B5EF4-FFF2-40B4-BE49-F238E27FC236}">
                <a16:creationId xmlns:a16="http://schemas.microsoft.com/office/drawing/2014/main" id="{C39BBF95-DBC7-0A91-B656-82B4028CA24F}"/>
              </a:ext>
            </a:extLst>
          </p:cNvPr>
          <p:cNvSpPr>
            <a:spLocks noGrp="1"/>
          </p:cNvSpPr>
          <p:nvPr>
            <p:ph type="body" sz="quarter" idx="13"/>
          </p:nvPr>
        </p:nvSpPr>
        <p:spPr>
          <a:xfrm>
            <a:off x="1296000" y="432000"/>
            <a:ext cx="10224000" cy="486000"/>
          </a:xfrm>
        </p:spPr>
        <p:txBody>
          <a:bodyPr>
            <a:normAutofit/>
          </a:bodyPr>
          <a:lstStyle>
            <a:lvl1pPr>
              <a:defRPr sz="2800">
                <a:solidFill>
                  <a:schemeClr val="bg1"/>
                </a:solidFill>
                <a:latin typeface="+mj-lt"/>
              </a:defRPr>
            </a:lvl1pPr>
          </a:lstStyle>
          <a:p>
            <a:pPr lvl="0"/>
            <a:endParaRPr lang="de-DE"/>
          </a:p>
        </p:txBody>
      </p:sp>
      <p:cxnSp>
        <p:nvCxnSpPr>
          <p:cNvPr id="13" name="Gerader Verbinder 12">
            <a:extLst>
              <a:ext uri="{FF2B5EF4-FFF2-40B4-BE49-F238E27FC236}">
                <a16:creationId xmlns:a16="http://schemas.microsoft.com/office/drawing/2014/main" id="{54AC6A59-FEAE-C58C-7C51-A0DF0E1FE60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Bildplatzhalter 7">
            <a:extLst>
              <a:ext uri="{FF2B5EF4-FFF2-40B4-BE49-F238E27FC236}">
                <a16:creationId xmlns:a16="http://schemas.microsoft.com/office/drawing/2014/main" id="{DC88ADCD-4ED2-EA2F-AA15-CF9DBC18FE20}"/>
              </a:ext>
            </a:extLst>
          </p:cNvPr>
          <p:cNvSpPr>
            <a:spLocks noGrp="1"/>
          </p:cNvSpPr>
          <p:nvPr>
            <p:ph type="pic" sz="quarter" idx="14"/>
          </p:nvPr>
        </p:nvSpPr>
        <p:spPr>
          <a:xfrm>
            <a:off x="540000" y="3712407"/>
            <a:ext cx="4098675" cy="2274093"/>
          </a:xfrm>
        </p:spPr>
        <p:txBody>
          <a:bodyPr/>
          <a:lstStyle/>
          <a:p>
            <a:endParaRPr lang="de-DE"/>
          </a:p>
        </p:txBody>
      </p:sp>
      <p:pic>
        <p:nvPicPr>
          <p:cNvPr id="16" name="Grafik 15" descr="Marke 4 mit einfarbiger Füllung">
            <a:extLst>
              <a:ext uri="{FF2B5EF4-FFF2-40B4-BE49-F238E27FC236}">
                <a16:creationId xmlns:a16="http://schemas.microsoft.com/office/drawing/2014/main" id="{C0BEF673-B268-00D7-64B4-16B9AC8F2C5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6" name="Fußzeilenplatzhalter 7">
            <a:extLst>
              <a:ext uri="{FF2B5EF4-FFF2-40B4-BE49-F238E27FC236}">
                <a16:creationId xmlns:a16="http://schemas.microsoft.com/office/drawing/2014/main" id="{86C83025-E949-69D3-3CCA-E2C1836FDF42}"/>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2976916018"/>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OP 4_3 Bil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Bildplatzhalter 7">
            <a:extLst>
              <a:ext uri="{FF2B5EF4-FFF2-40B4-BE49-F238E27FC236}">
                <a16:creationId xmlns:a16="http://schemas.microsoft.com/office/drawing/2014/main" id="{2E328D4C-DD5A-69EA-1420-AE125AE65397}"/>
              </a:ext>
            </a:extLst>
          </p:cNvPr>
          <p:cNvSpPr>
            <a:spLocks noGrp="1"/>
          </p:cNvSpPr>
          <p:nvPr>
            <p:ph type="pic" sz="quarter" idx="10"/>
          </p:nvPr>
        </p:nvSpPr>
        <p:spPr>
          <a:xfrm>
            <a:off x="4336798" y="1324107"/>
            <a:ext cx="3312000" cy="4637491"/>
          </a:xfrm>
        </p:spPr>
        <p:txBody>
          <a:bodyPr/>
          <a:lstStyle/>
          <a:p>
            <a:endParaRPr lang="de-DE"/>
          </a:p>
        </p:txBody>
      </p:sp>
      <p:sp>
        <p:nvSpPr>
          <p:cNvPr id="14" name="Textplatzhalter 7">
            <a:extLst>
              <a:ext uri="{FF2B5EF4-FFF2-40B4-BE49-F238E27FC236}">
                <a16:creationId xmlns:a16="http://schemas.microsoft.com/office/drawing/2014/main" id="{C39BBF95-DBC7-0A91-B656-82B4028CA24F}"/>
              </a:ext>
            </a:extLst>
          </p:cNvPr>
          <p:cNvSpPr>
            <a:spLocks noGrp="1"/>
          </p:cNvSpPr>
          <p:nvPr>
            <p:ph type="body" sz="quarter" idx="13"/>
          </p:nvPr>
        </p:nvSpPr>
        <p:spPr>
          <a:xfrm>
            <a:off x="540000" y="432000"/>
            <a:ext cx="10980000" cy="486000"/>
          </a:xfrm>
        </p:spPr>
        <p:txBody>
          <a:bodyPr>
            <a:normAutofit/>
          </a:bodyPr>
          <a:lstStyle>
            <a:lvl1pPr>
              <a:defRPr sz="2800">
                <a:solidFill>
                  <a:schemeClr val="bg1"/>
                </a:solidFill>
                <a:latin typeface="+mj-lt"/>
              </a:defRPr>
            </a:lvl1pPr>
          </a:lstStyle>
          <a:p>
            <a:pPr lvl="0"/>
            <a:endParaRPr lang="de-DE"/>
          </a:p>
        </p:txBody>
      </p:sp>
      <p:cxnSp>
        <p:nvCxnSpPr>
          <p:cNvPr id="13" name="Gerader Verbinder 12">
            <a:extLst>
              <a:ext uri="{FF2B5EF4-FFF2-40B4-BE49-F238E27FC236}">
                <a16:creationId xmlns:a16="http://schemas.microsoft.com/office/drawing/2014/main" id="{54AC6A59-FEAE-C58C-7C51-A0DF0E1FE60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Bildplatzhalter 7">
            <a:extLst>
              <a:ext uri="{FF2B5EF4-FFF2-40B4-BE49-F238E27FC236}">
                <a16:creationId xmlns:a16="http://schemas.microsoft.com/office/drawing/2014/main" id="{DC88ADCD-4ED2-EA2F-AA15-CF9DBC18FE20}"/>
              </a:ext>
            </a:extLst>
          </p:cNvPr>
          <p:cNvSpPr>
            <a:spLocks noGrp="1"/>
          </p:cNvSpPr>
          <p:nvPr>
            <p:ph type="pic" sz="quarter" idx="14"/>
          </p:nvPr>
        </p:nvSpPr>
        <p:spPr>
          <a:xfrm>
            <a:off x="540000" y="1324107"/>
            <a:ext cx="3312000" cy="4637491"/>
          </a:xfrm>
        </p:spPr>
        <p:txBody>
          <a:bodyPr/>
          <a:lstStyle/>
          <a:p>
            <a:endParaRPr lang="de-DE"/>
          </a:p>
        </p:txBody>
      </p:sp>
      <p:sp>
        <p:nvSpPr>
          <p:cNvPr id="17" name="Bildplatzhalter 7">
            <a:extLst>
              <a:ext uri="{FF2B5EF4-FFF2-40B4-BE49-F238E27FC236}">
                <a16:creationId xmlns:a16="http://schemas.microsoft.com/office/drawing/2014/main" id="{73BD82E2-4C68-6138-3664-1FFD95252E61}"/>
              </a:ext>
            </a:extLst>
          </p:cNvPr>
          <p:cNvSpPr>
            <a:spLocks noGrp="1"/>
          </p:cNvSpPr>
          <p:nvPr>
            <p:ph type="pic" sz="quarter" idx="15"/>
          </p:nvPr>
        </p:nvSpPr>
        <p:spPr>
          <a:xfrm>
            <a:off x="8105776" y="1308162"/>
            <a:ext cx="3312000" cy="4637491"/>
          </a:xfrm>
        </p:spPr>
        <p:txBody>
          <a:bodyPr/>
          <a:lstStyle/>
          <a:p>
            <a:endParaRPr lang="de-DE"/>
          </a:p>
        </p:txBody>
      </p:sp>
    </p:spTree>
    <p:extLst>
      <p:ext uri="{BB962C8B-B14F-4D97-AF65-F5344CB8AC3E}">
        <p14:creationId xmlns:p14="http://schemas.microsoft.com/office/powerpoint/2010/main" val="4267456691"/>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OP 5 nur Bi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9" name="Bildplatzhalter 7">
            <a:extLst>
              <a:ext uri="{FF2B5EF4-FFF2-40B4-BE49-F238E27FC236}">
                <a16:creationId xmlns:a16="http://schemas.microsoft.com/office/drawing/2014/main" id="{74818467-C628-4F28-E8F5-55F49C9DEE47}"/>
              </a:ext>
            </a:extLst>
          </p:cNvPr>
          <p:cNvSpPr>
            <a:spLocks noGrp="1"/>
          </p:cNvSpPr>
          <p:nvPr>
            <p:ph type="pic" sz="quarter" idx="10"/>
          </p:nvPr>
        </p:nvSpPr>
        <p:spPr>
          <a:xfrm>
            <a:off x="540000" y="1332001"/>
            <a:ext cx="10980000" cy="4320000"/>
          </a:xfrm>
        </p:spPr>
        <p:txBody>
          <a:bodyPr/>
          <a:lstStyle/>
          <a:p>
            <a:endParaRPr lang="de-DE"/>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1296000" y="432000"/>
            <a:ext cx="9667875" cy="486000"/>
          </a:xfrm>
        </p:spPr>
        <p:txBody>
          <a:bodyPr>
            <a:normAutofit/>
          </a:bodyPr>
          <a:lstStyle>
            <a:lvl1pPr>
              <a:defRPr sz="2800">
                <a:solidFill>
                  <a:schemeClr val="bg1"/>
                </a:solidFill>
                <a:latin typeface="+mj-lt"/>
              </a:defRPr>
            </a:lvl1pPr>
          </a:lstStyle>
          <a:p>
            <a:pPr lvl="0"/>
            <a:endParaRPr lang="de-DE"/>
          </a:p>
        </p:txBody>
      </p:sp>
      <p:cxnSp>
        <p:nvCxnSpPr>
          <p:cNvPr id="14" name="Gerader Verbinder 13">
            <a:extLst>
              <a:ext uri="{FF2B5EF4-FFF2-40B4-BE49-F238E27FC236}">
                <a16:creationId xmlns:a16="http://schemas.microsoft.com/office/drawing/2014/main" id="{C47F229F-607C-7BFC-25F0-849595C73BA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Grafik 11" descr="Marke 5 mit einfarbiger Füllung">
            <a:extLst>
              <a:ext uri="{FF2B5EF4-FFF2-40B4-BE49-F238E27FC236}">
                <a16:creationId xmlns:a16="http://schemas.microsoft.com/office/drawing/2014/main" id="{FE2AAA58-89D1-13C8-3905-CAAD30DABC5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3" name="Fußzeilenplatzhalter 7">
            <a:extLst>
              <a:ext uri="{FF2B5EF4-FFF2-40B4-BE49-F238E27FC236}">
                <a16:creationId xmlns:a16="http://schemas.microsoft.com/office/drawing/2014/main" id="{CD32D2F6-423B-9CFA-487D-191B19B1048E}"/>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935796042"/>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OP 5 Bild u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2" name="Textfeld 11">
            <a:extLst>
              <a:ext uri="{FF2B5EF4-FFF2-40B4-BE49-F238E27FC236}">
                <a16:creationId xmlns:a16="http://schemas.microsoft.com/office/drawing/2014/main" id="{3EC1067D-FFD6-C7CC-726E-4E985E528BB9}"/>
              </a:ext>
            </a:extLst>
          </p:cNvPr>
          <p:cNvSpPr txBox="1"/>
          <p:nvPr userDrawn="1"/>
        </p:nvSpPr>
        <p:spPr>
          <a:xfrm>
            <a:off x="1709737" y="6905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14" name="Textplatzhalter 7">
            <a:extLst>
              <a:ext uri="{FF2B5EF4-FFF2-40B4-BE49-F238E27FC236}">
                <a16:creationId xmlns:a16="http://schemas.microsoft.com/office/drawing/2014/main" id="{C39BBF95-DBC7-0A91-B656-82B4028CA24F}"/>
              </a:ext>
            </a:extLst>
          </p:cNvPr>
          <p:cNvSpPr>
            <a:spLocks noGrp="1"/>
          </p:cNvSpPr>
          <p:nvPr>
            <p:ph type="body" sz="quarter" idx="13"/>
          </p:nvPr>
        </p:nvSpPr>
        <p:spPr>
          <a:xfrm>
            <a:off x="1296000" y="432000"/>
            <a:ext cx="10224000" cy="486000"/>
          </a:xfrm>
        </p:spPr>
        <p:txBody>
          <a:bodyPr>
            <a:normAutofit/>
          </a:bodyPr>
          <a:lstStyle>
            <a:lvl1pPr>
              <a:defRPr sz="2800">
                <a:solidFill>
                  <a:schemeClr val="bg1"/>
                </a:solidFill>
                <a:latin typeface="+mj-lt"/>
              </a:defRPr>
            </a:lvl1pPr>
          </a:lstStyle>
          <a:p>
            <a:pPr lvl="0"/>
            <a:endParaRPr lang="de-DE"/>
          </a:p>
        </p:txBody>
      </p:sp>
      <p:cxnSp>
        <p:nvCxnSpPr>
          <p:cNvPr id="13" name="Gerader Verbinder 12">
            <a:extLst>
              <a:ext uri="{FF2B5EF4-FFF2-40B4-BE49-F238E27FC236}">
                <a16:creationId xmlns:a16="http://schemas.microsoft.com/office/drawing/2014/main" id="{54AC6A59-FEAE-C58C-7C51-A0DF0E1FE602}"/>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Grafik 15" descr="Marke 5 mit einfarbiger Füllung">
            <a:extLst>
              <a:ext uri="{FF2B5EF4-FFF2-40B4-BE49-F238E27FC236}">
                <a16:creationId xmlns:a16="http://schemas.microsoft.com/office/drawing/2014/main" id="{8C94A2E2-A7A8-E5B9-7BF8-803EE019D18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6" name="Fußzeilenplatzhalter 7">
            <a:extLst>
              <a:ext uri="{FF2B5EF4-FFF2-40B4-BE49-F238E27FC236}">
                <a16:creationId xmlns:a16="http://schemas.microsoft.com/office/drawing/2014/main" id="{B37344F5-D69B-8D8D-CB12-92A49E04BE34}"/>
              </a:ext>
            </a:extLst>
          </p:cNvPr>
          <p:cNvSpPr>
            <a:spLocks noGrp="1"/>
          </p:cNvSpPr>
          <p:nvPr>
            <p:ph type="ftr" sz="quarter" idx="12"/>
          </p:nvPr>
        </p:nvSpPr>
        <p:spPr>
          <a:xfrm>
            <a:off x="540000" y="6516000"/>
            <a:ext cx="5040000" cy="360000"/>
          </a:xfrm>
          <a:prstGeom prst="rect">
            <a:avLst/>
          </a:prstGeom>
        </p:spPr>
        <p:txBody>
          <a:bodyPr/>
          <a:lstStyle>
            <a:lvl1pPr>
              <a:defRPr>
                <a:solidFill>
                  <a:schemeClr val="bg1"/>
                </a:solidFill>
              </a:defRPr>
            </a:lvl1pPr>
          </a:lstStyle>
          <a:p>
            <a:r>
              <a:rPr lang="de-DE"/>
              <a:t>Markenverband Vorstandsitzung 03.07.2024</a:t>
            </a:r>
          </a:p>
        </p:txBody>
      </p:sp>
    </p:spTree>
    <p:extLst>
      <p:ext uri="{BB962C8B-B14F-4D97-AF65-F5344CB8AC3E}">
        <p14:creationId xmlns:p14="http://schemas.microsoft.com/office/powerpoint/2010/main" val="329292058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_Blue_9P">
    <p:bg>
      <p:bgPr>
        <a:solidFill>
          <a:schemeClr val="tx2"/>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487108"/>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Headline, H1, 36pt Telegraf Regular</a:t>
            </a:r>
          </a:p>
        </p:txBody>
      </p:sp>
      <p:sp>
        <p:nvSpPr>
          <p:cNvPr id="2" name="Foliennummernplatzhalter 5">
            <a:extLst>
              <a:ext uri="{FF2B5EF4-FFF2-40B4-BE49-F238E27FC236}">
                <a16:creationId xmlns:a16="http://schemas.microsoft.com/office/drawing/2014/main" id="{6F4460DD-4754-0D89-FA2A-651442EE518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4" name="Grafik 3">
            <a:extLst>
              <a:ext uri="{FF2B5EF4-FFF2-40B4-BE49-F238E27FC236}">
                <a16:creationId xmlns:a16="http://schemas.microsoft.com/office/drawing/2014/main" id="{690CDD50-EF9F-35C9-D562-11B41CAA583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5" name="Fußzeilenplatzhalter 1">
            <a:extLst>
              <a:ext uri="{FF2B5EF4-FFF2-40B4-BE49-F238E27FC236}">
                <a16:creationId xmlns:a16="http://schemas.microsoft.com/office/drawing/2014/main" id="{1D7315F3-47E2-0393-A82F-33B4DAF9D30B}"/>
              </a:ext>
            </a:extLst>
          </p:cNvPr>
          <p:cNvSpPr>
            <a:spLocks noGrp="1"/>
          </p:cNvSpPr>
          <p:nvPr>
            <p:ph type="ftr" sz="quarter" idx="3"/>
          </p:nvPr>
        </p:nvSpPr>
        <p:spPr>
          <a:xfrm>
            <a:off x="1858617" y="6340317"/>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105" name="Bildplatzhalter 12">
            <a:extLst>
              <a:ext uri="{FF2B5EF4-FFF2-40B4-BE49-F238E27FC236}">
                <a16:creationId xmlns:a16="http://schemas.microsoft.com/office/drawing/2014/main" id="{77AC12D2-84A6-1EA9-67D9-B238B3F5D0CD}"/>
              </a:ext>
            </a:extLst>
          </p:cNvPr>
          <p:cNvSpPr>
            <a:spLocks noGrp="1"/>
          </p:cNvSpPr>
          <p:nvPr>
            <p:ph type="pic" sz="quarter" idx="15" hasCustomPrompt="1"/>
          </p:nvPr>
        </p:nvSpPr>
        <p:spPr>
          <a:xfrm>
            <a:off x="531116" y="137752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06" name="Bildplatzhalter 12">
            <a:extLst>
              <a:ext uri="{FF2B5EF4-FFF2-40B4-BE49-F238E27FC236}">
                <a16:creationId xmlns:a16="http://schemas.microsoft.com/office/drawing/2014/main" id="{9DF55786-A3B5-E12A-7E5F-0E715343F6A6}"/>
              </a:ext>
            </a:extLst>
          </p:cNvPr>
          <p:cNvSpPr>
            <a:spLocks noGrp="1"/>
          </p:cNvSpPr>
          <p:nvPr>
            <p:ph type="pic" sz="quarter" idx="16" hasCustomPrompt="1"/>
          </p:nvPr>
        </p:nvSpPr>
        <p:spPr>
          <a:xfrm>
            <a:off x="4359340" y="137752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107" name="Bildplatzhalter 12">
            <a:extLst>
              <a:ext uri="{FF2B5EF4-FFF2-40B4-BE49-F238E27FC236}">
                <a16:creationId xmlns:a16="http://schemas.microsoft.com/office/drawing/2014/main" id="{05B51F5D-21C4-2D47-7F5E-E0C82B4CC7C3}"/>
              </a:ext>
            </a:extLst>
          </p:cNvPr>
          <p:cNvSpPr>
            <a:spLocks noGrp="1"/>
          </p:cNvSpPr>
          <p:nvPr>
            <p:ph type="pic" sz="quarter" idx="17" hasCustomPrompt="1"/>
          </p:nvPr>
        </p:nvSpPr>
        <p:spPr>
          <a:xfrm>
            <a:off x="8187564" y="1377522"/>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114" name="Bildplatzhalter 12">
            <a:extLst>
              <a:ext uri="{FF2B5EF4-FFF2-40B4-BE49-F238E27FC236}">
                <a16:creationId xmlns:a16="http://schemas.microsoft.com/office/drawing/2014/main" id="{3E9B6DF7-BD90-72BF-1E48-695F523CAFEB}"/>
              </a:ext>
            </a:extLst>
          </p:cNvPr>
          <p:cNvSpPr>
            <a:spLocks noGrp="1"/>
          </p:cNvSpPr>
          <p:nvPr>
            <p:ph type="pic" sz="quarter" idx="39" hasCustomPrompt="1"/>
          </p:nvPr>
        </p:nvSpPr>
        <p:spPr>
          <a:xfrm>
            <a:off x="531116" y="2951321"/>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15" name="Bildplatzhalter 12">
            <a:extLst>
              <a:ext uri="{FF2B5EF4-FFF2-40B4-BE49-F238E27FC236}">
                <a16:creationId xmlns:a16="http://schemas.microsoft.com/office/drawing/2014/main" id="{106FF280-8A80-447E-ED32-E55F95BDE5E2}"/>
              </a:ext>
            </a:extLst>
          </p:cNvPr>
          <p:cNvSpPr>
            <a:spLocks noGrp="1"/>
          </p:cNvSpPr>
          <p:nvPr>
            <p:ph type="pic" sz="quarter" idx="40" hasCustomPrompt="1"/>
          </p:nvPr>
        </p:nvSpPr>
        <p:spPr>
          <a:xfrm>
            <a:off x="4359340" y="2951321"/>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116" name="Bildplatzhalter 12">
            <a:extLst>
              <a:ext uri="{FF2B5EF4-FFF2-40B4-BE49-F238E27FC236}">
                <a16:creationId xmlns:a16="http://schemas.microsoft.com/office/drawing/2014/main" id="{3B1F367D-387C-0BF5-6453-821BC7056026}"/>
              </a:ext>
            </a:extLst>
          </p:cNvPr>
          <p:cNvSpPr>
            <a:spLocks noGrp="1"/>
          </p:cNvSpPr>
          <p:nvPr>
            <p:ph type="pic" sz="quarter" idx="41" hasCustomPrompt="1"/>
          </p:nvPr>
        </p:nvSpPr>
        <p:spPr>
          <a:xfrm>
            <a:off x="8187564" y="2951321"/>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120" name="Bildplatzhalter 12">
            <a:extLst>
              <a:ext uri="{FF2B5EF4-FFF2-40B4-BE49-F238E27FC236}">
                <a16:creationId xmlns:a16="http://schemas.microsoft.com/office/drawing/2014/main" id="{E8744ABB-BDD6-222E-F0FE-2E76D4467E85}"/>
              </a:ext>
            </a:extLst>
          </p:cNvPr>
          <p:cNvSpPr>
            <a:spLocks noGrp="1"/>
          </p:cNvSpPr>
          <p:nvPr>
            <p:ph type="pic" sz="quarter" idx="48" hasCustomPrompt="1"/>
          </p:nvPr>
        </p:nvSpPr>
        <p:spPr>
          <a:xfrm>
            <a:off x="531116" y="4543909"/>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21" name="Bildplatzhalter 12">
            <a:extLst>
              <a:ext uri="{FF2B5EF4-FFF2-40B4-BE49-F238E27FC236}">
                <a16:creationId xmlns:a16="http://schemas.microsoft.com/office/drawing/2014/main" id="{D4BA6CB6-F257-A8E5-2F7D-D4B72D222F3F}"/>
              </a:ext>
            </a:extLst>
          </p:cNvPr>
          <p:cNvSpPr>
            <a:spLocks noGrp="1"/>
          </p:cNvSpPr>
          <p:nvPr>
            <p:ph type="pic" sz="quarter" idx="49" hasCustomPrompt="1"/>
          </p:nvPr>
        </p:nvSpPr>
        <p:spPr>
          <a:xfrm>
            <a:off x="4359340" y="4543909"/>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122" name="Bildplatzhalter 12">
            <a:extLst>
              <a:ext uri="{FF2B5EF4-FFF2-40B4-BE49-F238E27FC236}">
                <a16:creationId xmlns:a16="http://schemas.microsoft.com/office/drawing/2014/main" id="{ECA1B662-1B46-F94D-6647-22AD0FF6916F}"/>
              </a:ext>
            </a:extLst>
          </p:cNvPr>
          <p:cNvSpPr>
            <a:spLocks noGrp="1"/>
          </p:cNvSpPr>
          <p:nvPr>
            <p:ph type="pic" sz="quarter" idx="50" hasCustomPrompt="1"/>
          </p:nvPr>
        </p:nvSpPr>
        <p:spPr>
          <a:xfrm>
            <a:off x="8187564" y="4543909"/>
            <a:ext cx="1178267" cy="1178267"/>
          </a:xfrm>
          <a:prstGeom prst="roundRect">
            <a:avLst/>
          </a:prstGeom>
          <a:pattFill prst="dkUpDiag">
            <a:fgClr>
              <a:schemeClr val="bg1">
                <a:lumMod val="85000"/>
              </a:schemeClr>
            </a:fgClr>
            <a:bgClr>
              <a:schemeClr val="bg1"/>
            </a:bgClr>
          </a:pattFill>
        </p:spPr>
        <p:txBody>
          <a:bodyPr>
            <a:normAutofit/>
          </a:bodyPr>
          <a:lstStyle>
            <a:lvl1pPr marL="0" indent="0">
              <a:buNone/>
              <a:defRPr sz="1800">
                <a:solidFill>
                  <a:schemeClr val="bg1"/>
                </a:solidFill>
                <a:latin typeface="PP Telegraf" pitchFamily="2" charset="77"/>
              </a:defRPr>
            </a:lvl1pPr>
          </a:lstStyle>
          <a:p>
            <a:r>
              <a:rPr lang="de-DE"/>
              <a:t> </a:t>
            </a:r>
          </a:p>
        </p:txBody>
      </p:sp>
      <p:sp>
        <p:nvSpPr>
          <p:cNvPr id="6" name="Textplatzhalter 85">
            <a:extLst>
              <a:ext uri="{FF2B5EF4-FFF2-40B4-BE49-F238E27FC236}">
                <a16:creationId xmlns:a16="http://schemas.microsoft.com/office/drawing/2014/main" id="{0F06BD5B-D01A-77B9-C59A-E497041B16CC}"/>
              </a:ext>
            </a:extLst>
          </p:cNvPr>
          <p:cNvSpPr>
            <a:spLocks noGrp="1"/>
          </p:cNvSpPr>
          <p:nvPr>
            <p:ph type="body" sz="quarter" idx="33" hasCustomPrompt="1"/>
          </p:nvPr>
        </p:nvSpPr>
        <p:spPr>
          <a:xfrm>
            <a:off x="1998920" y="1505929"/>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7" name="Textplatzhalter 85">
            <a:extLst>
              <a:ext uri="{FF2B5EF4-FFF2-40B4-BE49-F238E27FC236}">
                <a16:creationId xmlns:a16="http://schemas.microsoft.com/office/drawing/2014/main" id="{39EC24B7-15F6-C426-D9A8-CAF06FB31B10}"/>
              </a:ext>
            </a:extLst>
          </p:cNvPr>
          <p:cNvSpPr>
            <a:spLocks noGrp="1"/>
          </p:cNvSpPr>
          <p:nvPr>
            <p:ph type="body" sz="quarter" idx="34" hasCustomPrompt="1"/>
          </p:nvPr>
        </p:nvSpPr>
        <p:spPr>
          <a:xfrm>
            <a:off x="1998920" y="2071810"/>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8" name="Textplatzhalter 85">
            <a:extLst>
              <a:ext uri="{FF2B5EF4-FFF2-40B4-BE49-F238E27FC236}">
                <a16:creationId xmlns:a16="http://schemas.microsoft.com/office/drawing/2014/main" id="{FE739C16-4CC6-CF82-9532-3C4B36C461BB}"/>
              </a:ext>
            </a:extLst>
          </p:cNvPr>
          <p:cNvSpPr>
            <a:spLocks noGrp="1"/>
          </p:cNvSpPr>
          <p:nvPr>
            <p:ph type="body" sz="quarter" idx="35" hasCustomPrompt="1"/>
          </p:nvPr>
        </p:nvSpPr>
        <p:spPr>
          <a:xfrm>
            <a:off x="5830298" y="1505929"/>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9" name="Textplatzhalter 85">
            <a:extLst>
              <a:ext uri="{FF2B5EF4-FFF2-40B4-BE49-F238E27FC236}">
                <a16:creationId xmlns:a16="http://schemas.microsoft.com/office/drawing/2014/main" id="{D52BC375-DFA3-1A8D-B037-CA9F59991BE3}"/>
              </a:ext>
            </a:extLst>
          </p:cNvPr>
          <p:cNvSpPr>
            <a:spLocks noGrp="1"/>
          </p:cNvSpPr>
          <p:nvPr>
            <p:ph type="body" sz="quarter" idx="36" hasCustomPrompt="1"/>
          </p:nvPr>
        </p:nvSpPr>
        <p:spPr>
          <a:xfrm>
            <a:off x="5830298" y="2071810"/>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0" name="Textplatzhalter 85">
            <a:extLst>
              <a:ext uri="{FF2B5EF4-FFF2-40B4-BE49-F238E27FC236}">
                <a16:creationId xmlns:a16="http://schemas.microsoft.com/office/drawing/2014/main" id="{4F3E3ABB-842F-DD87-AA69-0D2507ACC4A6}"/>
              </a:ext>
            </a:extLst>
          </p:cNvPr>
          <p:cNvSpPr>
            <a:spLocks noGrp="1"/>
          </p:cNvSpPr>
          <p:nvPr>
            <p:ph type="body" sz="quarter" idx="37" hasCustomPrompt="1"/>
          </p:nvPr>
        </p:nvSpPr>
        <p:spPr>
          <a:xfrm>
            <a:off x="9651684" y="1505929"/>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1" name="Textplatzhalter 85">
            <a:extLst>
              <a:ext uri="{FF2B5EF4-FFF2-40B4-BE49-F238E27FC236}">
                <a16:creationId xmlns:a16="http://schemas.microsoft.com/office/drawing/2014/main" id="{8144482D-ECF6-2125-6234-87AC250D8C97}"/>
              </a:ext>
            </a:extLst>
          </p:cNvPr>
          <p:cNvSpPr>
            <a:spLocks noGrp="1"/>
          </p:cNvSpPr>
          <p:nvPr>
            <p:ph type="body" sz="quarter" idx="38" hasCustomPrompt="1"/>
          </p:nvPr>
        </p:nvSpPr>
        <p:spPr>
          <a:xfrm>
            <a:off x="9651684" y="2071810"/>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2" name="Textplatzhalter 85">
            <a:extLst>
              <a:ext uri="{FF2B5EF4-FFF2-40B4-BE49-F238E27FC236}">
                <a16:creationId xmlns:a16="http://schemas.microsoft.com/office/drawing/2014/main" id="{73E6FC0D-C95B-B9BC-8241-09BE63194124}"/>
              </a:ext>
            </a:extLst>
          </p:cNvPr>
          <p:cNvSpPr>
            <a:spLocks noGrp="1"/>
          </p:cNvSpPr>
          <p:nvPr>
            <p:ph type="body" sz="quarter" idx="42" hasCustomPrompt="1"/>
          </p:nvPr>
        </p:nvSpPr>
        <p:spPr>
          <a:xfrm>
            <a:off x="1998920" y="3079728"/>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3" name="Textplatzhalter 85">
            <a:extLst>
              <a:ext uri="{FF2B5EF4-FFF2-40B4-BE49-F238E27FC236}">
                <a16:creationId xmlns:a16="http://schemas.microsoft.com/office/drawing/2014/main" id="{895C0D03-8271-C06A-5178-3D44B2656B2C}"/>
              </a:ext>
            </a:extLst>
          </p:cNvPr>
          <p:cNvSpPr>
            <a:spLocks noGrp="1"/>
          </p:cNvSpPr>
          <p:nvPr>
            <p:ph type="body" sz="quarter" idx="44" hasCustomPrompt="1"/>
          </p:nvPr>
        </p:nvSpPr>
        <p:spPr>
          <a:xfrm>
            <a:off x="5830298" y="3079728"/>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4" name="Textplatzhalter 85">
            <a:extLst>
              <a:ext uri="{FF2B5EF4-FFF2-40B4-BE49-F238E27FC236}">
                <a16:creationId xmlns:a16="http://schemas.microsoft.com/office/drawing/2014/main" id="{C399B02E-1ED1-60CB-9125-6DCE9667AD23}"/>
              </a:ext>
            </a:extLst>
          </p:cNvPr>
          <p:cNvSpPr>
            <a:spLocks noGrp="1"/>
          </p:cNvSpPr>
          <p:nvPr>
            <p:ph type="body" sz="quarter" idx="46" hasCustomPrompt="1"/>
          </p:nvPr>
        </p:nvSpPr>
        <p:spPr>
          <a:xfrm>
            <a:off x="9651684" y="3079728"/>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5" name="Textplatzhalter 85">
            <a:extLst>
              <a:ext uri="{FF2B5EF4-FFF2-40B4-BE49-F238E27FC236}">
                <a16:creationId xmlns:a16="http://schemas.microsoft.com/office/drawing/2014/main" id="{76AB8381-E580-0EA3-0CC9-2DAF8713ED72}"/>
              </a:ext>
            </a:extLst>
          </p:cNvPr>
          <p:cNvSpPr>
            <a:spLocks noGrp="1"/>
          </p:cNvSpPr>
          <p:nvPr>
            <p:ph type="body" sz="quarter" idx="51" hasCustomPrompt="1"/>
          </p:nvPr>
        </p:nvSpPr>
        <p:spPr>
          <a:xfrm>
            <a:off x="1998920" y="4672316"/>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6" name="Textplatzhalter 85">
            <a:extLst>
              <a:ext uri="{FF2B5EF4-FFF2-40B4-BE49-F238E27FC236}">
                <a16:creationId xmlns:a16="http://schemas.microsoft.com/office/drawing/2014/main" id="{AF4B9713-6929-F959-8550-6EEF349588FA}"/>
              </a:ext>
            </a:extLst>
          </p:cNvPr>
          <p:cNvSpPr>
            <a:spLocks noGrp="1"/>
          </p:cNvSpPr>
          <p:nvPr>
            <p:ph type="body" sz="quarter" idx="52" hasCustomPrompt="1"/>
          </p:nvPr>
        </p:nvSpPr>
        <p:spPr>
          <a:xfrm>
            <a:off x="1998920" y="5238197"/>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7" name="Textplatzhalter 85">
            <a:extLst>
              <a:ext uri="{FF2B5EF4-FFF2-40B4-BE49-F238E27FC236}">
                <a16:creationId xmlns:a16="http://schemas.microsoft.com/office/drawing/2014/main" id="{A2776697-60A1-A5F6-455E-17000E9D714B}"/>
              </a:ext>
            </a:extLst>
          </p:cNvPr>
          <p:cNvSpPr>
            <a:spLocks noGrp="1"/>
          </p:cNvSpPr>
          <p:nvPr>
            <p:ph type="body" sz="quarter" idx="53" hasCustomPrompt="1"/>
          </p:nvPr>
        </p:nvSpPr>
        <p:spPr>
          <a:xfrm>
            <a:off x="5830298" y="4672316"/>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18" name="Textplatzhalter 85">
            <a:extLst>
              <a:ext uri="{FF2B5EF4-FFF2-40B4-BE49-F238E27FC236}">
                <a16:creationId xmlns:a16="http://schemas.microsoft.com/office/drawing/2014/main" id="{A4F3947B-6F3A-CA9B-3925-67A74FE142D8}"/>
              </a:ext>
            </a:extLst>
          </p:cNvPr>
          <p:cNvSpPr>
            <a:spLocks noGrp="1"/>
          </p:cNvSpPr>
          <p:nvPr>
            <p:ph type="body" sz="quarter" idx="54" hasCustomPrompt="1"/>
          </p:nvPr>
        </p:nvSpPr>
        <p:spPr>
          <a:xfrm>
            <a:off x="5830298" y="5238197"/>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19" name="Textplatzhalter 85">
            <a:extLst>
              <a:ext uri="{FF2B5EF4-FFF2-40B4-BE49-F238E27FC236}">
                <a16:creationId xmlns:a16="http://schemas.microsoft.com/office/drawing/2014/main" id="{8D54A3D1-7BDC-A673-F9A3-5595D108C0BA}"/>
              </a:ext>
            </a:extLst>
          </p:cNvPr>
          <p:cNvSpPr>
            <a:spLocks noGrp="1"/>
          </p:cNvSpPr>
          <p:nvPr>
            <p:ph type="body" sz="quarter" idx="55" hasCustomPrompt="1"/>
          </p:nvPr>
        </p:nvSpPr>
        <p:spPr>
          <a:xfrm>
            <a:off x="9651684" y="4672316"/>
            <a:ext cx="2057207" cy="575187"/>
          </a:xfrm>
        </p:spPr>
        <p:txBody>
          <a:bodyPr anchor="b" anchorCtr="0">
            <a:noAutofit/>
          </a:bodyPr>
          <a:lstStyle>
            <a:lvl1pPr marL="0" indent="0">
              <a:lnSpc>
                <a:spcPct val="100000"/>
              </a:lnSpc>
              <a:spcBef>
                <a:spcPts val="0"/>
              </a:spcBef>
              <a:buNone/>
              <a:defRPr sz="1800" b="1" i="0">
                <a:solidFill>
                  <a:schemeClr val="bg1"/>
                </a:solidFill>
                <a:latin typeface="PP Telegraf Ultrabold" pitchFamily="2" charset="77"/>
              </a:defRPr>
            </a:lvl1pPr>
          </a:lstStyle>
          <a:p>
            <a:pPr lvl="0"/>
            <a:r>
              <a:rPr lang="de-DE"/>
              <a:t>Prename</a:t>
            </a:r>
            <a:br>
              <a:rPr lang="de-DE"/>
            </a:br>
            <a:r>
              <a:rPr lang="de-DE"/>
              <a:t>Name</a:t>
            </a:r>
          </a:p>
        </p:txBody>
      </p:sp>
      <p:sp>
        <p:nvSpPr>
          <p:cNvPr id="20" name="Textplatzhalter 85">
            <a:extLst>
              <a:ext uri="{FF2B5EF4-FFF2-40B4-BE49-F238E27FC236}">
                <a16:creationId xmlns:a16="http://schemas.microsoft.com/office/drawing/2014/main" id="{4AA5D4E4-57BA-F489-BB17-4AA5210FC783}"/>
              </a:ext>
            </a:extLst>
          </p:cNvPr>
          <p:cNvSpPr>
            <a:spLocks noGrp="1"/>
          </p:cNvSpPr>
          <p:nvPr>
            <p:ph type="body" sz="quarter" idx="56" hasCustomPrompt="1"/>
          </p:nvPr>
        </p:nvSpPr>
        <p:spPr>
          <a:xfrm>
            <a:off x="9651684" y="5238197"/>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21" name="Textplatzhalter 85">
            <a:extLst>
              <a:ext uri="{FF2B5EF4-FFF2-40B4-BE49-F238E27FC236}">
                <a16:creationId xmlns:a16="http://schemas.microsoft.com/office/drawing/2014/main" id="{186C534B-BC71-A5F2-A92C-4214C4E072E3}"/>
              </a:ext>
            </a:extLst>
          </p:cNvPr>
          <p:cNvSpPr>
            <a:spLocks noGrp="1"/>
          </p:cNvSpPr>
          <p:nvPr>
            <p:ph type="body" sz="quarter" idx="43" hasCustomPrompt="1"/>
          </p:nvPr>
        </p:nvSpPr>
        <p:spPr>
          <a:xfrm>
            <a:off x="1998920" y="3645609"/>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22" name="Textplatzhalter 85">
            <a:extLst>
              <a:ext uri="{FF2B5EF4-FFF2-40B4-BE49-F238E27FC236}">
                <a16:creationId xmlns:a16="http://schemas.microsoft.com/office/drawing/2014/main" id="{63E2DF1B-DB35-32F1-34BD-5983368FAB12}"/>
              </a:ext>
            </a:extLst>
          </p:cNvPr>
          <p:cNvSpPr>
            <a:spLocks noGrp="1"/>
          </p:cNvSpPr>
          <p:nvPr>
            <p:ph type="body" sz="quarter" idx="45" hasCustomPrompt="1"/>
          </p:nvPr>
        </p:nvSpPr>
        <p:spPr>
          <a:xfrm>
            <a:off x="5830298" y="3645609"/>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
        <p:nvSpPr>
          <p:cNvPr id="23" name="Textplatzhalter 85">
            <a:extLst>
              <a:ext uri="{FF2B5EF4-FFF2-40B4-BE49-F238E27FC236}">
                <a16:creationId xmlns:a16="http://schemas.microsoft.com/office/drawing/2014/main" id="{006CD7F1-86B9-1ECE-5346-94C1FA42C66F}"/>
              </a:ext>
            </a:extLst>
          </p:cNvPr>
          <p:cNvSpPr>
            <a:spLocks noGrp="1"/>
          </p:cNvSpPr>
          <p:nvPr>
            <p:ph type="body" sz="quarter" idx="47" hasCustomPrompt="1"/>
          </p:nvPr>
        </p:nvSpPr>
        <p:spPr>
          <a:xfrm>
            <a:off x="9651684" y="3645609"/>
            <a:ext cx="2057207" cy="360363"/>
          </a:xfrm>
        </p:spPr>
        <p:txBody>
          <a:bodyPr>
            <a:noAutofit/>
          </a:bodyPr>
          <a:lstStyle>
            <a:lvl1pPr marL="0" indent="0">
              <a:lnSpc>
                <a:spcPct val="100000"/>
              </a:lnSpc>
              <a:spcBef>
                <a:spcPts val="0"/>
              </a:spcBef>
              <a:buNone/>
              <a:defRPr sz="1000" b="0" i="0">
                <a:solidFill>
                  <a:schemeClr val="bg1"/>
                </a:solidFill>
                <a:latin typeface="PP Telegraf" pitchFamily="2" charset="77"/>
              </a:defRPr>
            </a:lvl1pPr>
          </a:lstStyle>
          <a:p>
            <a:pPr lvl="0"/>
            <a:r>
              <a:rPr lang="de-DE"/>
              <a:t>Position</a:t>
            </a:r>
            <a:br>
              <a:rPr lang="de-DE"/>
            </a:br>
            <a:r>
              <a:rPr lang="de-DE"/>
              <a:t>Company</a:t>
            </a:r>
          </a:p>
        </p:txBody>
      </p:sp>
    </p:spTree>
    <p:extLst>
      <p:ext uri="{BB962C8B-B14F-4D97-AF65-F5344CB8AC3E}">
        <p14:creationId xmlns:p14="http://schemas.microsoft.com/office/powerpoint/2010/main" val="24201325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OP 5_nur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
        <p:nvSpPr>
          <p:cNvPr id="5" name="Textfeld 4">
            <a:extLst>
              <a:ext uri="{FF2B5EF4-FFF2-40B4-BE49-F238E27FC236}">
                <a16:creationId xmlns:a16="http://schemas.microsoft.com/office/drawing/2014/main" id="{1EEB6E4E-D143-385E-389F-C4295416E77B}"/>
              </a:ext>
            </a:extLst>
          </p:cNvPr>
          <p:cNvSpPr txBox="1"/>
          <p:nvPr userDrawn="1"/>
        </p:nvSpPr>
        <p:spPr>
          <a:xfrm>
            <a:off x="1095375" y="414337"/>
            <a:ext cx="2266950" cy="1171575"/>
          </a:xfrm>
          <a:prstGeom prst="rect">
            <a:avLst/>
          </a:prstGeom>
          <a:noFill/>
        </p:spPr>
        <p:txBody>
          <a:bodyPr wrap="square" lIns="0" tIns="0" rIns="0" bIns="0" rtlCol="0">
            <a:noAutofit/>
          </a:bodyPr>
          <a:lstStyle/>
          <a:p>
            <a:endParaRPr lang="de-DE" sz="1600">
              <a:solidFill>
                <a:schemeClr val="tx2"/>
              </a:solidFill>
            </a:endParaRPr>
          </a:p>
        </p:txBody>
      </p:sp>
      <p:sp>
        <p:nvSpPr>
          <p:cNvPr id="2" name="Textfeld 1">
            <a:extLst>
              <a:ext uri="{FF2B5EF4-FFF2-40B4-BE49-F238E27FC236}">
                <a16:creationId xmlns:a16="http://schemas.microsoft.com/office/drawing/2014/main" id="{790AB4EF-F508-35E1-9FFA-1AF9D4B6CBC1}"/>
              </a:ext>
            </a:extLst>
          </p:cNvPr>
          <p:cNvSpPr txBox="1"/>
          <p:nvPr userDrawn="1"/>
        </p:nvSpPr>
        <p:spPr>
          <a:xfrm>
            <a:off x="3228975" y="917970"/>
            <a:ext cx="2962275" cy="845344"/>
          </a:xfrm>
          <a:prstGeom prst="rect">
            <a:avLst/>
          </a:prstGeom>
          <a:noFill/>
        </p:spPr>
        <p:txBody>
          <a:bodyPr wrap="square" lIns="0" tIns="0" rIns="0" bIns="0" rtlCol="0">
            <a:noAutofit/>
          </a:bodyPr>
          <a:lstStyle/>
          <a:p>
            <a:endParaRPr lang="de-DE" sz="1600">
              <a:solidFill>
                <a:schemeClr val="tx2"/>
              </a:solidFill>
            </a:endParaRPr>
          </a:p>
        </p:txBody>
      </p:sp>
      <p:sp>
        <p:nvSpPr>
          <p:cNvPr id="3" name="Textfeld 2">
            <a:extLst>
              <a:ext uri="{FF2B5EF4-FFF2-40B4-BE49-F238E27FC236}">
                <a16:creationId xmlns:a16="http://schemas.microsoft.com/office/drawing/2014/main" id="{24B16AE9-6CA8-A6E8-761A-3E48817A1010}"/>
              </a:ext>
            </a:extLst>
          </p:cNvPr>
          <p:cNvSpPr txBox="1"/>
          <p:nvPr userDrawn="1"/>
        </p:nvSpPr>
        <p:spPr>
          <a:xfrm>
            <a:off x="1557337" y="538161"/>
            <a:ext cx="1905000" cy="923925"/>
          </a:xfrm>
          <a:prstGeom prst="rect">
            <a:avLst/>
          </a:prstGeom>
          <a:noFill/>
        </p:spPr>
        <p:txBody>
          <a:bodyPr wrap="square" lIns="0" tIns="0" rIns="0" bIns="0" rtlCol="0">
            <a:noAutofit/>
          </a:bodyPr>
          <a:lstStyle/>
          <a:p>
            <a:endParaRPr lang="de-DE" sz="1600">
              <a:solidFill>
                <a:schemeClr val="tx2"/>
              </a:solidFill>
            </a:endParaRPr>
          </a:p>
        </p:txBody>
      </p:sp>
      <p:sp>
        <p:nvSpPr>
          <p:cNvPr id="8" name="Textplatzhalter 7">
            <a:extLst>
              <a:ext uri="{FF2B5EF4-FFF2-40B4-BE49-F238E27FC236}">
                <a16:creationId xmlns:a16="http://schemas.microsoft.com/office/drawing/2014/main" id="{A8F4FF34-DFE7-D8BF-6C60-9C2084CB46DB}"/>
              </a:ext>
            </a:extLst>
          </p:cNvPr>
          <p:cNvSpPr>
            <a:spLocks noGrp="1"/>
          </p:cNvSpPr>
          <p:nvPr>
            <p:ph type="body" sz="quarter" idx="11"/>
          </p:nvPr>
        </p:nvSpPr>
        <p:spPr>
          <a:xfrm>
            <a:off x="1296000" y="432000"/>
            <a:ext cx="9667875" cy="486000"/>
          </a:xfrm>
        </p:spPr>
        <p:txBody>
          <a:bodyPr>
            <a:normAutofit/>
          </a:bodyPr>
          <a:lstStyle>
            <a:lvl1pPr>
              <a:defRPr sz="2800">
                <a:solidFill>
                  <a:schemeClr val="bg1"/>
                </a:solidFill>
                <a:latin typeface="+mj-lt"/>
              </a:defRPr>
            </a:lvl1pPr>
          </a:lstStyle>
          <a:p>
            <a:pPr lvl="0"/>
            <a:endParaRPr lang="de-DE"/>
          </a:p>
        </p:txBody>
      </p:sp>
      <p:sp>
        <p:nvSpPr>
          <p:cNvPr id="10" name="Fußzeilenplatzhalter 9">
            <a:extLst>
              <a:ext uri="{FF2B5EF4-FFF2-40B4-BE49-F238E27FC236}">
                <a16:creationId xmlns:a16="http://schemas.microsoft.com/office/drawing/2014/main" id="{035505CD-D0F5-8B56-D868-54AD4568BA72}"/>
              </a:ext>
            </a:extLst>
          </p:cNvPr>
          <p:cNvSpPr>
            <a:spLocks noGrp="1"/>
          </p:cNvSpPr>
          <p:nvPr>
            <p:ph type="ftr" sz="quarter" idx="13"/>
          </p:nvPr>
        </p:nvSpPr>
        <p:spPr>
          <a:xfrm>
            <a:off x="540000" y="6516000"/>
            <a:ext cx="5040000" cy="360000"/>
          </a:xfrm>
          <a:prstGeom prst="rect">
            <a:avLst/>
          </a:prstGeom>
        </p:spPr>
        <p:txBody>
          <a:bodyPr/>
          <a:lstStyle/>
          <a:p>
            <a:r>
              <a:rPr lang="de-DE"/>
              <a:t>Vorstandssitzung I/2022</a:t>
            </a:r>
          </a:p>
        </p:txBody>
      </p:sp>
      <p:sp>
        <p:nvSpPr>
          <p:cNvPr id="11" name="Textplatzhalter 10">
            <a:extLst>
              <a:ext uri="{FF2B5EF4-FFF2-40B4-BE49-F238E27FC236}">
                <a16:creationId xmlns:a16="http://schemas.microsoft.com/office/drawing/2014/main" id="{9C969ECE-AB25-B860-D5AC-9D919CBD0B0E}"/>
              </a:ext>
            </a:extLst>
          </p:cNvPr>
          <p:cNvSpPr>
            <a:spLocks noGrp="1"/>
          </p:cNvSpPr>
          <p:nvPr>
            <p:ph type="body" sz="quarter" idx="14"/>
          </p:nvPr>
        </p:nvSpPr>
        <p:spPr>
          <a:xfrm>
            <a:off x="540000" y="1435297"/>
            <a:ext cx="10979999" cy="4320000"/>
          </a:xfrm>
        </p:spPr>
        <p:txBody>
          <a:bodyPr/>
          <a:lstStyle>
            <a:lvl1pPr marL="285750" indent="-285750">
              <a:buClr>
                <a:schemeClr val="bg1"/>
              </a:buClr>
              <a:buFont typeface="Arial" panose="020B0604020202020204" pitchFamily="34" charset="0"/>
              <a:buChar char="•"/>
              <a:defRPr>
                <a:solidFill>
                  <a:schemeClr val="bg1"/>
                </a:solidFill>
              </a:defRPr>
            </a:lvl1pPr>
          </a:lstStyle>
          <a:p>
            <a:pPr lvl="0"/>
            <a:endParaRPr lang="de-DE"/>
          </a:p>
        </p:txBody>
      </p:sp>
      <p:cxnSp>
        <p:nvCxnSpPr>
          <p:cNvPr id="12" name="Gerader Verbinder 11">
            <a:extLst>
              <a:ext uri="{FF2B5EF4-FFF2-40B4-BE49-F238E27FC236}">
                <a16:creationId xmlns:a16="http://schemas.microsoft.com/office/drawing/2014/main" id="{2796A1CA-9000-A7C1-4918-64CC06DAD86B}"/>
              </a:ext>
            </a:extLst>
          </p:cNvPr>
          <p:cNvCxnSpPr>
            <a:cxnSpLocks/>
          </p:cNvCxnSpPr>
          <p:nvPr userDrawn="1"/>
        </p:nvCxnSpPr>
        <p:spPr>
          <a:xfrm>
            <a:off x="540000" y="1076400"/>
            <a:ext cx="10980000" cy="0"/>
          </a:xfrm>
          <a:prstGeom prst="line">
            <a:avLst/>
          </a:prstGeom>
          <a:ln w="889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Grafik 12" descr="Marke 5 mit einfarbiger Füllung">
            <a:extLst>
              <a:ext uri="{FF2B5EF4-FFF2-40B4-BE49-F238E27FC236}">
                <a16:creationId xmlns:a16="http://schemas.microsoft.com/office/drawing/2014/main" id="{C3A5C173-904B-E496-1F1D-181080EA736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396000"/>
            <a:ext cx="540000" cy="540000"/>
          </a:xfrm>
          <a:prstGeom prst="rect">
            <a:avLst/>
          </a:prstGeom>
        </p:spPr>
      </p:pic>
      <p:sp>
        <p:nvSpPr>
          <p:cNvPr id="6" name="Fußzeilenplatzhalter 7">
            <a:extLst>
              <a:ext uri="{FF2B5EF4-FFF2-40B4-BE49-F238E27FC236}">
                <a16:creationId xmlns:a16="http://schemas.microsoft.com/office/drawing/2014/main" id="{4969BB3E-9F82-0A15-4ADF-8C1C3975F510}"/>
              </a:ext>
            </a:extLst>
          </p:cNvPr>
          <p:cNvSpPr txBox="1">
            <a:spLocks/>
          </p:cNvSpPr>
          <p:nvPr userDrawn="1"/>
        </p:nvSpPr>
        <p:spPr>
          <a:xfrm>
            <a:off x="540000" y="6516000"/>
            <a:ext cx="5040000" cy="360000"/>
          </a:xfrm>
          <a:prstGeom prst="rect">
            <a:avLst/>
          </a:prstGeom>
        </p:spPr>
        <p:txBody>
          <a:bodyPr vert="horz" lIns="0" tIns="0" rIns="0" bIns="0" rtlCol="0" anchor="ctr" anchorCtr="0"/>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Markenverband Vorstandsitzung 03.07.2024</a:t>
            </a:r>
          </a:p>
        </p:txBody>
      </p:sp>
    </p:spTree>
    <p:extLst>
      <p:ext uri="{BB962C8B-B14F-4D97-AF65-F5344CB8AC3E}">
        <p14:creationId xmlns:p14="http://schemas.microsoft.com/office/powerpoint/2010/main" val="3394420307"/>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chlußfoli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8758" y="1970843"/>
            <a:ext cx="10894483" cy="1740024"/>
          </a:xfrm>
          <a:prstGeom prst="rect">
            <a:avLst/>
          </a:prstGeom>
        </p:spPr>
        <p:txBody>
          <a:bodyPr anchor="b" anchorCtr="0">
            <a:noAutofit/>
          </a:bodyPr>
          <a:lstStyle>
            <a:lvl1pPr algn="ctr">
              <a:lnSpc>
                <a:spcPts val="3900"/>
              </a:lnSpc>
              <a:defRPr sz="6000" b="1" cap="none" baseline="0">
                <a:solidFill>
                  <a:schemeClr val="bg1"/>
                </a:solidFill>
              </a:defRPr>
            </a:lvl1pPr>
          </a:lstStyle>
          <a:p>
            <a:r>
              <a:rPr lang="en-US" err="1"/>
              <a:t>Vielen</a:t>
            </a:r>
            <a:r>
              <a:rPr lang="en-US"/>
              <a:t> Dank</a:t>
            </a:r>
          </a:p>
        </p:txBody>
      </p:sp>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60000" y="6012000"/>
            <a:ext cx="644363" cy="638957"/>
          </a:xfrm>
          <a:prstGeom prst="rect">
            <a:avLst/>
          </a:prstGeom>
        </p:spPr>
      </p:pic>
    </p:spTree>
    <p:extLst>
      <p:ext uri="{BB962C8B-B14F-4D97-AF65-F5344CB8AC3E}">
        <p14:creationId xmlns:p14="http://schemas.microsoft.com/office/powerpoint/2010/main" val="625005621"/>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01 Cover_1 White">
    <p:bg>
      <p:bgPr>
        <a:solidFill>
          <a:schemeClr val="bg1"/>
        </a:solidFill>
        <a:effectLst/>
      </p:bgPr>
    </p:bg>
    <p:spTree>
      <p:nvGrpSpPr>
        <p:cNvPr id="1" name=""/>
        <p:cNvGrpSpPr/>
        <p:nvPr/>
      </p:nvGrpSpPr>
      <p:grpSpPr>
        <a:xfrm>
          <a:off x="0" y="0"/>
          <a:ext cx="0" cy="0"/>
          <a:chOff x="0" y="0"/>
          <a:chExt cx="0" cy="0"/>
        </a:xfrm>
      </p:grpSpPr>
      <p:sp>
        <p:nvSpPr>
          <p:cNvPr id="4" name="Freeform 41">
            <a:extLst>
              <a:ext uri="{FF2B5EF4-FFF2-40B4-BE49-F238E27FC236}">
                <a16:creationId xmlns:a16="http://schemas.microsoft.com/office/drawing/2014/main" id="{7F4997FD-F874-525F-A40A-9041B0642BBE}"/>
              </a:ext>
            </a:extLst>
          </p:cNvPr>
          <p:cNvSpPr/>
          <p:nvPr userDrawn="1"/>
        </p:nvSpPr>
        <p:spPr>
          <a:xfrm>
            <a:off x="6865365" y="3436034"/>
            <a:ext cx="5326636" cy="3421969"/>
          </a:xfrm>
          <a:custGeom>
            <a:avLst/>
            <a:gdLst>
              <a:gd name="connsiteX0" fmla="*/ 0 w 5219595"/>
              <a:gd name="connsiteY0" fmla="*/ 0 h 3353203"/>
              <a:gd name="connsiteX1" fmla="*/ 5219595 w 5219595"/>
              <a:gd name="connsiteY1" fmla="*/ 0 h 3353203"/>
              <a:gd name="connsiteX2" fmla="*/ 5219595 w 5219595"/>
              <a:gd name="connsiteY2" fmla="*/ 2785640 h 3353203"/>
              <a:gd name="connsiteX3" fmla="*/ 4951536 w 5219595"/>
              <a:gd name="connsiteY3" fmla="*/ 2948490 h 3353203"/>
              <a:gd name="connsiteX4" fmla="*/ 3353201 w 5219595"/>
              <a:gd name="connsiteY4" fmla="*/ 3353203 h 3353203"/>
              <a:gd name="connsiteX5" fmla="*/ 0 w 5219595"/>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595" h="3353203">
                <a:moveTo>
                  <a:pt x="0" y="0"/>
                </a:moveTo>
                <a:lnTo>
                  <a:pt x="5219595" y="0"/>
                </a:lnTo>
                <a:lnTo>
                  <a:pt x="5219595" y="2785640"/>
                </a:lnTo>
                <a:lnTo>
                  <a:pt x="4951536" y="2948490"/>
                </a:lnTo>
                <a:cubicBezTo>
                  <a:pt x="4476410" y="3206594"/>
                  <a:pt x="3931927" y="3353203"/>
                  <a:pt x="3353201" y="3353203"/>
                </a:cubicBezTo>
                <a:cubicBezTo>
                  <a:pt x="1501280" y="3353203"/>
                  <a:pt x="0" y="1851923"/>
                  <a:pt x="0" y="1"/>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Freeform 47">
            <a:extLst>
              <a:ext uri="{FF2B5EF4-FFF2-40B4-BE49-F238E27FC236}">
                <a16:creationId xmlns:a16="http://schemas.microsoft.com/office/drawing/2014/main" id="{F1B14BEA-CA29-695A-9FE9-58F516CEB674}"/>
              </a:ext>
            </a:extLst>
          </p:cNvPr>
          <p:cNvSpPr/>
          <p:nvPr userDrawn="1"/>
        </p:nvSpPr>
        <p:spPr>
          <a:xfrm>
            <a:off x="6865352" y="1752400"/>
            <a:ext cx="5326649" cy="3421968"/>
          </a:xfrm>
          <a:custGeom>
            <a:avLst/>
            <a:gdLst>
              <a:gd name="connsiteX0" fmla="*/ 0 w 5219609"/>
              <a:gd name="connsiteY0" fmla="*/ 0 h 3353203"/>
              <a:gd name="connsiteX1" fmla="*/ 5219609 w 5219609"/>
              <a:gd name="connsiteY1" fmla="*/ 0 h 3353203"/>
              <a:gd name="connsiteX2" fmla="*/ 5219609 w 5219609"/>
              <a:gd name="connsiteY2" fmla="*/ 2785631 h 3353203"/>
              <a:gd name="connsiteX3" fmla="*/ 4951536 w 5219609"/>
              <a:gd name="connsiteY3" fmla="*/ 2948490 h 3353203"/>
              <a:gd name="connsiteX4" fmla="*/ 3353201 w 5219609"/>
              <a:gd name="connsiteY4" fmla="*/ 3353203 h 3353203"/>
              <a:gd name="connsiteX5" fmla="*/ 0 w 5219609"/>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609" h="3353203">
                <a:moveTo>
                  <a:pt x="0" y="0"/>
                </a:moveTo>
                <a:lnTo>
                  <a:pt x="5219609" y="0"/>
                </a:lnTo>
                <a:lnTo>
                  <a:pt x="5219609" y="2785631"/>
                </a:lnTo>
                <a:lnTo>
                  <a:pt x="4951536" y="2948490"/>
                </a:lnTo>
                <a:cubicBezTo>
                  <a:pt x="4476410" y="3206594"/>
                  <a:pt x="3931927" y="3353203"/>
                  <a:pt x="3353201" y="3353203"/>
                </a:cubicBezTo>
                <a:cubicBezTo>
                  <a:pt x="1501280" y="3353203"/>
                  <a:pt x="0" y="1851923"/>
                  <a:pt x="0"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14" name="Arc 13">
            <a:extLst>
              <a:ext uri="{FF2B5EF4-FFF2-40B4-BE49-F238E27FC236}">
                <a16:creationId xmlns:a16="http://schemas.microsoft.com/office/drawing/2014/main" id="{51474D07-21FE-A1CC-CEDD-FBBD3E16A4DD}"/>
              </a:ext>
            </a:extLst>
          </p:cNvPr>
          <p:cNvSpPr/>
          <p:nvPr userDrawn="1"/>
        </p:nvSpPr>
        <p:spPr>
          <a:xfrm rot="16200000">
            <a:off x="6888680" y="-3447473"/>
            <a:ext cx="6840000" cy="6876000"/>
          </a:xfrm>
          <a:prstGeom prst="arc">
            <a:avLst>
              <a:gd name="adj1" fmla="val 8799172"/>
              <a:gd name="adj2" fmla="val 16198320"/>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7" name="Text Placeholder 2">
            <a:extLst>
              <a:ext uri="{FF2B5EF4-FFF2-40B4-BE49-F238E27FC236}">
                <a16:creationId xmlns:a16="http://schemas.microsoft.com/office/drawing/2014/main" id="{2B4CF6BE-FDAD-82F1-8838-959C3597590E}"/>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8" name="Text Placeholder 1">
            <a:extLst>
              <a:ext uri="{FF2B5EF4-FFF2-40B4-BE49-F238E27FC236}">
                <a16:creationId xmlns:a16="http://schemas.microsoft.com/office/drawing/2014/main" id="{4FF4B846-5B53-034A-96E1-C42582A42A77}"/>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sp>
        <p:nvSpPr>
          <p:cNvPr id="13" name="Picture Placeholder 6">
            <a:extLst>
              <a:ext uri="{FF2B5EF4-FFF2-40B4-BE49-F238E27FC236}">
                <a16:creationId xmlns:a16="http://schemas.microsoft.com/office/drawing/2014/main" id="{52F849BD-D201-03A1-9C0B-71AEA4356B42}"/>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0" name="Subtitle 1">
            <a:extLst>
              <a:ext uri="{FF2B5EF4-FFF2-40B4-BE49-F238E27FC236}">
                <a16:creationId xmlns:a16="http://schemas.microsoft.com/office/drawing/2014/main" id="{9B7D0357-FADE-6EA2-6D5D-FBC474C49865}"/>
              </a:ext>
            </a:extLst>
          </p:cNvPr>
          <p:cNvSpPr>
            <a:spLocks noGrp="1"/>
          </p:cNvSpPr>
          <p:nvPr>
            <p:ph type="body" sz="quarter" idx="13" hasCustomPrompt="1"/>
          </p:nvPr>
        </p:nvSpPr>
        <p:spPr>
          <a:xfrm>
            <a:off x="765193" y="3501294"/>
            <a:ext cx="5338745" cy="755649"/>
          </a:xfrm>
        </p:spPr>
        <p:txBody>
          <a:bodyPr>
            <a:normAutofit/>
          </a:bodyPr>
          <a:lstStyle>
            <a:lvl1pPr>
              <a:defRPr sz="1600">
                <a:latin typeface="HurmeGeometricSans1 SemiBold" panose="020B0700020000000000" pitchFamily="34" charset="0"/>
              </a:defRPr>
            </a:lvl1pPr>
          </a:lstStyle>
          <a:p>
            <a:pPr lvl="0"/>
            <a:r>
              <a:rPr lang="en-US"/>
              <a:t>Subtitle</a:t>
            </a:r>
            <a:endParaRPr lang="en-GB"/>
          </a:p>
        </p:txBody>
      </p:sp>
      <p:sp>
        <p:nvSpPr>
          <p:cNvPr id="3" name="Title 1">
            <a:extLst>
              <a:ext uri="{FF2B5EF4-FFF2-40B4-BE49-F238E27FC236}">
                <a16:creationId xmlns:a16="http://schemas.microsoft.com/office/drawing/2014/main" id="{29A43975-1959-EFDB-AB4C-E74CE9F411C5}"/>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grpSp>
        <p:nvGrpSpPr>
          <p:cNvPr id="6" name="Group 5">
            <a:extLst>
              <a:ext uri="{FF2B5EF4-FFF2-40B4-BE49-F238E27FC236}">
                <a16:creationId xmlns:a16="http://schemas.microsoft.com/office/drawing/2014/main" id="{CA238B11-5444-9D63-C87F-BB47D984AAB1}"/>
              </a:ext>
            </a:extLst>
          </p:cNvPr>
          <p:cNvGrpSpPr/>
          <p:nvPr userDrawn="1"/>
        </p:nvGrpSpPr>
        <p:grpSpPr>
          <a:xfrm>
            <a:off x="2436431" y="765175"/>
            <a:ext cx="2030893" cy="343866"/>
            <a:chOff x="2436431" y="765175"/>
            <a:chExt cx="2030893" cy="343866"/>
          </a:xfrm>
        </p:grpSpPr>
        <p:pic>
          <p:nvPicPr>
            <p:cNvPr id="9" name="Graphic 8">
              <a:extLst>
                <a:ext uri="{FF2B5EF4-FFF2-40B4-BE49-F238E27FC236}">
                  <a16:creationId xmlns:a16="http://schemas.microsoft.com/office/drawing/2014/main" id="{3F3D193D-8ECC-065D-EBFE-9F0F0AF731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453EFD21-EC0E-A2FF-6DFB-EEEA15A1A0A7}"/>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33607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01 Cover_1 Dark">
    <p:bg>
      <p:bgPr>
        <a:solidFill>
          <a:schemeClr val="accent1"/>
        </a:solidFill>
        <a:effectLst/>
      </p:bgPr>
    </p:bg>
    <p:spTree>
      <p:nvGrpSpPr>
        <p:cNvPr id="1" name=""/>
        <p:cNvGrpSpPr/>
        <p:nvPr/>
      </p:nvGrpSpPr>
      <p:grpSpPr>
        <a:xfrm>
          <a:off x="0" y="0"/>
          <a:ext cx="0" cy="0"/>
          <a:chOff x="0" y="0"/>
          <a:chExt cx="0" cy="0"/>
        </a:xfrm>
      </p:grpSpPr>
      <p:sp>
        <p:nvSpPr>
          <p:cNvPr id="4" name="Freeform 41">
            <a:extLst>
              <a:ext uri="{FF2B5EF4-FFF2-40B4-BE49-F238E27FC236}">
                <a16:creationId xmlns:a16="http://schemas.microsoft.com/office/drawing/2014/main" id="{7F4997FD-F874-525F-A40A-9041B0642BBE}"/>
              </a:ext>
            </a:extLst>
          </p:cNvPr>
          <p:cNvSpPr/>
          <p:nvPr userDrawn="1"/>
        </p:nvSpPr>
        <p:spPr>
          <a:xfrm>
            <a:off x="6972406" y="3504800"/>
            <a:ext cx="5219595" cy="3353203"/>
          </a:xfrm>
          <a:custGeom>
            <a:avLst/>
            <a:gdLst>
              <a:gd name="connsiteX0" fmla="*/ 0 w 5219595"/>
              <a:gd name="connsiteY0" fmla="*/ 0 h 3353203"/>
              <a:gd name="connsiteX1" fmla="*/ 5219595 w 5219595"/>
              <a:gd name="connsiteY1" fmla="*/ 0 h 3353203"/>
              <a:gd name="connsiteX2" fmla="*/ 5219595 w 5219595"/>
              <a:gd name="connsiteY2" fmla="*/ 2785640 h 3353203"/>
              <a:gd name="connsiteX3" fmla="*/ 4951536 w 5219595"/>
              <a:gd name="connsiteY3" fmla="*/ 2948490 h 3353203"/>
              <a:gd name="connsiteX4" fmla="*/ 3353201 w 5219595"/>
              <a:gd name="connsiteY4" fmla="*/ 3353203 h 3353203"/>
              <a:gd name="connsiteX5" fmla="*/ 0 w 5219595"/>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595" h="3353203">
                <a:moveTo>
                  <a:pt x="0" y="0"/>
                </a:moveTo>
                <a:lnTo>
                  <a:pt x="5219595" y="0"/>
                </a:lnTo>
                <a:lnTo>
                  <a:pt x="5219595" y="2785640"/>
                </a:lnTo>
                <a:lnTo>
                  <a:pt x="4951536" y="2948490"/>
                </a:lnTo>
                <a:cubicBezTo>
                  <a:pt x="4476410" y="3206594"/>
                  <a:pt x="3931927" y="3353203"/>
                  <a:pt x="3353201" y="3353203"/>
                </a:cubicBezTo>
                <a:cubicBezTo>
                  <a:pt x="1501280" y="3353203"/>
                  <a:pt x="0" y="1851923"/>
                  <a:pt x="0" y="1"/>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Freeform 47">
            <a:extLst>
              <a:ext uri="{FF2B5EF4-FFF2-40B4-BE49-F238E27FC236}">
                <a16:creationId xmlns:a16="http://schemas.microsoft.com/office/drawing/2014/main" id="{F1B14BEA-CA29-695A-9FE9-58F516CEB674}"/>
              </a:ext>
            </a:extLst>
          </p:cNvPr>
          <p:cNvSpPr/>
          <p:nvPr userDrawn="1"/>
        </p:nvSpPr>
        <p:spPr>
          <a:xfrm>
            <a:off x="6972392" y="1752401"/>
            <a:ext cx="5219609" cy="3353203"/>
          </a:xfrm>
          <a:custGeom>
            <a:avLst/>
            <a:gdLst>
              <a:gd name="connsiteX0" fmla="*/ 0 w 5219609"/>
              <a:gd name="connsiteY0" fmla="*/ 0 h 3353203"/>
              <a:gd name="connsiteX1" fmla="*/ 5219609 w 5219609"/>
              <a:gd name="connsiteY1" fmla="*/ 0 h 3353203"/>
              <a:gd name="connsiteX2" fmla="*/ 5219609 w 5219609"/>
              <a:gd name="connsiteY2" fmla="*/ 2785631 h 3353203"/>
              <a:gd name="connsiteX3" fmla="*/ 4951536 w 5219609"/>
              <a:gd name="connsiteY3" fmla="*/ 2948490 h 3353203"/>
              <a:gd name="connsiteX4" fmla="*/ 3353201 w 5219609"/>
              <a:gd name="connsiteY4" fmla="*/ 3353203 h 3353203"/>
              <a:gd name="connsiteX5" fmla="*/ 0 w 5219609"/>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609" h="3353203">
                <a:moveTo>
                  <a:pt x="0" y="0"/>
                </a:moveTo>
                <a:lnTo>
                  <a:pt x="5219609" y="0"/>
                </a:lnTo>
                <a:lnTo>
                  <a:pt x="5219609" y="2785631"/>
                </a:lnTo>
                <a:lnTo>
                  <a:pt x="4951536" y="2948490"/>
                </a:lnTo>
                <a:cubicBezTo>
                  <a:pt x="4476410" y="3206594"/>
                  <a:pt x="3931927" y="3353203"/>
                  <a:pt x="3353201" y="3353203"/>
                </a:cubicBezTo>
                <a:cubicBezTo>
                  <a:pt x="1501280" y="3353203"/>
                  <a:pt x="0" y="1851923"/>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6" name="Arc 5">
            <a:extLst>
              <a:ext uri="{FF2B5EF4-FFF2-40B4-BE49-F238E27FC236}">
                <a16:creationId xmlns:a16="http://schemas.microsoft.com/office/drawing/2014/main" id="{6239C229-8528-4F46-FB33-C8FD5B811333}"/>
              </a:ext>
            </a:extLst>
          </p:cNvPr>
          <p:cNvSpPr/>
          <p:nvPr userDrawn="1"/>
        </p:nvSpPr>
        <p:spPr>
          <a:xfrm rot="16200000">
            <a:off x="6888680" y="-3447473"/>
            <a:ext cx="6840000" cy="6876000"/>
          </a:xfrm>
          <a:prstGeom prst="arc">
            <a:avLst>
              <a:gd name="adj1" fmla="val 8799172"/>
              <a:gd name="adj2" fmla="val 1619832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13" name="Subtitle 1">
            <a:extLst>
              <a:ext uri="{FF2B5EF4-FFF2-40B4-BE49-F238E27FC236}">
                <a16:creationId xmlns:a16="http://schemas.microsoft.com/office/drawing/2014/main" id="{3CBB1979-FE64-7B40-B081-58645A7F023E}"/>
              </a:ext>
            </a:extLst>
          </p:cNvPr>
          <p:cNvSpPr>
            <a:spLocks noGrp="1"/>
          </p:cNvSpPr>
          <p:nvPr>
            <p:ph type="body" sz="quarter" idx="13"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4" name="Title 1">
            <a:extLst>
              <a:ext uri="{FF2B5EF4-FFF2-40B4-BE49-F238E27FC236}">
                <a16:creationId xmlns:a16="http://schemas.microsoft.com/office/drawing/2014/main" id="{30651D3C-B1F5-E937-2115-CDC7BED97436}"/>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77EB6BBE-33BE-5F4E-9C80-5ED29285EC1D}"/>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969034AC-7628-7CC8-C3D9-CB3DF5A1C7F0}"/>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sp>
        <p:nvSpPr>
          <p:cNvPr id="8" name="Picture Placeholder 6">
            <a:extLst>
              <a:ext uri="{FF2B5EF4-FFF2-40B4-BE49-F238E27FC236}">
                <a16:creationId xmlns:a16="http://schemas.microsoft.com/office/drawing/2014/main" id="{5CDF35E3-3425-468F-0BCE-5B4DF5372130}"/>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grpSp>
        <p:nvGrpSpPr>
          <p:cNvPr id="9" name="Group 8">
            <a:extLst>
              <a:ext uri="{FF2B5EF4-FFF2-40B4-BE49-F238E27FC236}">
                <a16:creationId xmlns:a16="http://schemas.microsoft.com/office/drawing/2014/main" id="{DC3B0F2E-4D3C-C40D-2C88-9F0CF67BA692}"/>
              </a:ext>
            </a:extLst>
          </p:cNvPr>
          <p:cNvGrpSpPr/>
          <p:nvPr userDrawn="1"/>
        </p:nvGrpSpPr>
        <p:grpSpPr>
          <a:xfrm>
            <a:off x="2436431" y="765175"/>
            <a:ext cx="2030893" cy="343866"/>
            <a:chOff x="2436431" y="765175"/>
            <a:chExt cx="2030893" cy="343866"/>
          </a:xfrm>
        </p:grpSpPr>
        <p:pic>
          <p:nvPicPr>
            <p:cNvPr id="10" name="Graphic 9">
              <a:extLst>
                <a:ext uri="{FF2B5EF4-FFF2-40B4-BE49-F238E27FC236}">
                  <a16:creationId xmlns:a16="http://schemas.microsoft.com/office/drawing/2014/main" id="{200F915F-7361-BBE1-2227-E5DA069EAC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68BF2FFC-24EA-72BB-1873-AF1D4F32C2DF}"/>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44380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01 Cover_2 White">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8CD4FF62-A6A3-0ED1-2158-5DBE3DD8C7F9}"/>
              </a:ext>
            </a:extLst>
          </p:cNvPr>
          <p:cNvSpPr>
            <a:spLocks/>
          </p:cNvSpPr>
          <p:nvPr/>
        </p:nvSpPr>
        <p:spPr>
          <a:xfrm>
            <a:off x="7615238" y="1524000"/>
            <a:ext cx="3810000" cy="3810000"/>
          </a:xfrm>
          <a:custGeom>
            <a:avLst/>
            <a:gdLst>
              <a:gd name="connsiteX0" fmla="*/ 1905000 w 3810000"/>
              <a:gd name="connsiteY0" fmla="*/ 0 h 3810000"/>
              <a:gd name="connsiteX1" fmla="*/ 0 w 3810000"/>
              <a:gd name="connsiteY1" fmla="*/ 1905000 h 3810000"/>
              <a:gd name="connsiteX2" fmla="*/ 1905000 w 3810000"/>
              <a:gd name="connsiteY2" fmla="*/ 3810000 h 3810000"/>
              <a:gd name="connsiteX3" fmla="*/ 3810000 w 3810000"/>
              <a:gd name="connsiteY3" fmla="*/ 1905000 h 3810000"/>
              <a:gd name="connsiteX4" fmla="*/ 1905000 w 3810000"/>
              <a:gd name="connsiteY4" fmla="*/ 0 h 3810000"/>
              <a:gd name="connsiteX5" fmla="*/ 1905000 w 3810000"/>
              <a:gd name="connsiteY5" fmla="*/ 3051175 h 3810000"/>
              <a:gd name="connsiteX6" fmla="*/ 758825 w 3810000"/>
              <a:gd name="connsiteY6" fmla="*/ 1905000 h 3810000"/>
              <a:gd name="connsiteX7" fmla="*/ 1905000 w 3810000"/>
              <a:gd name="connsiteY7" fmla="*/ 758825 h 3810000"/>
              <a:gd name="connsiteX8" fmla="*/ 3051175 w 3810000"/>
              <a:gd name="connsiteY8" fmla="*/ 1905000 h 3810000"/>
              <a:gd name="connsiteX9" fmla="*/ 1905000 w 3810000"/>
              <a:gd name="connsiteY9" fmla="*/ 3051175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0" h="3810000">
                <a:moveTo>
                  <a:pt x="1905000" y="0"/>
                </a:moveTo>
                <a:cubicBezTo>
                  <a:pt x="852869" y="0"/>
                  <a:pt x="0" y="852869"/>
                  <a:pt x="0" y="1905000"/>
                </a:cubicBezTo>
                <a:cubicBezTo>
                  <a:pt x="0" y="2957132"/>
                  <a:pt x="852869" y="3810000"/>
                  <a:pt x="1905000" y="3810000"/>
                </a:cubicBezTo>
                <a:cubicBezTo>
                  <a:pt x="2957132" y="3810000"/>
                  <a:pt x="3810000" y="2957132"/>
                  <a:pt x="3810000" y="1905000"/>
                </a:cubicBezTo>
                <a:cubicBezTo>
                  <a:pt x="3810000" y="852869"/>
                  <a:pt x="2957132" y="0"/>
                  <a:pt x="1905000" y="0"/>
                </a:cubicBezTo>
                <a:close/>
                <a:moveTo>
                  <a:pt x="1905000" y="3051175"/>
                </a:moveTo>
                <a:cubicBezTo>
                  <a:pt x="1271969" y="3051175"/>
                  <a:pt x="758825" y="2538032"/>
                  <a:pt x="758825" y="1905000"/>
                </a:cubicBezTo>
                <a:cubicBezTo>
                  <a:pt x="758825" y="1271969"/>
                  <a:pt x="1271969" y="758825"/>
                  <a:pt x="1905000" y="758825"/>
                </a:cubicBezTo>
                <a:cubicBezTo>
                  <a:pt x="2538032" y="758825"/>
                  <a:pt x="3051175" y="1271969"/>
                  <a:pt x="3051175" y="1905000"/>
                </a:cubicBezTo>
                <a:cubicBezTo>
                  <a:pt x="3051175" y="2538032"/>
                  <a:pt x="2538032" y="3051175"/>
                  <a:pt x="1905000" y="3051175"/>
                </a:cubicBez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3" name="Freeform: Shape 22">
            <a:extLst>
              <a:ext uri="{FF2B5EF4-FFF2-40B4-BE49-F238E27FC236}">
                <a16:creationId xmlns:a16="http://schemas.microsoft.com/office/drawing/2014/main" id="{C6203BF1-2B68-7B9E-D9BC-F7F7E82638D3}"/>
              </a:ext>
            </a:extLst>
          </p:cNvPr>
          <p:cNvSpPr/>
          <p:nvPr/>
        </p:nvSpPr>
        <p:spPr>
          <a:xfrm>
            <a:off x="8374063" y="2274034"/>
            <a:ext cx="2292350" cy="1146175"/>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4" name="Freeform: Shape 23">
            <a:extLst>
              <a:ext uri="{FF2B5EF4-FFF2-40B4-BE49-F238E27FC236}">
                <a16:creationId xmlns:a16="http://schemas.microsoft.com/office/drawing/2014/main" id="{2C6E8975-015A-97CC-5C26-B19F03AB6FF3}"/>
              </a:ext>
            </a:extLst>
          </p:cNvPr>
          <p:cNvSpPr/>
          <p:nvPr/>
        </p:nvSpPr>
        <p:spPr>
          <a:xfrm>
            <a:off x="7653401" y="5334000"/>
            <a:ext cx="3733672" cy="1524000"/>
          </a:xfrm>
          <a:custGeom>
            <a:avLst/>
            <a:gdLst>
              <a:gd name="connsiteX0" fmla="*/ 0 w 3733672"/>
              <a:gd name="connsiteY0" fmla="*/ 1524000 h 1524000"/>
              <a:gd name="connsiteX1" fmla="*/ 1866837 w 3733672"/>
              <a:gd name="connsiteY1" fmla="*/ 0 h 1524000"/>
              <a:gd name="connsiteX2" fmla="*/ 3733673 w 3733672"/>
              <a:gd name="connsiteY2" fmla="*/ 1524000 h 1524000"/>
              <a:gd name="connsiteX3" fmla="*/ 0 w 373367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3733672" h="1524000">
                <a:moveTo>
                  <a:pt x="0" y="1524000"/>
                </a:moveTo>
                <a:cubicBezTo>
                  <a:pt x="176530" y="654495"/>
                  <a:pt x="945261" y="0"/>
                  <a:pt x="1866837" y="0"/>
                </a:cubicBezTo>
                <a:cubicBezTo>
                  <a:pt x="2788412" y="0"/>
                  <a:pt x="3557207" y="654495"/>
                  <a:pt x="3733673" y="1524000"/>
                </a:cubicBezTo>
                <a:lnTo>
                  <a:pt x="0" y="1524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Arc 1">
            <a:extLst>
              <a:ext uri="{FF2B5EF4-FFF2-40B4-BE49-F238E27FC236}">
                <a16:creationId xmlns:a16="http://schemas.microsoft.com/office/drawing/2014/main" id="{4C342AF6-C8B8-BB54-D460-7DF1702D347C}"/>
              </a:ext>
            </a:extLst>
          </p:cNvPr>
          <p:cNvSpPr/>
          <p:nvPr userDrawn="1"/>
        </p:nvSpPr>
        <p:spPr>
          <a:xfrm rot="16200000">
            <a:off x="7616438" y="-2284800"/>
            <a:ext cx="3808800" cy="3808800"/>
          </a:xfrm>
          <a:prstGeom prst="arc">
            <a:avLst>
              <a:gd name="adj1" fmla="val 6035981"/>
              <a:gd name="adj2" fmla="val 15551723"/>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6" name="Picture Placeholder 6">
            <a:extLst>
              <a:ext uri="{FF2B5EF4-FFF2-40B4-BE49-F238E27FC236}">
                <a16:creationId xmlns:a16="http://schemas.microsoft.com/office/drawing/2014/main" id="{19B153CF-B58E-E726-A8F6-1753DF8927E8}"/>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8" name="Subtitle 1">
            <a:extLst>
              <a:ext uri="{FF2B5EF4-FFF2-40B4-BE49-F238E27FC236}">
                <a16:creationId xmlns:a16="http://schemas.microsoft.com/office/drawing/2014/main" id="{B14A646A-6203-8524-56E5-AD5737FB6A85}"/>
              </a:ext>
            </a:extLst>
          </p:cNvPr>
          <p:cNvSpPr>
            <a:spLocks noGrp="1"/>
          </p:cNvSpPr>
          <p:nvPr>
            <p:ph type="body" sz="quarter" idx="13"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9" name="Title 1">
            <a:extLst>
              <a:ext uri="{FF2B5EF4-FFF2-40B4-BE49-F238E27FC236}">
                <a16:creationId xmlns:a16="http://schemas.microsoft.com/office/drawing/2014/main" id="{B0173CC0-6883-201C-EA10-73BD49F4B5E6}"/>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F355846D-6E80-E078-FB89-5F51D4F6652B}"/>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0" name="Text Placeholder 1">
            <a:extLst>
              <a:ext uri="{FF2B5EF4-FFF2-40B4-BE49-F238E27FC236}">
                <a16:creationId xmlns:a16="http://schemas.microsoft.com/office/drawing/2014/main" id="{C4AA52C9-1C6E-A998-71B3-71E424B713BB}"/>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4" name="Group 3">
            <a:extLst>
              <a:ext uri="{FF2B5EF4-FFF2-40B4-BE49-F238E27FC236}">
                <a16:creationId xmlns:a16="http://schemas.microsoft.com/office/drawing/2014/main" id="{31763EDB-CC00-2910-CD76-AB35C94B59A7}"/>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315CDEA6-E87F-3D01-0FBB-9C8B34763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DF9C3F1E-D2BD-4D67-1CF4-37882E32457A}"/>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5523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01 Cover_2 Dark">
    <p:bg>
      <p:bgPr>
        <a:solidFill>
          <a:schemeClr val="accent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8CD4FF62-A6A3-0ED1-2158-5DBE3DD8C7F9}"/>
              </a:ext>
            </a:extLst>
          </p:cNvPr>
          <p:cNvSpPr/>
          <p:nvPr/>
        </p:nvSpPr>
        <p:spPr>
          <a:xfrm>
            <a:off x="7615238" y="1524000"/>
            <a:ext cx="3810000" cy="3810000"/>
          </a:xfrm>
          <a:custGeom>
            <a:avLst/>
            <a:gdLst>
              <a:gd name="connsiteX0" fmla="*/ 1905000 w 3810000"/>
              <a:gd name="connsiteY0" fmla="*/ 0 h 3810000"/>
              <a:gd name="connsiteX1" fmla="*/ 0 w 3810000"/>
              <a:gd name="connsiteY1" fmla="*/ 1905000 h 3810000"/>
              <a:gd name="connsiteX2" fmla="*/ 1905000 w 3810000"/>
              <a:gd name="connsiteY2" fmla="*/ 3810000 h 3810000"/>
              <a:gd name="connsiteX3" fmla="*/ 3810000 w 3810000"/>
              <a:gd name="connsiteY3" fmla="*/ 1905000 h 3810000"/>
              <a:gd name="connsiteX4" fmla="*/ 1905000 w 3810000"/>
              <a:gd name="connsiteY4" fmla="*/ 0 h 3810000"/>
              <a:gd name="connsiteX5" fmla="*/ 1905000 w 3810000"/>
              <a:gd name="connsiteY5" fmla="*/ 3051175 h 3810000"/>
              <a:gd name="connsiteX6" fmla="*/ 758825 w 3810000"/>
              <a:gd name="connsiteY6" fmla="*/ 1905000 h 3810000"/>
              <a:gd name="connsiteX7" fmla="*/ 1905000 w 3810000"/>
              <a:gd name="connsiteY7" fmla="*/ 758825 h 3810000"/>
              <a:gd name="connsiteX8" fmla="*/ 3051175 w 3810000"/>
              <a:gd name="connsiteY8" fmla="*/ 1905000 h 3810000"/>
              <a:gd name="connsiteX9" fmla="*/ 1905000 w 3810000"/>
              <a:gd name="connsiteY9" fmla="*/ 3051175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0" h="3810000">
                <a:moveTo>
                  <a:pt x="1905000" y="0"/>
                </a:moveTo>
                <a:cubicBezTo>
                  <a:pt x="852869" y="0"/>
                  <a:pt x="0" y="852869"/>
                  <a:pt x="0" y="1905000"/>
                </a:cubicBezTo>
                <a:cubicBezTo>
                  <a:pt x="0" y="2957132"/>
                  <a:pt x="852869" y="3810000"/>
                  <a:pt x="1905000" y="3810000"/>
                </a:cubicBezTo>
                <a:cubicBezTo>
                  <a:pt x="2957132" y="3810000"/>
                  <a:pt x="3810000" y="2957132"/>
                  <a:pt x="3810000" y="1905000"/>
                </a:cubicBezTo>
                <a:cubicBezTo>
                  <a:pt x="3810000" y="852869"/>
                  <a:pt x="2957132" y="0"/>
                  <a:pt x="1905000" y="0"/>
                </a:cubicBezTo>
                <a:close/>
                <a:moveTo>
                  <a:pt x="1905000" y="3051175"/>
                </a:moveTo>
                <a:cubicBezTo>
                  <a:pt x="1271969" y="3051175"/>
                  <a:pt x="758825" y="2538032"/>
                  <a:pt x="758825" y="1905000"/>
                </a:cubicBezTo>
                <a:cubicBezTo>
                  <a:pt x="758825" y="1271969"/>
                  <a:pt x="1271969" y="758825"/>
                  <a:pt x="1905000" y="758825"/>
                </a:cubicBezTo>
                <a:cubicBezTo>
                  <a:pt x="2538032" y="758825"/>
                  <a:pt x="3051175" y="1271969"/>
                  <a:pt x="3051175" y="1905000"/>
                </a:cubicBezTo>
                <a:cubicBezTo>
                  <a:pt x="3051175" y="2538032"/>
                  <a:pt x="2538032" y="3051175"/>
                  <a:pt x="1905000" y="3051175"/>
                </a:cubicBez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3" name="Freeform: Shape 22">
            <a:extLst>
              <a:ext uri="{FF2B5EF4-FFF2-40B4-BE49-F238E27FC236}">
                <a16:creationId xmlns:a16="http://schemas.microsoft.com/office/drawing/2014/main" id="{C6203BF1-2B68-7B9E-D9BC-F7F7E82638D3}"/>
              </a:ext>
            </a:extLst>
          </p:cNvPr>
          <p:cNvSpPr/>
          <p:nvPr/>
        </p:nvSpPr>
        <p:spPr>
          <a:xfrm>
            <a:off x="8374063" y="2274034"/>
            <a:ext cx="2292350" cy="1146175"/>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4" name="Freeform: Shape 23">
            <a:extLst>
              <a:ext uri="{FF2B5EF4-FFF2-40B4-BE49-F238E27FC236}">
                <a16:creationId xmlns:a16="http://schemas.microsoft.com/office/drawing/2014/main" id="{2C6E8975-015A-97CC-5C26-B19F03AB6FF3}"/>
              </a:ext>
            </a:extLst>
          </p:cNvPr>
          <p:cNvSpPr/>
          <p:nvPr/>
        </p:nvSpPr>
        <p:spPr>
          <a:xfrm>
            <a:off x="7653401" y="5334000"/>
            <a:ext cx="3733672" cy="1524000"/>
          </a:xfrm>
          <a:custGeom>
            <a:avLst/>
            <a:gdLst>
              <a:gd name="connsiteX0" fmla="*/ 0 w 3733672"/>
              <a:gd name="connsiteY0" fmla="*/ 1524000 h 1524000"/>
              <a:gd name="connsiteX1" fmla="*/ 1866837 w 3733672"/>
              <a:gd name="connsiteY1" fmla="*/ 0 h 1524000"/>
              <a:gd name="connsiteX2" fmla="*/ 3733673 w 3733672"/>
              <a:gd name="connsiteY2" fmla="*/ 1524000 h 1524000"/>
              <a:gd name="connsiteX3" fmla="*/ 0 w 373367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3733672" h="1524000">
                <a:moveTo>
                  <a:pt x="0" y="1524000"/>
                </a:moveTo>
                <a:cubicBezTo>
                  <a:pt x="176530" y="654495"/>
                  <a:pt x="945261" y="0"/>
                  <a:pt x="1866837" y="0"/>
                </a:cubicBezTo>
                <a:cubicBezTo>
                  <a:pt x="2788412" y="0"/>
                  <a:pt x="3557207" y="654495"/>
                  <a:pt x="3733673" y="1524000"/>
                </a:cubicBezTo>
                <a:lnTo>
                  <a:pt x="0" y="1524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Arc 1">
            <a:extLst>
              <a:ext uri="{FF2B5EF4-FFF2-40B4-BE49-F238E27FC236}">
                <a16:creationId xmlns:a16="http://schemas.microsoft.com/office/drawing/2014/main" id="{4485B233-FEC7-7281-9163-9BB878B3DE8A}"/>
              </a:ext>
            </a:extLst>
          </p:cNvPr>
          <p:cNvSpPr/>
          <p:nvPr userDrawn="1"/>
        </p:nvSpPr>
        <p:spPr>
          <a:xfrm rot="16200000">
            <a:off x="7616438" y="-2284800"/>
            <a:ext cx="3808800" cy="3808800"/>
          </a:xfrm>
          <a:prstGeom prst="arc">
            <a:avLst>
              <a:gd name="adj1" fmla="val 6035981"/>
              <a:gd name="adj2" fmla="val 15551723"/>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6" name="Picture Placeholder 6">
            <a:extLst>
              <a:ext uri="{FF2B5EF4-FFF2-40B4-BE49-F238E27FC236}">
                <a16:creationId xmlns:a16="http://schemas.microsoft.com/office/drawing/2014/main" id="{B778CBE9-AFDF-58B8-70D6-E3E62C8BC3AD}"/>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8" name="Subtitle 1">
            <a:extLst>
              <a:ext uri="{FF2B5EF4-FFF2-40B4-BE49-F238E27FC236}">
                <a16:creationId xmlns:a16="http://schemas.microsoft.com/office/drawing/2014/main" id="{05ECA4CB-CF9A-E552-8696-5D2EC1C534F4}"/>
              </a:ext>
            </a:extLst>
          </p:cNvPr>
          <p:cNvSpPr>
            <a:spLocks noGrp="1"/>
          </p:cNvSpPr>
          <p:nvPr>
            <p:ph type="body" sz="quarter" idx="13"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9" name="Title 1">
            <a:extLst>
              <a:ext uri="{FF2B5EF4-FFF2-40B4-BE49-F238E27FC236}">
                <a16:creationId xmlns:a16="http://schemas.microsoft.com/office/drawing/2014/main" id="{C20B72D0-0E41-EF57-9C0F-11FC553D4D84}"/>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389B04F9-F171-1B79-FF4C-723D34C0EA10}"/>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0" name="Text Placeholder 1">
            <a:extLst>
              <a:ext uri="{FF2B5EF4-FFF2-40B4-BE49-F238E27FC236}">
                <a16:creationId xmlns:a16="http://schemas.microsoft.com/office/drawing/2014/main" id="{A70D8476-9C7E-D241-1254-70568E5087C9}"/>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4" name="Group 3">
            <a:extLst>
              <a:ext uri="{FF2B5EF4-FFF2-40B4-BE49-F238E27FC236}">
                <a16:creationId xmlns:a16="http://schemas.microsoft.com/office/drawing/2014/main" id="{6AEC5C8B-4FBF-C653-ABB4-3FC9E1AFB8B6}"/>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A2C087A7-BA88-6351-B6D3-CF603A2DCF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2BCF390E-4819-EDCF-5F79-A991798DBECB}"/>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4131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01 Cover_3 Whit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9578919-0F68-8BDD-C61D-778DDCF5AAE1}"/>
              </a:ext>
            </a:extLst>
          </p:cNvPr>
          <p:cNvSpPr/>
          <p:nvPr/>
        </p:nvSpPr>
        <p:spPr>
          <a:xfrm>
            <a:off x="6111868" y="4699000"/>
            <a:ext cx="5289422" cy="2159000"/>
          </a:xfrm>
          <a:custGeom>
            <a:avLst/>
            <a:gdLst>
              <a:gd name="connsiteX0" fmla="*/ 0 w 5289422"/>
              <a:gd name="connsiteY0" fmla="*/ 2159000 h 2159000"/>
              <a:gd name="connsiteX1" fmla="*/ 2644712 w 5289422"/>
              <a:gd name="connsiteY1" fmla="*/ 0 h 2159000"/>
              <a:gd name="connsiteX2" fmla="*/ 5289423 w 5289422"/>
              <a:gd name="connsiteY2" fmla="*/ 2159000 h 2159000"/>
              <a:gd name="connsiteX3" fmla="*/ 0 w 5289422"/>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5289422" h="2159000">
                <a:moveTo>
                  <a:pt x="0" y="2159000"/>
                </a:moveTo>
                <a:cubicBezTo>
                  <a:pt x="250063" y="927164"/>
                  <a:pt x="1339088" y="0"/>
                  <a:pt x="2644712" y="0"/>
                </a:cubicBezTo>
                <a:cubicBezTo>
                  <a:pt x="3950335" y="0"/>
                  <a:pt x="5039360" y="927164"/>
                  <a:pt x="5289423" y="2159000"/>
                </a:cubicBezTo>
                <a:lnTo>
                  <a:pt x="0" y="2159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477F237C-9C5A-B02D-952A-F673F093ADB1}"/>
              </a:ext>
            </a:extLst>
          </p:cNvPr>
          <p:cNvSpPr/>
          <p:nvPr/>
        </p:nvSpPr>
        <p:spPr>
          <a:xfrm>
            <a:off x="6500805" y="2857500"/>
            <a:ext cx="4511547" cy="1841500"/>
          </a:xfrm>
          <a:custGeom>
            <a:avLst/>
            <a:gdLst>
              <a:gd name="connsiteX0" fmla="*/ 0 w 4511547"/>
              <a:gd name="connsiteY0" fmla="*/ 0 h 1841500"/>
              <a:gd name="connsiteX1" fmla="*/ 2255774 w 4511547"/>
              <a:gd name="connsiteY1" fmla="*/ 1841500 h 1841500"/>
              <a:gd name="connsiteX2" fmla="*/ 4511548 w 4511547"/>
              <a:gd name="connsiteY2" fmla="*/ 0 h 1841500"/>
              <a:gd name="connsiteX3" fmla="*/ 0 w 4511547"/>
              <a:gd name="connsiteY3" fmla="*/ 0 h 1841500"/>
            </a:gdLst>
            <a:ahLst/>
            <a:cxnLst>
              <a:cxn ang="0">
                <a:pos x="connsiteX0" y="connsiteY0"/>
              </a:cxn>
              <a:cxn ang="0">
                <a:pos x="connsiteX1" y="connsiteY1"/>
              </a:cxn>
              <a:cxn ang="0">
                <a:pos x="connsiteX2" y="connsiteY2"/>
              </a:cxn>
              <a:cxn ang="0">
                <a:pos x="connsiteX3" y="connsiteY3"/>
              </a:cxn>
            </a:cxnLst>
            <a:rect l="l" t="t" r="r" b="b"/>
            <a:pathLst>
              <a:path w="4511547" h="1841500">
                <a:moveTo>
                  <a:pt x="0" y="0"/>
                </a:moveTo>
                <a:cubicBezTo>
                  <a:pt x="213296" y="1050671"/>
                  <a:pt x="1142175" y="1841500"/>
                  <a:pt x="2255774" y="1841500"/>
                </a:cubicBezTo>
                <a:cubicBezTo>
                  <a:pt x="3369374" y="1841500"/>
                  <a:pt x="4298252" y="1050671"/>
                  <a:pt x="4511548" y="0"/>
                </a:cubicBezTo>
                <a:lnTo>
                  <a:pt x="0" y="0"/>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4693F688-E31F-E3FA-E7CA-77844100FB5F}"/>
              </a:ext>
            </a:extLst>
          </p:cNvPr>
          <p:cNvSpPr/>
          <p:nvPr/>
        </p:nvSpPr>
        <p:spPr>
          <a:xfrm>
            <a:off x="7994578" y="1333500"/>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Arc 1">
            <a:extLst>
              <a:ext uri="{FF2B5EF4-FFF2-40B4-BE49-F238E27FC236}">
                <a16:creationId xmlns:a16="http://schemas.microsoft.com/office/drawing/2014/main" id="{1E2243F9-683E-F7FF-83EB-B33213B0C65B}"/>
              </a:ext>
            </a:extLst>
          </p:cNvPr>
          <p:cNvSpPr/>
          <p:nvPr userDrawn="1"/>
        </p:nvSpPr>
        <p:spPr>
          <a:xfrm rot="16200000">
            <a:off x="7971838" y="-189300"/>
            <a:ext cx="1522800" cy="1522800"/>
          </a:xfrm>
          <a:prstGeom prst="arc">
            <a:avLst>
              <a:gd name="adj1" fmla="val 2377520"/>
              <a:gd name="adj2" fmla="val 19328627"/>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10" name="Picture Placeholder 6">
            <a:extLst>
              <a:ext uri="{FF2B5EF4-FFF2-40B4-BE49-F238E27FC236}">
                <a16:creationId xmlns:a16="http://schemas.microsoft.com/office/drawing/2014/main" id="{068A5F44-F235-75DC-2A28-C85DD228C0FC}"/>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1" name="Subtitle 1">
            <a:extLst>
              <a:ext uri="{FF2B5EF4-FFF2-40B4-BE49-F238E27FC236}">
                <a16:creationId xmlns:a16="http://schemas.microsoft.com/office/drawing/2014/main" id="{07ED8DBB-2377-5407-E125-EADA5D239032}"/>
              </a:ext>
            </a:extLst>
          </p:cNvPr>
          <p:cNvSpPr>
            <a:spLocks noGrp="1"/>
          </p:cNvSpPr>
          <p:nvPr>
            <p:ph type="body" sz="quarter" idx="13"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2" name="Title 1">
            <a:extLst>
              <a:ext uri="{FF2B5EF4-FFF2-40B4-BE49-F238E27FC236}">
                <a16:creationId xmlns:a16="http://schemas.microsoft.com/office/drawing/2014/main" id="{589AC71D-D512-1E36-D983-1C7A5E4803F7}"/>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DBCE2676-C323-33A8-FC4B-A5B9ABDA1754}"/>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3" name="Text Placeholder 1">
            <a:extLst>
              <a:ext uri="{FF2B5EF4-FFF2-40B4-BE49-F238E27FC236}">
                <a16:creationId xmlns:a16="http://schemas.microsoft.com/office/drawing/2014/main" id="{53F8A602-D74B-FEA9-175C-DA8EC44B536F}"/>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4" name="Group 3">
            <a:extLst>
              <a:ext uri="{FF2B5EF4-FFF2-40B4-BE49-F238E27FC236}">
                <a16:creationId xmlns:a16="http://schemas.microsoft.com/office/drawing/2014/main" id="{B3587B9C-02F4-AC65-1971-FC823D28C5A1}"/>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4EF8DDD2-DEAF-54B9-5FF0-6303555C91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4" name="Straight Connector 13">
              <a:extLst>
                <a:ext uri="{FF2B5EF4-FFF2-40B4-BE49-F238E27FC236}">
                  <a16:creationId xmlns:a16="http://schemas.microsoft.com/office/drawing/2014/main" id="{D69EC230-7035-2BC5-66DC-58CB32698AF3}"/>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36189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01 Cover_3 Dark">
    <p:bg>
      <p:bgPr>
        <a:solidFill>
          <a:schemeClr val="accent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9E6ADA0-DDB8-B95B-77DC-6277EF61E7F6}"/>
              </a:ext>
            </a:extLst>
          </p:cNvPr>
          <p:cNvSpPr/>
          <p:nvPr userDrawn="1"/>
        </p:nvSpPr>
        <p:spPr>
          <a:xfrm>
            <a:off x="6111868" y="4699000"/>
            <a:ext cx="5289422" cy="2159000"/>
          </a:xfrm>
          <a:custGeom>
            <a:avLst/>
            <a:gdLst>
              <a:gd name="connsiteX0" fmla="*/ 0 w 5289422"/>
              <a:gd name="connsiteY0" fmla="*/ 2159000 h 2159000"/>
              <a:gd name="connsiteX1" fmla="*/ 2644712 w 5289422"/>
              <a:gd name="connsiteY1" fmla="*/ 0 h 2159000"/>
              <a:gd name="connsiteX2" fmla="*/ 5289423 w 5289422"/>
              <a:gd name="connsiteY2" fmla="*/ 2159000 h 2159000"/>
              <a:gd name="connsiteX3" fmla="*/ 0 w 5289422"/>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5289422" h="2159000">
                <a:moveTo>
                  <a:pt x="0" y="2159000"/>
                </a:moveTo>
                <a:cubicBezTo>
                  <a:pt x="250063" y="927164"/>
                  <a:pt x="1339088" y="0"/>
                  <a:pt x="2644712" y="0"/>
                </a:cubicBezTo>
                <a:cubicBezTo>
                  <a:pt x="3950335" y="0"/>
                  <a:pt x="5039360" y="927164"/>
                  <a:pt x="5289423" y="2159000"/>
                </a:cubicBezTo>
                <a:lnTo>
                  <a:pt x="0" y="2159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7D9E5182-B974-25BC-E40A-49DFD5C9D424}"/>
              </a:ext>
            </a:extLst>
          </p:cNvPr>
          <p:cNvSpPr/>
          <p:nvPr userDrawn="1"/>
        </p:nvSpPr>
        <p:spPr>
          <a:xfrm>
            <a:off x="6500805" y="2857500"/>
            <a:ext cx="4511547" cy="1841500"/>
          </a:xfrm>
          <a:custGeom>
            <a:avLst/>
            <a:gdLst>
              <a:gd name="connsiteX0" fmla="*/ 0 w 4511547"/>
              <a:gd name="connsiteY0" fmla="*/ 0 h 1841500"/>
              <a:gd name="connsiteX1" fmla="*/ 2255774 w 4511547"/>
              <a:gd name="connsiteY1" fmla="*/ 1841500 h 1841500"/>
              <a:gd name="connsiteX2" fmla="*/ 4511548 w 4511547"/>
              <a:gd name="connsiteY2" fmla="*/ 0 h 1841500"/>
              <a:gd name="connsiteX3" fmla="*/ 0 w 4511547"/>
              <a:gd name="connsiteY3" fmla="*/ 0 h 1841500"/>
            </a:gdLst>
            <a:ahLst/>
            <a:cxnLst>
              <a:cxn ang="0">
                <a:pos x="connsiteX0" y="connsiteY0"/>
              </a:cxn>
              <a:cxn ang="0">
                <a:pos x="connsiteX1" y="connsiteY1"/>
              </a:cxn>
              <a:cxn ang="0">
                <a:pos x="connsiteX2" y="connsiteY2"/>
              </a:cxn>
              <a:cxn ang="0">
                <a:pos x="connsiteX3" y="connsiteY3"/>
              </a:cxn>
            </a:cxnLst>
            <a:rect l="l" t="t" r="r" b="b"/>
            <a:pathLst>
              <a:path w="4511547" h="1841500">
                <a:moveTo>
                  <a:pt x="0" y="0"/>
                </a:moveTo>
                <a:cubicBezTo>
                  <a:pt x="213296" y="1050671"/>
                  <a:pt x="1142175" y="1841500"/>
                  <a:pt x="2255774" y="1841500"/>
                </a:cubicBezTo>
                <a:cubicBezTo>
                  <a:pt x="3369374" y="1841500"/>
                  <a:pt x="4298252" y="1050671"/>
                  <a:pt x="4511548" y="0"/>
                </a:cubicBezTo>
                <a:lnTo>
                  <a:pt x="0"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D2E02291-0B62-EA49-8BC9-E26C44E01821}"/>
              </a:ext>
            </a:extLst>
          </p:cNvPr>
          <p:cNvSpPr/>
          <p:nvPr userDrawn="1"/>
        </p:nvSpPr>
        <p:spPr>
          <a:xfrm>
            <a:off x="7994578" y="1333500"/>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Arc 7">
            <a:extLst>
              <a:ext uri="{FF2B5EF4-FFF2-40B4-BE49-F238E27FC236}">
                <a16:creationId xmlns:a16="http://schemas.microsoft.com/office/drawing/2014/main" id="{E7F2D6DB-0BFC-8A7E-8776-D4951BB279EB}"/>
              </a:ext>
            </a:extLst>
          </p:cNvPr>
          <p:cNvSpPr/>
          <p:nvPr userDrawn="1"/>
        </p:nvSpPr>
        <p:spPr>
          <a:xfrm rot="16200000">
            <a:off x="7971838" y="-189300"/>
            <a:ext cx="1522800" cy="1522800"/>
          </a:xfrm>
          <a:prstGeom prst="arc">
            <a:avLst>
              <a:gd name="adj1" fmla="val 2377520"/>
              <a:gd name="adj2" fmla="val 19328627"/>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10" name="Picture Placeholder 6">
            <a:extLst>
              <a:ext uri="{FF2B5EF4-FFF2-40B4-BE49-F238E27FC236}">
                <a16:creationId xmlns:a16="http://schemas.microsoft.com/office/drawing/2014/main" id="{754F290B-6AFB-55C4-7534-7421B8DD0774}"/>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1" name="Subtitle 1">
            <a:extLst>
              <a:ext uri="{FF2B5EF4-FFF2-40B4-BE49-F238E27FC236}">
                <a16:creationId xmlns:a16="http://schemas.microsoft.com/office/drawing/2014/main" id="{D4EDE0A2-E0D4-5992-712B-D95A9883CE95}"/>
              </a:ext>
            </a:extLst>
          </p:cNvPr>
          <p:cNvSpPr>
            <a:spLocks noGrp="1"/>
          </p:cNvSpPr>
          <p:nvPr>
            <p:ph type="body" sz="quarter" idx="13"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2" name="Title 1">
            <a:extLst>
              <a:ext uri="{FF2B5EF4-FFF2-40B4-BE49-F238E27FC236}">
                <a16:creationId xmlns:a16="http://schemas.microsoft.com/office/drawing/2014/main" id="{4113D383-5052-C9B2-7856-1EFC12871803}"/>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B2DC43C3-083F-D9FB-254B-C26DDE5E8886}"/>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3" name="Text Placeholder 1">
            <a:extLst>
              <a:ext uri="{FF2B5EF4-FFF2-40B4-BE49-F238E27FC236}">
                <a16:creationId xmlns:a16="http://schemas.microsoft.com/office/drawing/2014/main" id="{F2C01A15-E85F-1A7E-4093-2DB39E179CD8}"/>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6" name="Group 5">
            <a:extLst>
              <a:ext uri="{FF2B5EF4-FFF2-40B4-BE49-F238E27FC236}">
                <a16:creationId xmlns:a16="http://schemas.microsoft.com/office/drawing/2014/main" id="{FBC01456-2EA5-247A-9D16-28C94374C14F}"/>
              </a:ext>
            </a:extLst>
          </p:cNvPr>
          <p:cNvGrpSpPr/>
          <p:nvPr userDrawn="1"/>
        </p:nvGrpSpPr>
        <p:grpSpPr>
          <a:xfrm>
            <a:off x="2436431" y="765175"/>
            <a:ext cx="2030893" cy="343866"/>
            <a:chOff x="2436431" y="765175"/>
            <a:chExt cx="2030893" cy="343866"/>
          </a:xfrm>
        </p:grpSpPr>
        <p:pic>
          <p:nvPicPr>
            <p:cNvPr id="9" name="Graphic 8">
              <a:extLst>
                <a:ext uri="{FF2B5EF4-FFF2-40B4-BE49-F238E27FC236}">
                  <a16:creationId xmlns:a16="http://schemas.microsoft.com/office/drawing/2014/main" id="{E325B232-4A51-1A18-2DE9-71A34BA265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4" name="Straight Connector 13">
              <a:extLst>
                <a:ext uri="{FF2B5EF4-FFF2-40B4-BE49-F238E27FC236}">
                  <a16:creationId xmlns:a16="http://schemas.microsoft.com/office/drawing/2014/main" id="{F8061954-B485-6FA1-F705-6017C615AF5B}"/>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3890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01 Cover_4 White">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8BDC05A-D39E-E89E-2198-E5A2782B94FA}"/>
              </a:ext>
            </a:extLst>
          </p:cNvPr>
          <p:cNvSpPr/>
          <p:nvPr/>
        </p:nvSpPr>
        <p:spPr>
          <a:xfrm>
            <a:off x="7625845" y="2290234"/>
            <a:ext cx="2283883" cy="2283883"/>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Freeform: Shape 11">
            <a:extLst>
              <a:ext uri="{FF2B5EF4-FFF2-40B4-BE49-F238E27FC236}">
                <a16:creationId xmlns:a16="http://schemas.microsoft.com/office/drawing/2014/main" id="{584ACA1C-CE62-B8AA-04C4-76E2930BFED4}"/>
              </a:ext>
            </a:extLst>
          </p:cNvPr>
          <p:cNvSpPr/>
          <p:nvPr/>
        </p:nvSpPr>
        <p:spPr>
          <a:xfrm>
            <a:off x="5340351" y="4574118"/>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E2389A5E-9ACA-3EA7-32DD-20A3E079031B}"/>
              </a:ext>
            </a:extLst>
          </p:cNvPr>
          <p:cNvSpPr/>
          <p:nvPr/>
        </p:nvSpPr>
        <p:spPr>
          <a:xfrm>
            <a:off x="9910718" y="4574118"/>
            <a:ext cx="2283882" cy="2283883"/>
          </a:xfrm>
          <a:custGeom>
            <a:avLst/>
            <a:gdLst>
              <a:gd name="connsiteX0" fmla="*/ 0 w 2283882"/>
              <a:gd name="connsiteY0" fmla="*/ 0 h 2283883"/>
              <a:gd name="connsiteX1" fmla="*/ 2283883 w 2283882"/>
              <a:gd name="connsiteY1" fmla="*/ 0 h 2283883"/>
              <a:gd name="connsiteX2" fmla="*/ 2283883 w 2283882"/>
              <a:gd name="connsiteY2" fmla="*/ 2283883 h 2283883"/>
              <a:gd name="connsiteX3" fmla="*/ -1 w 2283882"/>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2" h="2283883">
                <a:moveTo>
                  <a:pt x="0" y="0"/>
                </a:moveTo>
                <a:lnTo>
                  <a:pt x="2283883" y="0"/>
                </a:lnTo>
                <a:lnTo>
                  <a:pt x="2283883" y="2283883"/>
                </a:lnTo>
                <a:lnTo>
                  <a:pt x="-1" y="2283883"/>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4" name="Freeform: Shape 13">
            <a:extLst>
              <a:ext uri="{FF2B5EF4-FFF2-40B4-BE49-F238E27FC236}">
                <a16:creationId xmlns:a16="http://schemas.microsoft.com/office/drawing/2014/main" id="{63A33BE9-41A8-CD97-FABE-4610A3CAF73B}"/>
              </a:ext>
            </a:extLst>
          </p:cNvPr>
          <p:cNvSpPr/>
          <p:nvPr/>
        </p:nvSpPr>
        <p:spPr>
          <a:xfrm>
            <a:off x="9910717" y="2290234"/>
            <a:ext cx="2283883" cy="2283883"/>
          </a:xfrm>
          <a:custGeom>
            <a:avLst/>
            <a:gdLst>
              <a:gd name="connsiteX0" fmla="*/ 2283884 w 2283883"/>
              <a:gd name="connsiteY0" fmla="*/ 2283883 h 2283883"/>
              <a:gd name="connsiteX1" fmla="*/ 0 w 2283883"/>
              <a:gd name="connsiteY1" fmla="*/ 0 h 2283883"/>
              <a:gd name="connsiteX2" fmla="*/ 2283884 w 2283883"/>
              <a:gd name="connsiteY2" fmla="*/ 0 h 2283883"/>
              <a:gd name="connsiteX3" fmla="*/ 2283884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2283884" y="2283883"/>
                </a:moveTo>
                <a:lnTo>
                  <a:pt x="0" y="0"/>
                </a:lnTo>
                <a:lnTo>
                  <a:pt x="2283884" y="0"/>
                </a:lnTo>
                <a:lnTo>
                  <a:pt x="2283884" y="2283883"/>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6" name="Freeform: Shape 15">
            <a:extLst>
              <a:ext uri="{FF2B5EF4-FFF2-40B4-BE49-F238E27FC236}">
                <a16:creationId xmlns:a16="http://schemas.microsoft.com/office/drawing/2014/main" id="{7B80BCFE-9CA7-ACA9-2350-8FE3C55A75BF}"/>
              </a:ext>
            </a:extLst>
          </p:cNvPr>
          <p:cNvSpPr/>
          <p:nvPr/>
        </p:nvSpPr>
        <p:spPr>
          <a:xfrm>
            <a:off x="9914397" y="4574180"/>
            <a:ext cx="2280203" cy="2283819"/>
          </a:xfrm>
          <a:custGeom>
            <a:avLst/>
            <a:gdLst>
              <a:gd name="connsiteX0" fmla="*/ 2280204 w 2280203"/>
              <a:gd name="connsiteY0" fmla="*/ 0 h 2283819"/>
              <a:gd name="connsiteX1" fmla="*/ 0 w 2280203"/>
              <a:gd name="connsiteY1" fmla="*/ 0 h 2283819"/>
              <a:gd name="connsiteX2" fmla="*/ 2280204 w 2280203"/>
              <a:gd name="connsiteY2" fmla="*/ 2283820 h 2283819"/>
              <a:gd name="connsiteX3" fmla="*/ 2280204 w 2280203"/>
              <a:gd name="connsiteY3" fmla="*/ 0 h 2283819"/>
            </a:gdLst>
            <a:ahLst/>
            <a:cxnLst>
              <a:cxn ang="0">
                <a:pos x="connsiteX0" y="connsiteY0"/>
              </a:cxn>
              <a:cxn ang="0">
                <a:pos x="connsiteX1" y="connsiteY1"/>
              </a:cxn>
              <a:cxn ang="0">
                <a:pos x="connsiteX2" y="connsiteY2"/>
              </a:cxn>
              <a:cxn ang="0">
                <a:pos x="connsiteX3" y="connsiteY3"/>
              </a:cxn>
            </a:cxnLst>
            <a:rect l="l" t="t" r="r" b="b"/>
            <a:pathLst>
              <a:path w="2280203" h="2283819">
                <a:moveTo>
                  <a:pt x="2280204" y="0"/>
                </a:moveTo>
                <a:lnTo>
                  <a:pt x="0" y="0"/>
                </a:lnTo>
                <a:cubicBezTo>
                  <a:pt x="0" y="1260133"/>
                  <a:pt x="1020515" y="2281853"/>
                  <a:pt x="2280204" y="2283820"/>
                </a:cubicBezTo>
                <a:lnTo>
                  <a:pt x="2280204" y="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7" name="Freeform: Shape 16">
            <a:extLst>
              <a:ext uri="{FF2B5EF4-FFF2-40B4-BE49-F238E27FC236}">
                <a16:creationId xmlns:a16="http://schemas.microsoft.com/office/drawing/2014/main" id="{97C13311-ABDF-11C6-C2E7-B8DD6E615C6F}"/>
              </a:ext>
            </a:extLst>
          </p:cNvPr>
          <p:cNvSpPr/>
          <p:nvPr/>
        </p:nvSpPr>
        <p:spPr>
          <a:xfrm>
            <a:off x="7643710" y="4574308"/>
            <a:ext cx="2267007" cy="2283692"/>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Freeform: Shape 1">
            <a:extLst>
              <a:ext uri="{FF2B5EF4-FFF2-40B4-BE49-F238E27FC236}">
                <a16:creationId xmlns:a16="http://schemas.microsoft.com/office/drawing/2014/main" id="{B6A461B3-ACFA-0CF8-E237-D794BAEF854E}"/>
              </a:ext>
            </a:extLst>
          </p:cNvPr>
          <p:cNvSpPr/>
          <p:nvPr userDrawn="1"/>
        </p:nvSpPr>
        <p:spPr>
          <a:xfrm>
            <a:off x="9908118" y="635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chemeClr val="accent1"/>
            </a:solid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A8FC0F45-B1F9-CC40-5147-9ABB0CC4FCA8}"/>
              </a:ext>
            </a:extLst>
          </p:cNvPr>
          <p:cNvSpPr/>
          <p:nvPr userDrawn="1"/>
        </p:nvSpPr>
        <p:spPr>
          <a:xfrm>
            <a:off x="7628468" y="229017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8" name="Picture Placeholder 6">
            <a:extLst>
              <a:ext uri="{FF2B5EF4-FFF2-40B4-BE49-F238E27FC236}">
                <a16:creationId xmlns:a16="http://schemas.microsoft.com/office/drawing/2014/main" id="{B515A4B0-358A-D3EC-246D-90D92446BB38}"/>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9" name="Subtitle 1">
            <a:extLst>
              <a:ext uri="{FF2B5EF4-FFF2-40B4-BE49-F238E27FC236}">
                <a16:creationId xmlns:a16="http://schemas.microsoft.com/office/drawing/2014/main" id="{CA439F4C-1B49-625C-1EB8-DD5032F697D9}"/>
              </a:ext>
            </a:extLst>
          </p:cNvPr>
          <p:cNvSpPr>
            <a:spLocks noGrp="1"/>
          </p:cNvSpPr>
          <p:nvPr>
            <p:ph type="body" sz="quarter" idx="13"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0" name="Title 1">
            <a:extLst>
              <a:ext uri="{FF2B5EF4-FFF2-40B4-BE49-F238E27FC236}">
                <a16:creationId xmlns:a16="http://schemas.microsoft.com/office/drawing/2014/main" id="{E3C7559F-CE6C-09CA-4723-2ABB2C44BB94}"/>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1C21FA4A-6832-2DA8-7C49-47D4297D4D3B}"/>
              </a:ext>
            </a:extLst>
          </p:cNvPr>
          <p:cNvSpPr>
            <a:spLocks noGrp="1"/>
          </p:cNvSpPr>
          <p:nvPr>
            <p:ph type="body" sz="quarter" idx="10" hasCustomPrompt="1"/>
          </p:nvPr>
        </p:nvSpPr>
        <p:spPr>
          <a:xfrm>
            <a:off x="2584937" y="5425095"/>
            <a:ext cx="2760375"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5" name="Text Placeholder 1">
            <a:extLst>
              <a:ext uri="{FF2B5EF4-FFF2-40B4-BE49-F238E27FC236}">
                <a16:creationId xmlns:a16="http://schemas.microsoft.com/office/drawing/2014/main" id="{BD57C5BB-1B09-0C4E-E017-CFA5E6A81AE5}"/>
              </a:ext>
            </a:extLst>
          </p:cNvPr>
          <p:cNvSpPr>
            <a:spLocks noGrp="1"/>
          </p:cNvSpPr>
          <p:nvPr>
            <p:ph type="body" sz="quarter" idx="12" hasCustomPrompt="1"/>
          </p:nvPr>
        </p:nvSpPr>
        <p:spPr>
          <a:xfrm>
            <a:off x="2583220" y="4571999"/>
            <a:ext cx="2760376"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5" name="Group 4">
            <a:extLst>
              <a:ext uri="{FF2B5EF4-FFF2-40B4-BE49-F238E27FC236}">
                <a16:creationId xmlns:a16="http://schemas.microsoft.com/office/drawing/2014/main" id="{6A819D2E-AB2D-BFFB-873E-316CF152B48D}"/>
              </a:ext>
            </a:extLst>
          </p:cNvPr>
          <p:cNvGrpSpPr/>
          <p:nvPr userDrawn="1"/>
        </p:nvGrpSpPr>
        <p:grpSpPr>
          <a:xfrm>
            <a:off x="2436431" y="765175"/>
            <a:ext cx="2030893" cy="343866"/>
            <a:chOff x="2436431" y="765175"/>
            <a:chExt cx="2030893" cy="343866"/>
          </a:xfrm>
        </p:grpSpPr>
        <p:pic>
          <p:nvPicPr>
            <p:cNvPr id="6" name="Graphic 5">
              <a:extLst>
                <a:ext uri="{FF2B5EF4-FFF2-40B4-BE49-F238E27FC236}">
                  <a16:creationId xmlns:a16="http://schemas.microsoft.com/office/drawing/2014/main" id="{A78D502F-83D8-8EFE-D23E-AD4ADA190B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8" name="Straight Connector 17">
              <a:extLst>
                <a:ext uri="{FF2B5EF4-FFF2-40B4-BE49-F238E27FC236}">
                  <a16:creationId xmlns:a16="http://schemas.microsoft.com/office/drawing/2014/main" id="{CE58F1C8-75A6-7D5C-3A59-C5EC2F483DC5}"/>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54258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01 Cover_4 Dark">
    <p:bg>
      <p:bgPr>
        <a:solidFill>
          <a:schemeClr val="accent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7B7E82-6E9E-4746-6078-E25EA24CC6BD}"/>
              </a:ext>
            </a:extLst>
          </p:cNvPr>
          <p:cNvSpPr/>
          <p:nvPr userDrawn="1"/>
        </p:nvSpPr>
        <p:spPr>
          <a:xfrm>
            <a:off x="7626835" y="2290234"/>
            <a:ext cx="2283883" cy="2283883"/>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0E1F9597-581E-F73C-8330-83277F2BAB32}"/>
              </a:ext>
            </a:extLst>
          </p:cNvPr>
          <p:cNvSpPr/>
          <p:nvPr userDrawn="1"/>
        </p:nvSpPr>
        <p:spPr>
          <a:xfrm>
            <a:off x="5340351" y="4574118"/>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solidFill>
            <a:schemeClr val="bg2"/>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0" name="Freeform: Shape 9">
            <a:extLst>
              <a:ext uri="{FF2B5EF4-FFF2-40B4-BE49-F238E27FC236}">
                <a16:creationId xmlns:a16="http://schemas.microsoft.com/office/drawing/2014/main" id="{ABD9EAD5-353F-94F5-1D69-A443C9AC6EF5}"/>
              </a:ext>
            </a:extLst>
          </p:cNvPr>
          <p:cNvSpPr/>
          <p:nvPr userDrawn="1"/>
        </p:nvSpPr>
        <p:spPr>
          <a:xfrm>
            <a:off x="9910718" y="4574118"/>
            <a:ext cx="2283882" cy="2283883"/>
          </a:xfrm>
          <a:custGeom>
            <a:avLst/>
            <a:gdLst>
              <a:gd name="connsiteX0" fmla="*/ 0 w 2283882"/>
              <a:gd name="connsiteY0" fmla="*/ 0 h 2283883"/>
              <a:gd name="connsiteX1" fmla="*/ 2283883 w 2283882"/>
              <a:gd name="connsiteY1" fmla="*/ 0 h 2283883"/>
              <a:gd name="connsiteX2" fmla="*/ 2283883 w 2283882"/>
              <a:gd name="connsiteY2" fmla="*/ 2283883 h 2283883"/>
              <a:gd name="connsiteX3" fmla="*/ -1 w 2283882"/>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2" h="2283883">
                <a:moveTo>
                  <a:pt x="0" y="0"/>
                </a:moveTo>
                <a:lnTo>
                  <a:pt x="2283883" y="0"/>
                </a:lnTo>
                <a:lnTo>
                  <a:pt x="2283883" y="2283883"/>
                </a:lnTo>
                <a:lnTo>
                  <a:pt x="-1" y="2283883"/>
                </a:lnTo>
                <a:close/>
              </a:path>
            </a:pathLst>
          </a:custGeom>
          <a:solidFill>
            <a:schemeClr val="bg2"/>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1" name="Freeform: Shape 10">
            <a:extLst>
              <a:ext uri="{FF2B5EF4-FFF2-40B4-BE49-F238E27FC236}">
                <a16:creationId xmlns:a16="http://schemas.microsoft.com/office/drawing/2014/main" id="{69A8FC7B-8CF8-898D-69C9-9C11A3538AC5}"/>
              </a:ext>
            </a:extLst>
          </p:cNvPr>
          <p:cNvSpPr/>
          <p:nvPr userDrawn="1"/>
        </p:nvSpPr>
        <p:spPr>
          <a:xfrm>
            <a:off x="9910717" y="2290234"/>
            <a:ext cx="2283883" cy="2283883"/>
          </a:xfrm>
          <a:custGeom>
            <a:avLst/>
            <a:gdLst>
              <a:gd name="connsiteX0" fmla="*/ 2283884 w 2283883"/>
              <a:gd name="connsiteY0" fmla="*/ 2283883 h 2283883"/>
              <a:gd name="connsiteX1" fmla="*/ 0 w 2283883"/>
              <a:gd name="connsiteY1" fmla="*/ 0 h 2283883"/>
              <a:gd name="connsiteX2" fmla="*/ 2283884 w 2283883"/>
              <a:gd name="connsiteY2" fmla="*/ 0 h 2283883"/>
              <a:gd name="connsiteX3" fmla="*/ 2283884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2283884" y="2283883"/>
                </a:moveTo>
                <a:lnTo>
                  <a:pt x="0" y="0"/>
                </a:lnTo>
                <a:lnTo>
                  <a:pt x="2283884" y="0"/>
                </a:lnTo>
                <a:lnTo>
                  <a:pt x="2283884" y="2283883"/>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123CD94B-9792-265E-005A-F971618C7492}"/>
              </a:ext>
            </a:extLst>
          </p:cNvPr>
          <p:cNvSpPr/>
          <p:nvPr userDrawn="1"/>
        </p:nvSpPr>
        <p:spPr>
          <a:xfrm>
            <a:off x="9914397" y="4574180"/>
            <a:ext cx="2280203" cy="2283819"/>
          </a:xfrm>
          <a:custGeom>
            <a:avLst/>
            <a:gdLst>
              <a:gd name="connsiteX0" fmla="*/ 2280204 w 2280203"/>
              <a:gd name="connsiteY0" fmla="*/ 0 h 2283819"/>
              <a:gd name="connsiteX1" fmla="*/ 0 w 2280203"/>
              <a:gd name="connsiteY1" fmla="*/ 0 h 2283819"/>
              <a:gd name="connsiteX2" fmla="*/ 2280204 w 2280203"/>
              <a:gd name="connsiteY2" fmla="*/ 2283820 h 2283819"/>
              <a:gd name="connsiteX3" fmla="*/ 2280204 w 2280203"/>
              <a:gd name="connsiteY3" fmla="*/ 0 h 2283819"/>
            </a:gdLst>
            <a:ahLst/>
            <a:cxnLst>
              <a:cxn ang="0">
                <a:pos x="connsiteX0" y="connsiteY0"/>
              </a:cxn>
              <a:cxn ang="0">
                <a:pos x="connsiteX1" y="connsiteY1"/>
              </a:cxn>
              <a:cxn ang="0">
                <a:pos x="connsiteX2" y="connsiteY2"/>
              </a:cxn>
              <a:cxn ang="0">
                <a:pos x="connsiteX3" y="connsiteY3"/>
              </a:cxn>
            </a:cxnLst>
            <a:rect l="l" t="t" r="r" b="b"/>
            <a:pathLst>
              <a:path w="2280203" h="2283819">
                <a:moveTo>
                  <a:pt x="2280204" y="0"/>
                </a:moveTo>
                <a:lnTo>
                  <a:pt x="0" y="0"/>
                </a:lnTo>
                <a:cubicBezTo>
                  <a:pt x="0" y="1260133"/>
                  <a:pt x="1020515" y="2281853"/>
                  <a:pt x="2280204" y="2283820"/>
                </a:cubicBezTo>
                <a:lnTo>
                  <a:pt x="2280204" y="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4" name="Freeform: Shape 13">
            <a:extLst>
              <a:ext uri="{FF2B5EF4-FFF2-40B4-BE49-F238E27FC236}">
                <a16:creationId xmlns:a16="http://schemas.microsoft.com/office/drawing/2014/main" id="{E3069906-1A41-9929-8A11-28DB8304E132}"/>
              </a:ext>
            </a:extLst>
          </p:cNvPr>
          <p:cNvSpPr/>
          <p:nvPr userDrawn="1"/>
        </p:nvSpPr>
        <p:spPr>
          <a:xfrm>
            <a:off x="7643710" y="4574308"/>
            <a:ext cx="2267007" cy="2283692"/>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Freeform: Shape 1">
            <a:extLst>
              <a:ext uri="{FF2B5EF4-FFF2-40B4-BE49-F238E27FC236}">
                <a16:creationId xmlns:a16="http://schemas.microsoft.com/office/drawing/2014/main" id="{AD79FF24-D397-253B-771F-E2A0F4D4F4BD}"/>
              </a:ext>
            </a:extLst>
          </p:cNvPr>
          <p:cNvSpPr/>
          <p:nvPr userDrawn="1"/>
        </p:nvSpPr>
        <p:spPr>
          <a:xfrm>
            <a:off x="9908118" y="635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chemeClr val="accent2"/>
            </a:solid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394AC23C-4BCE-E09C-0B7E-DAEB7C20348B}"/>
              </a:ext>
            </a:extLst>
          </p:cNvPr>
          <p:cNvSpPr/>
          <p:nvPr userDrawn="1"/>
        </p:nvSpPr>
        <p:spPr>
          <a:xfrm>
            <a:off x="7628468" y="229017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12" name="Picture Placeholder 6">
            <a:extLst>
              <a:ext uri="{FF2B5EF4-FFF2-40B4-BE49-F238E27FC236}">
                <a16:creationId xmlns:a16="http://schemas.microsoft.com/office/drawing/2014/main" id="{C88958C9-883B-AE0F-078E-FE771C802BB1}"/>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5" name="Subtitle 1">
            <a:extLst>
              <a:ext uri="{FF2B5EF4-FFF2-40B4-BE49-F238E27FC236}">
                <a16:creationId xmlns:a16="http://schemas.microsoft.com/office/drawing/2014/main" id="{333C0F27-8314-AB6E-09A6-EC1323B65B7B}"/>
              </a:ext>
            </a:extLst>
          </p:cNvPr>
          <p:cNvSpPr>
            <a:spLocks noGrp="1"/>
          </p:cNvSpPr>
          <p:nvPr>
            <p:ph type="body" sz="quarter" idx="13"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6" name="Title 1">
            <a:extLst>
              <a:ext uri="{FF2B5EF4-FFF2-40B4-BE49-F238E27FC236}">
                <a16:creationId xmlns:a16="http://schemas.microsoft.com/office/drawing/2014/main" id="{FC1E2383-9F9E-93B9-C9AA-68B08B2B30C4}"/>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9DA31321-BADD-87A4-4500-EBBEBB9BA00C}"/>
              </a:ext>
            </a:extLst>
          </p:cNvPr>
          <p:cNvSpPr>
            <a:spLocks noGrp="1"/>
          </p:cNvSpPr>
          <p:nvPr>
            <p:ph type="body" sz="quarter" idx="10" hasCustomPrompt="1"/>
          </p:nvPr>
        </p:nvSpPr>
        <p:spPr>
          <a:xfrm>
            <a:off x="2584938" y="5425095"/>
            <a:ext cx="2737654"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7" name="Text Placeholder 1">
            <a:extLst>
              <a:ext uri="{FF2B5EF4-FFF2-40B4-BE49-F238E27FC236}">
                <a16:creationId xmlns:a16="http://schemas.microsoft.com/office/drawing/2014/main" id="{A9DD4E0F-486D-3F9B-0C8C-C31DC6D4537D}"/>
              </a:ext>
            </a:extLst>
          </p:cNvPr>
          <p:cNvSpPr>
            <a:spLocks noGrp="1"/>
          </p:cNvSpPr>
          <p:nvPr>
            <p:ph type="body" sz="quarter" idx="12" hasCustomPrompt="1"/>
          </p:nvPr>
        </p:nvSpPr>
        <p:spPr>
          <a:xfrm>
            <a:off x="2583220" y="4571999"/>
            <a:ext cx="2737655"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5" name="Group 4">
            <a:extLst>
              <a:ext uri="{FF2B5EF4-FFF2-40B4-BE49-F238E27FC236}">
                <a16:creationId xmlns:a16="http://schemas.microsoft.com/office/drawing/2014/main" id="{8B5EB4E2-367E-4321-F983-DA70D1B72481}"/>
              </a:ext>
            </a:extLst>
          </p:cNvPr>
          <p:cNvGrpSpPr/>
          <p:nvPr userDrawn="1"/>
        </p:nvGrpSpPr>
        <p:grpSpPr>
          <a:xfrm>
            <a:off x="2436431" y="765175"/>
            <a:ext cx="2030893" cy="343866"/>
            <a:chOff x="2436431" y="765175"/>
            <a:chExt cx="2030893" cy="343866"/>
          </a:xfrm>
        </p:grpSpPr>
        <p:pic>
          <p:nvPicPr>
            <p:cNvPr id="6" name="Graphic 5">
              <a:extLst>
                <a:ext uri="{FF2B5EF4-FFF2-40B4-BE49-F238E27FC236}">
                  <a16:creationId xmlns:a16="http://schemas.microsoft.com/office/drawing/2014/main" id="{363E2CCE-7224-9A55-62EF-28A182862A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8" name="Straight Connector 17">
              <a:extLst>
                <a:ext uri="{FF2B5EF4-FFF2-40B4-BE49-F238E27FC236}">
                  <a16:creationId xmlns:a16="http://schemas.microsoft.com/office/drawing/2014/main" id="{47BE5AFF-930D-2F06-AC5A-7E1D19F11711}"/>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4955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_Divider_V1_Orange">
    <p:bg>
      <p:bgPr>
        <a:solidFill>
          <a:schemeClr val="accent1"/>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8840255F-6E73-BE70-3E5E-EDA455F16B6F}"/>
              </a:ext>
            </a:extLst>
          </p:cNvPr>
          <p:cNvSpPr>
            <a:spLocks noGrp="1"/>
          </p:cNvSpPr>
          <p:nvPr>
            <p:ph type="pic" sz="quarter" idx="11" hasCustomPrompt="1"/>
          </p:nvPr>
        </p:nvSpPr>
        <p:spPr>
          <a:xfrm>
            <a:off x="0" y="0"/>
            <a:ext cx="12192000" cy="6858000"/>
          </a:xfrm>
          <a:custGeom>
            <a:avLst/>
            <a:gdLst>
              <a:gd name="connsiteX0" fmla="*/ 11404804 w 12192000"/>
              <a:gd name="connsiteY0" fmla="*/ 6050443 h 6858000"/>
              <a:gd name="connsiteX1" fmla="*/ 12192000 w 12192000"/>
              <a:gd name="connsiteY1" fmla="*/ 6050443 h 6858000"/>
              <a:gd name="connsiteX2" fmla="*/ 12192000 w 12192000"/>
              <a:gd name="connsiteY2" fmla="*/ 6858000 h 6858000"/>
              <a:gd name="connsiteX3" fmla="*/ 11002150 w 12192000"/>
              <a:gd name="connsiteY3" fmla="*/ 6858000 h 6858000"/>
              <a:gd name="connsiteX4" fmla="*/ 11002150 w 12192000"/>
              <a:gd name="connsiteY4" fmla="*/ 6453098 h 6858000"/>
              <a:gd name="connsiteX5" fmla="*/ 11404804 w 12192000"/>
              <a:gd name="connsiteY5" fmla="*/ 6050443 h 6858000"/>
              <a:gd name="connsiteX6" fmla="*/ 974332 w 12192000"/>
              <a:gd name="connsiteY6" fmla="*/ 796467 h 6858000"/>
              <a:gd name="connsiteX7" fmla="*/ 769012 w 12192000"/>
              <a:gd name="connsiteY7" fmla="*/ 1001787 h 6858000"/>
              <a:gd name="connsiteX8" fmla="*/ 769012 w 12192000"/>
              <a:gd name="connsiteY8" fmla="*/ 1999057 h 6858000"/>
              <a:gd name="connsiteX9" fmla="*/ 974332 w 12192000"/>
              <a:gd name="connsiteY9" fmla="*/ 2204378 h 6858000"/>
              <a:gd name="connsiteX10" fmla="*/ 1971602 w 12192000"/>
              <a:gd name="connsiteY10" fmla="*/ 2204378 h 6858000"/>
              <a:gd name="connsiteX11" fmla="*/ 2176923 w 12192000"/>
              <a:gd name="connsiteY11" fmla="*/ 1999057 h 6858000"/>
              <a:gd name="connsiteX12" fmla="*/ 2176923 w 12192000"/>
              <a:gd name="connsiteY12" fmla="*/ 1001787 h 6858000"/>
              <a:gd name="connsiteX13" fmla="*/ 1971602 w 12192000"/>
              <a:gd name="connsiteY13" fmla="*/ 796467 h 6858000"/>
              <a:gd name="connsiteX14" fmla="*/ 0 w 12192000"/>
              <a:gd name="connsiteY14" fmla="*/ 0 h 6858000"/>
              <a:gd name="connsiteX15" fmla="*/ 12192000 w 12192000"/>
              <a:gd name="connsiteY15" fmla="*/ 0 h 6858000"/>
              <a:gd name="connsiteX16" fmla="*/ 12192000 w 12192000"/>
              <a:gd name="connsiteY16" fmla="*/ 4219925 h 6858000"/>
              <a:gd name="connsiteX17" fmla="*/ 11404804 w 12192000"/>
              <a:gd name="connsiteY17" fmla="*/ 4219925 h 6858000"/>
              <a:gd name="connsiteX18" fmla="*/ 11002150 w 12192000"/>
              <a:gd name="connsiteY18" fmla="*/ 4622583 h 6858000"/>
              <a:gd name="connsiteX19" fmla="*/ 11002150 w 12192000"/>
              <a:gd name="connsiteY19" fmla="*/ 5647785 h 6858000"/>
              <a:gd name="connsiteX20" fmla="*/ 10599491 w 12192000"/>
              <a:gd name="connsiteY20" fmla="*/ 6050443 h 6858000"/>
              <a:gd name="connsiteX21" fmla="*/ 9574289 w 12192000"/>
              <a:gd name="connsiteY21" fmla="*/ 6050443 h 6858000"/>
              <a:gd name="connsiteX22" fmla="*/ 9171618 w 12192000"/>
              <a:gd name="connsiteY22" fmla="*/ 6453098 h 6858000"/>
              <a:gd name="connsiteX23" fmla="*/ 9171618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11404804" y="6050443"/>
                </a:moveTo>
                <a:lnTo>
                  <a:pt x="12192000" y="6050443"/>
                </a:lnTo>
                <a:lnTo>
                  <a:pt x="12192000" y="6858000"/>
                </a:lnTo>
                <a:lnTo>
                  <a:pt x="11002150" y="6858000"/>
                </a:lnTo>
                <a:lnTo>
                  <a:pt x="11002150" y="6453098"/>
                </a:lnTo>
                <a:cubicBezTo>
                  <a:pt x="11002150" y="6230668"/>
                  <a:pt x="11182374" y="6050443"/>
                  <a:pt x="11404804" y="6050443"/>
                </a:cubicBezTo>
                <a:close/>
                <a:moveTo>
                  <a:pt x="974332" y="796467"/>
                </a:moveTo>
                <a:cubicBezTo>
                  <a:pt x="860917" y="796467"/>
                  <a:pt x="769012" y="888372"/>
                  <a:pt x="769012" y="1001787"/>
                </a:cubicBezTo>
                <a:lnTo>
                  <a:pt x="769012" y="1999057"/>
                </a:lnTo>
                <a:cubicBezTo>
                  <a:pt x="769012" y="2112472"/>
                  <a:pt x="860917" y="2204378"/>
                  <a:pt x="974332" y="2204378"/>
                </a:cubicBezTo>
                <a:lnTo>
                  <a:pt x="1971602" y="2204378"/>
                </a:lnTo>
                <a:cubicBezTo>
                  <a:pt x="2085017" y="2204378"/>
                  <a:pt x="2176923" y="2112472"/>
                  <a:pt x="2176923" y="1999057"/>
                </a:cubicBezTo>
                <a:lnTo>
                  <a:pt x="2176923" y="1001787"/>
                </a:lnTo>
                <a:cubicBezTo>
                  <a:pt x="2176923" y="888372"/>
                  <a:pt x="2085017" y="796467"/>
                  <a:pt x="1971602" y="796467"/>
                </a:cubicBezTo>
                <a:close/>
                <a:moveTo>
                  <a:pt x="0" y="0"/>
                </a:moveTo>
                <a:lnTo>
                  <a:pt x="12192000" y="0"/>
                </a:lnTo>
                <a:lnTo>
                  <a:pt x="12192000" y="4219925"/>
                </a:lnTo>
                <a:lnTo>
                  <a:pt x="11404804" y="4219925"/>
                </a:lnTo>
                <a:cubicBezTo>
                  <a:pt x="11182374" y="4219925"/>
                  <a:pt x="11002150" y="4400153"/>
                  <a:pt x="11002150" y="4622583"/>
                </a:cubicBezTo>
                <a:lnTo>
                  <a:pt x="11002150" y="5647785"/>
                </a:lnTo>
                <a:cubicBezTo>
                  <a:pt x="11002150" y="5870214"/>
                  <a:pt x="10821920" y="6050443"/>
                  <a:pt x="10599491" y="6050443"/>
                </a:cubicBezTo>
                <a:lnTo>
                  <a:pt x="9574289" y="6050443"/>
                </a:lnTo>
                <a:cubicBezTo>
                  <a:pt x="9352828" y="6050443"/>
                  <a:pt x="9171618" y="6231620"/>
                  <a:pt x="9171618" y="6453098"/>
                </a:cubicBezTo>
                <a:lnTo>
                  <a:pt x="9171618"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Font typeface="Arial" panose="020B0604020202020204" pitchFamily="34" charset="0"/>
              <a:buNone/>
              <a:defRPr/>
            </a:lvl1pPr>
          </a:lstStyle>
          <a:p>
            <a:r>
              <a:rPr lang="de-DE"/>
              <a:t> </a:t>
            </a:r>
          </a:p>
        </p:txBody>
      </p:sp>
      <p:sp>
        <p:nvSpPr>
          <p:cNvPr id="2" name="Titel 1">
            <a:extLst>
              <a:ext uri="{FF2B5EF4-FFF2-40B4-BE49-F238E27FC236}">
                <a16:creationId xmlns:a16="http://schemas.microsoft.com/office/drawing/2014/main" id="{0904E1F1-1BF8-7A7E-D301-C4C626375E00}"/>
              </a:ext>
            </a:extLst>
          </p:cNvPr>
          <p:cNvSpPr>
            <a:spLocks noGrp="1"/>
          </p:cNvSpPr>
          <p:nvPr>
            <p:ph type="title" hasCustomPrompt="1"/>
          </p:nvPr>
        </p:nvSpPr>
        <p:spPr>
          <a:xfrm>
            <a:off x="827252" y="3294704"/>
            <a:ext cx="7982663" cy="1697529"/>
          </a:xfrm>
          <a:prstGeom prst="rect">
            <a:avLst/>
          </a:prstGeom>
          <a:noFill/>
        </p:spPr>
        <p:txBody>
          <a:bodyPr anchor="t" anchorCtr="0">
            <a:noAutofit/>
          </a:bodyPr>
          <a:lstStyle>
            <a:lvl1pPr>
              <a:defRPr sz="5400">
                <a:solidFill>
                  <a:schemeClr val="bg1"/>
                </a:solidFill>
                <a:latin typeface="PP Telegraf" pitchFamily="2" charset="77"/>
              </a:defRPr>
            </a:lvl1pPr>
          </a:lstStyle>
          <a:p>
            <a:r>
              <a:rPr lang="de-DE" noProof="1"/>
              <a:t>Title T1, 54pt </a:t>
            </a:r>
            <a:br>
              <a:rPr lang="de-DE" noProof="1"/>
            </a:br>
            <a:r>
              <a:rPr lang="de-DE" noProof="1"/>
              <a:t>Telegraf Regular</a:t>
            </a:r>
            <a:endParaRPr lang="de-DE"/>
          </a:p>
        </p:txBody>
      </p:sp>
      <p:sp>
        <p:nvSpPr>
          <p:cNvPr id="28" name="Freihandform 27">
            <a:extLst>
              <a:ext uri="{FF2B5EF4-FFF2-40B4-BE49-F238E27FC236}">
                <a16:creationId xmlns:a16="http://schemas.microsoft.com/office/drawing/2014/main" id="{8CF796A3-196C-1272-4741-E8A8913E4FA3}"/>
              </a:ext>
            </a:extLst>
          </p:cNvPr>
          <p:cNvSpPr/>
          <p:nvPr userDrawn="1"/>
        </p:nvSpPr>
        <p:spPr>
          <a:xfrm flipH="1">
            <a:off x="9171618" y="4219925"/>
            <a:ext cx="3020382" cy="2638075"/>
          </a:xfrm>
          <a:custGeom>
            <a:avLst/>
            <a:gdLst>
              <a:gd name="connsiteX0" fmla="*/ 787196 w 3020382"/>
              <a:gd name="connsiteY0" fmla="*/ 0 h 2638075"/>
              <a:gd name="connsiteX1" fmla="*/ 0 w 3020382"/>
              <a:gd name="connsiteY1" fmla="*/ 0 h 2638075"/>
              <a:gd name="connsiteX2" fmla="*/ 0 w 3020382"/>
              <a:gd name="connsiteY2" fmla="*/ 1830518 h 2638075"/>
              <a:gd name="connsiteX3" fmla="*/ 787196 w 3020382"/>
              <a:gd name="connsiteY3" fmla="*/ 1830518 h 2638075"/>
              <a:gd name="connsiteX4" fmla="*/ 1189850 w 3020382"/>
              <a:gd name="connsiteY4" fmla="*/ 2233173 h 2638075"/>
              <a:gd name="connsiteX5" fmla="*/ 1189850 w 3020382"/>
              <a:gd name="connsiteY5" fmla="*/ 2638075 h 2638075"/>
              <a:gd name="connsiteX6" fmla="*/ 3020382 w 3020382"/>
              <a:gd name="connsiteY6" fmla="*/ 2638075 h 2638075"/>
              <a:gd name="connsiteX7" fmla="*/ 3020382 w 3020382"/>
              <a:gd name="connsiteY7" fmla="*/ 2233173 h 2638075"/>
              <a:gd name="connsiteX8" fmla="*/ 2617711 w 3020382"/>
              <a:gd name="connsiteY8" fmla="*/ 1830518 h 2638075"/>
              <a:gd name="connsiteX9" fmla="*/ 1592509 w 3020382"/>
              <a:gd name="connsiteY9" fmla="*/ 1830518 h 2638075"/>
              <a:gd name="connsiteX10" fmla="*/ 1189850 w 3020382"/>
              <a:gd name="connsiteY10" fmla="*/ 1427860 h 2638075"/>
              <a:gd name="connsiteX11" fmla="*/ 1189850 w 3020382"/>
              <a:gd name="connsiteY11" fmla="*/ 402658 h 2638075"/>
              <a:gd name="connsiteX12" fmla="*/ 787196 w 3020382"/>
              <a:gd name="connsiteY12" fmla="*/ 0 h 26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0382" h="2638075">
                <a:moveTo>
                  <a:pt x="787196" y="0"/>
                </a:moveTo>
                <a:lnTo>
                  <a:pt x="0" y="0"/>
                </a:lnTo>
                <a:lnTo>
                  <a:pt x="0" y="1830518"/>
                </a:lnTo>
                <a:lnTo>
                  <a:pt x="787196" y="1830518"/>
                </a:lnTo>
                <a:cubicBezTo>
                  <a:pt x="1009626" y="1830518"/>
                  <a:pt x="1189850" y="2010743"/>
                  <a:pt x="1189850" y="2233173"/>
                </a:cubicBezTo>
                <a:lnTo>
                  <a:pt x="1189850" y="2638075"/>
                </a:lnTo>
                <a:lnTo>
                  <a:pt x="3020382" y="2638075"/>
                </a:lnTo>
                <a:lnTo>
                  <a:pt x="3020382" y="2233173"/>
                </a:lnTo>
                <a:cubicBezTo>
                  <a:pt x="3020382" y="2011695"/>
                  <a:pt x="2839172" y="1830518"/>
                  <a:pt x="2617711" y="1830518"/>
                </a:cubicBezTo>
                <a:lnTo>
                  <a:pt x="1592509" y="1830518"/>
                </a:lnTo>
                <a:cubicBezTo>
                  <a:pt x="1370080" y="1830518"/>
                  <a:pt x="1189850" y="1650289"/>
                  <a:pt x="1189850" y="1427860"/>
                </a:cubicBezTo>
                <a:lnTo>
                  <a:pt x="1189850" y="402658"/>
                </a:lnTo>
                <a:cubicBezTo>
                  <a:pt x="1189850" y="180228"/>
                  <a:pt x="1009626" y="0"/>
                  <a:pt x="787196" y="0"/>
                </a:cubicBezTo>
                <a:close/>
              </a:path>
            </a:pathLst>
          </a:custGeom>
          <a:solidFill>
            <a:schemeClr val="accent1"/>
          </a:solidFill>
          <a:ln w="6347" cap="flat">
            <a:noFill/>
            <a:prstDash val="solid"/>
            <a:miter/>
          </a:ln>
        </p:spPr>
        <p:txBody>
          <a:bodyPr rtlCol="0" anchor="ctr"/>
          <a:lstStyle/>
          <a:p>
            <a:endParaRPr lang="de-DE"/>
          </a:p>
        </p:txBody>
      </p:sp>
      <p:pic>
        <p:nvPicPr>
          <p:cNvPr id="23" name="Grafik 22">
            <a:extLst>
              <a:ext uri="{FF2B5EF4-FFF2-40B4-BE49-F238E27FC236}">
                <a16:creationId xmlns:a16="http://schemas.microsoft.com/office/drawing/2014/main" id="{50C235A3-B3E6-8BC5-A0B2-88A8E8436B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317387"/>
            <a:ext cx="2366072" cy="2366072"/>
          </a:xfrm>
          <a:prstGeom prst="rect">
            <a:avLst/>
          </a:prstGeom>
        </p:spPr>
      </p:pic>
      <p:sp>
        <p:nvSpPr>
          <p:cNvPr id="31" name="Textplatzhalter 13">
            <a:extLst>
              <a:ext uri="{FF2B5EF4-FFF2-40B4-BE49-F238E27FC236}">
                <a16:creationId xmlns:a16="http://schemas.microsoft.com/office/drawing/2014/main" id="{678A48CC-9C25-8AC0-AE47-431E12445788}"/>
              </a:ext>
            </a:extLst>
          </p:cNvPr>
          <p:cNvSpPr>
            <a:spLocks noGrp="1"/>
          </p:cNvSpPr>
          <p:nvPr>
            <p:ph type="body" sz="quarter" idx="14" hasCustomPrompt="1"/>
          </p:nvPr>
        </p:nvSpPr>
        <p:spPr>
          <a:xfrm>
            <a:off x="845205" y="4992233"/>
            <a:ext cx="7981963" cy="799881"/>
          </a:xfrm>
        </p:spPr>
        <p:txBody>
          <a:bodyPr bIns="0" anchor="t" anchorCtr="0">
            <a:noAutofit/>
          </a:bodyPr>
          <a:lstStyle>
            <a:lvl1pPr marL="0" indent="0">
              <a:lnSpc>
                <a:spcPct val="100000"/>
              </a:lnSpc>
              <a:buFont typeface="Arial" panose="020B0604020202020204" pitchFamily="34" charset="0"/>
              <a:buNone/>
              <a:defRPr sz="2800" b="1" i="0">
                <a:solidFill>
                  <a:schemeClr val="bg1"/>
                </a:solidFill>
                <a:latin typeface="PP Telegraf Ultrabold" pitchFamily="2" charset="77"/>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a:lnSpc>
                <a:spcPct val="90000"/>
              </a:lnSpc>
              <a:spcBef>
                <a:spcPct val="0"/>
              </a:spcBef>
              <a:defRPr/>
            </a:pPr>
            <a:r>
              <a:rPr lang="de-DE" b="1" noProof="1">
                <a:latin typeface="PP Telegraf Ultrabold" pitchFamily="2" charset="77"/>
              </a:rPr>
              <a:t>Subtitle T2, 28pt Telegraf Regular</a:t>
            </a:r>
            <a:endParaRPr lang="de-DE" b="1">
              <a:latin typeface="PP Telegraf Ultrabold" pitchFamily="2" charset="77"/>
            </a:endParaRPr>
          </a:p>
        </p:txBody>
      </p:sp>
      <p:sp>
        <p:nvSpPr>
          <p:cNvPr id="33" name="Foliennummernplatzhalter 5">
            <a:extLst>
              <a:ext uri="{FF2B5EF4-FFF2-40B4-BE49-F238E27FC236}">
                <a16:creationId xmlns:a16="http://schemas.microsoft.com/office/drawing/2014/main" id="{89B0F7CF-1CF2-6669-FFDA-5638B7649F88}"/>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Tree>
    <p:extLst>
      <p:ext uri="{BB962C8B-B14F-4D97-AF65-F5344CB8AC3E}">
        <p14:creationId xmlns:p14="http://schemas.microsoft.com/office/powerpoint/2010/main" val="29924742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01 Cover_5 Whit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8D8748F-7994-14D7-2D78-A42290C9D825}"/>
              </a:ext>
            </a:extLst>
          </p:cNvPr>
          <p:cNvSpPr/>
          <p:nvPr/>
        </p:nvSpPr>
        <p:spPr>
          <a:xfrm>
            <a:off x="7620000" y="4572000"/>
            <a:ext cx="4572000" cy="2286000"/>
          </a:xfrm>
          <a:custGeom>
            <a:avLst/>
            <a:gdLst>
              <a:gd name="connsiteX0" fmla="*/ 2286000 w 4572000"/>
              <a:gd name="connsiteY0" fmla="*/ 0 h 2286000"/>
              <a:gd name="connsiteX1" fmla="*/ 4572000 w 4572000"/>
              <a:gd name="connsiteY1" fmla="*/ 2286000 h 2286000"/>
              <a:gd name="connsiteX2" fmla="*/ 0 w 4572000"/>
              <a:gd name="connsiteY2" fmla="*/ 2286000 h 2286000"/>
              <a:gd name="connsiteX3" fmla="*/ 2286000 w 4572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4572000" h="2286000">
                <a:moveTo>
                  <a:pt x="2286000" y="0"/>
                </a:moveTo>
                <a:cubicBezTo>
                  <a:pt x="3548507" y="0"/>
                  <a:pt x="4572000" y="1023493"/>
                  <a:pt x="4572000" y="2286000"/>
                </a:cubicBezTo>
                <a:lnTo>
                  <a:pt x="0" y="2286000"/>
                </a:lnTo>
                <a:cubicBezTo>
                  <a:pt x="0" y="1023493"/>
                  <a:pt x="1023493" y="0"/>
                  <a:pt x="2286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5B16EFF5-AF5D-3CDF-1EFB-8B91FC7286F7}"/>
              </a:ext>
            </a:extLst>
          </p:cNvPr>
          <p:cNvSpPr/>
          <p:nvPr/>
        </p:nvSpPr>
        <p:spPr>
          <a:xfrm>
            <a:off x="9906000" y="0"/>
            <a:ext cx="2286000" cy="4572000"/>
          </a:xfrm>
          <a:custGeom>
            <a:avLst/>
            <a:gdLst>
              <a:gd name="connsiteX0" fmla="*/ 2286000 w 2286000"/>
              <a:gd name="connsiteY0" fmla="*/ 2286000 h 4572000"/>
              <a:gd name="connsiteX1" fmla="*/ 0 w 2286000"/>
              <a:gd name="connsiteY1" fmla="*/ 4572000 h 4572000"/>
              <a:gd name="connsiteX2" fmla="*/ 0 w 2286000"/>
              <a:gd name="connsiteY2" fmla="*/ 0 h 4572000"/>
              <a:gd name="connsiteX3" fmla="*/ 2286000 w 2286000"/>
              <a:gd name="connsiteY3" fmla="*/ 2286000 h 4572000"/>
            </a:gdLst>
            <a:ahLst/>
            <a:cxnLst>
              <a:cxn ang="0">
                <a:pos x="connsiteX0" y="connsiteY0"/>
              </a:cxn>
              <a:cxn ang="0">
                <a:pos x="connsiteX1" y="connsiteY1"/>
              </a:cxn>
              <a:cxn ang="0">
                <a:pos x="connsiteX2" y="connsiteY2"/>
              </a:cxn>
              <a:cxn ang="0">
                <a:pos x="connsiteX3" y="connsiteY3"/>
              </a:cxn>
            </a:cxnLst>
            <a:rect l="l" t="t" r="r" b="b"/>
            <a:pathLst>
              <a:path w="2286000" h="4572000">
                <a:moveTo>
                  <a:pt x="2286000" y="2286000"/>
                </a:moveTo>
                <a:cubicBezTo>
                  <a:pt x="2286000" y="3548507"/>
                  <a:pt x="1262507" y="4572000"/>
                  <a:pt x="0" y="4572000"/>
                </a:cubicBezTo>
                <a:lnTo>
                  <a:pt x="0" y="0"/>
                </a:lnTo>
                <a:cubicBezTo>
                  <a:pt x="1262507" y="0"/>
                  <a:pt x="2286000" y="1023493"/>
                  <a:pt x="2286000" y="2286000"/>
                </a:cubicBezTo>
                <a:close/>
              </a:path>
            </a:pathLst>
          </a:custGeom>
          <a:solidFill>
            <a:srgbClr val="130183"/>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7E29830F-8BE6-CF64-15AB-18D5345FD9E6}"/>
              </a:ext>
            </a:extLst>
          </p:cNvPr>
          <p:cNvSpPr/>
          <p:nvPr/>
        </p:nvSpPr>
        <p:spPr>
          <a:xfrm>
            <a:off x="7620000" y="2286000"/>
            <a:ext cx="2286000" cy="2286000"/>
          </a:xfrm>
          <a:custGeom>
            <a:avLst/>
            <a:gdLst>
              <a:gd name="connsiteX0" fmla="*/ 0 w 2286000"/>
              <a:gd name="connsiteY0" fmla="*/ 0 h 2286000"/>
              <a:gd name="connsiteX1" fmla="*/ 2286000 w 2286000"/>
              <a:gd name="connsiteY1" fmla="*/ 2286000 h 2286000"/>
              <a:gd name="connsiteX2" fmla="*/ 0 w 2286000"/>
              <a:gd name="connsiteY2" fmla="*/ 2286000 h 2286000"/>
              <a:gd name="connsiteX3" fmla="*/ 0 w 2286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cubicBezTo>
                  <a:pt x="1262507" y="0"/>
                  <a:pt x="2286000" y="1023493"/>
                  <a:pt x="2286000" y="2286000"/>
                </a:cubicBezTo>
                <a:lnTo>
                  <a:pt x="0" y="2286000"/>
                </a:lnTo>
                <a:lnTo>
                  <a:pt x="0" y="0"/>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0" name="Freeform: Shape 9">
            <a:extLst>
              <a:ext uri="{FF2B5EF4-FFF2-40B4-BE49-F238E27FC236}">
                <a16:creationId xmlns:a16="http://schemas.microsoft.com/office/drawing/2014/main" id="{D2F6801F-08C8-C937-AEDA-301F78751E7D}"/>
              </a:ext>
            </a:extLst>
          </p:cNvPr>
          <p:cNvSpPr/>
          <p:nvPr/>
        </p:nvSpPr>
        <p:spPr>
          <a:xfrm>
            <a:off x="7620000" y="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Picture Placeholder 6">
            <a:extLst>
              <a:ext uri="{FF2B5EF4-FFF2-40B4-BE49-F238E27FC236}">
                <a16:creationId xmlns:a16="http://schemas.microsoft.com/office/drawing/2014/main" id="{06D8592A-F45F-CDDE-ED74-5B7754C358F2}"/>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1" name="Subtitle 1">
            <a:extLst>
              <a:ext uri="{FF2B5EF4-FFF2-40B4-BE49-F238E27FC236}">
                <a16:creationId xmlns:a16="http://schemas.microsoft.com/office/drawing/2014/main" id="{48F9652E-026D-DFEF-0941-B2C8F58E03B4}"/>
              </a:ext>
            </a:extLst>
          </p:cNvPr>
          <p:cNvSpPr>
            <a:spLocks noGrp="1"/>
          </p:cNvSpPr>
          <p:nvPr>
            <p:ph type="body" sz="quarter" idx="13"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2" name="Title 1">
            <a:extLst>
              <a:ext uri="{FF2B5EF4-FFF2-40B4-BE49-F238E27FC236}">
                <a16:creationId xmlns:a16="http://schemas.microsoft.com/office/drawing/2014/main" id="{46CDC5AD-7F12-226C-DBAE-17B5CB0334D5}"/>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DB393A07-AAFB-668F-AE91-8287E504AA79}"/>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3" name="Text Placeholder 1">
            <a:extLst>
              <a:ext uri="{FF2B5EF4-FFF2-40B4-BE49-F238E27FC236}">
                <a16:creationId xmlns:a16="http://schemas.microsoft.com/office/drawing/2014/main" id="{E305B4FB-2B8B-B025-BE19-8FC69A9773F6}"/>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2" name="Group 1">
            <a:extLst>
              <a:ext uri="{FF2B5EF4-FFF2-40B4-BE49-F238E27FC236}">
                <a16:creationId xmlns:a16="http://schemas.microsoft.com/office/drawing/2014/main" id="{8CAA1DFC-A237-10AF-399B-B0E9E8CB2A04}"/>
              </a:ext>
            </a:extLst>
          </p:cNvPr>
          <p:cNvGrpSpPr/>
          <p:nvPr userDrawn="1"/>
        </p:nvGrpSpPr>
        <p:grpSpPr>
          <a:xfrm>
            <a:off x="2436431" y="765175"/>
            <a:ext cx="2030893" cy="343866"/>
            <a:chOff x="2436431" y="765175"/>
            <a:chExt cx="2030893" cy="343866"/>
          </a:xfrm>
        </p:grpSpPr>
        <p:pic>
          <p:nvPicPr>
            <p:cNvPr id="4" name="Graphic 3">
              <a:extLst>
                <a:ext uri="{FF2B5EF4-FFF2-40B4-BE49-F238E27FC236}">
                  <a16:creationId xmlns:a16="http://schemas.microsoft.com/office/drawing/2014/main" id="{C30C1C48-A688-9803-58B8-DEB8436D03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4" name="Straight Connector 13">
              <a:extLst>
                <a:ext uri="{FF2B5EF4-FFF2-40B4-BE49-F238E27FC236}">
                  <a16:creationId xmlns:a16="http://schemas.microsoft.com/office/drawing/2014/main" id="{2B8CDF3A-BF03-E64D-7249-5DC1AACB1162}"/>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16411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01 Cover_5 Dark">
    <p:bg>
      <p:bgPr>
        <a:solidFill>
          <a:schemeClr val="accent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346E370-459B-FB77-6F14-E5ECD26E44B8}"/>
              </a:ext>
            </a:extLst>
          </p:cNvPr>
          <p:cNvSpPr/>
          <p:nvPr userDrawn="1"/>
        </p:nvSpPr>
        <p:spPr>
          <a:xfrm>
            <a:off x="7620000" y="4572000"/>
            <a:ext cx="4572000" cy="2286000"/>
          </a:xfrm>
          <a:custGeom>
            <a:avLst/>
            <a:gdLst>
              <a:gd name="connsiteX0" fmla="*/ 2286000 w 4572000"/>
              <a:gd name="connsiteY0" fmla="*/ 0 h 2286000"/>
              <a:gd name="connsiteX1" fmla="*/ 4572000 w 4572000"/>
              <a:gd name="connsiteY1" fmla="*/ 2286000 h 2286000"/>
              <a:gd name="connsiteX2" fmla="*/ 0 w 4572000"/>
              <a:gd name="connsiteY2" fmla="*/ 2286000 h 2286000"/>
              <a:gd name="connsiteX3" fmla="*/ 2286000 w 4572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4572000" h="2286000">
                <a:moveTo>
                  <a:pt x="2286000" y="0"/>
                </a:moveTo>
                <a:cubicBezTo>
                  <a:pt x="3548507" y="0"/>
                  <a:pt x="4572000" y="1023493"/>
                  <a:pt x="4572000" y="2286000"/>
                </a:cubicBezTo>
                <a:lnTo>
                  <a:pt x="0" y="2286000"/>
                </a:lnTo>
                <a:cubicBezTo>
                  <a:pt x="0" y="1023493"/>
                  <a:pt x="1023493" y="0"/>
                  <a:pt x="2286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6E9120CF-3B79-997E-77A7-6209730584B0}"/>
              </a:ext>
            </a:extLst>
          </p:cNvPr>
          <p:cNvSpPr/>
          <p:nvPr userDrawn="1"/>
        </p:nvSpPr>
        <p:spPr>
          <a:xfrm>
            <a:off x="9906000" y="0"/>
            <a:ext cx="2286000" cy="4572000"/>
          </a:xfrm>
          <a:custGeom>
            <a:avLst/>
            <a:gdLst>
              <a:gd name="connsiteX0" fmla="*/ 2286000 w 2286000"/>
              <a:gd name="connsiteY0" fmla="*/ 2286000 h 4572000"/>
              <a:gd name="connsiteX1" fmla="*/ 0 w 2286000"/>
              <a:gd name="connsiteY1" fmla="*/ 4572000 h 4572000"/>
              <a:gd name="connsiteX2" fmla="*/ 0 w 2286000"/>
              <a:gd name="connsiteY2" fmla="*/ 0 h 4572000"/>
              <a:gd name="connsiteX3" fmla="*/ 2286000 w 2286000"/>
              <a:gd name="connsiteY3" fmla="*/ 2286000 h 4572000"/>
            </a:gdLst>
            <a:ahLst/>
            <a:cxnLst>
              <a:cxn ang="0">
                <a:pos x="connsiteX0" y="connsiteY0"/>
              </a:cxn>
              <a:cxn ang="0">
                <a:pos x="connsiteX1" y="connsiteY1"/>
              </a:cxn>
              <a:cxn ang="0">
                <a:pos x="connsiteX2" y="connsiteY2"/>
              </a:cxn>
              <a:cxn ang="0">
                <a:pos x="connsiteX3" y="connsiteY3"/>
              </a:cxn>
            </a:cxnLst>
            <a:rect l="l" t="t" r="r" b="b"/>
            <a:pathLst>
              <a:path w="2286000" h="4572000">
                <a:moveTo>
                  <a:pt x="2286000" y="2286000"/>
                </a:moveTo>
                <a:cubicBezTo>
                  <a:pt x="2286000" y="3548507"/>
                  <a:pt x="1262507" y="4572000"/>
                  <a:pt x="0" y="4572000"/>
                </a:cubicBezTo>
                <a:lnTo>
                  <a:pt x="0" y="0"/>
                </a:lnTo>
                <a:cubicBezTo>
                  <a:pt x="1262507" y="0"/>
                  <a:pt x="2286000" y="1023493"/>
                  <a:pt x="2286000" y="2286000"/>
                </a:cubicBez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F6B0C45D-FB34-D425-C660-D0C9254BE7F3}"/>
              </a:ext>
            </a:extLst>
          </p:cNvPr>
          <p:cNvSpPr/>
          <p:nvPr userDrawn="1"/>
        </p:nvSpPr>
        <p:spPr>
          <a:xfrm>
            <a:off x="7620000" y="2286000"/>
            <a:ext cx="2286000" cy="2286000"/>
          </a:xfrm>
          <a:custGeom>
            <a:avLst/>
            <a:gdLst>
              <a:gd name="connsiteX0" fmla="*/ 0 w 2286000"/>
              <a:gd name="connsiteY0" fmla="*/ 0 h 2286000"/>
              <a:gd name="connsiteX1" fmla="*/ 2286000 w 2286000"/>
              <a:gd name="connsiteY1" fmla="*/ 2286000 h 2286000"/>
              <a:gd name="connsiteX2" fmla="*/ 0 w 2286000"/>
              <a:gd name="connsiteY2" fmla="*/ 2286000 h 2286000"/>
              <a:gd name="connsiteX3" fmla="*/ 0 w 2286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cubicBezTo>
                  <a:pt x="1262507" y="0"/>
                  <a:pt x="2286000" y="1023493"/>
                  <a:pt x="2286000" y="2286000"/>
                </a:cubicBezTo>
                <a:lnTo>
                  <a:pt x="0" y="2286000"/>
                </a:lnTo>
                <a:lnTo>
                  <a:pt x="0"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6" name="Freeform: Shape 5">
            <a:extLst>
              <a:ext uri="{FF2B5EF4-FFF2-40B4-BE49-F238E27FC236}">
                <a16:creationId xmlns:a16="http://schemas.microsoft.com/office/drawing/2014/main" id="{ED20058B-6303-D72F-2CD8-2D2701AD20B8}"/>
              </a:ext>
            </a:extLst>
          </p:cNvPr>
          <p:cNvSpPr/>
          <p:nvPr userDrawn="1"/>
        </p:nvSpPr>
        <p:spPr>
          <a:xfrm>
            <a:off x="7620000" y="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0" name="Picture Placeholder 6">
            <a:extLst>
              <a:ext uri="{FF2B5EF4-FFF2-40B4-BE49-F238E27FC236}">
                <a16:creationId xmlns:a16="http://schemas.microsoft.com/office/drawing/2014/main" id="{1C27FC6B-27E7-5882-69BE-B146237DE9F2}"/>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1" name="Subtitle 1">
            <a:extLst>
              <a:ext uri="{FF2B5EF4-FFF2-40B4-BE49-F238E27FC236}">
                <a16:creationId xmlns:a16="http://schemas.microsoft.com/office/drawing/2014/main" id="{D091EEE1-55A6-7E27-27A5-7F49CBD7539D}"/>
              </a:ext>
            </a:extLst>
          </p:cNvPr>
          <p:cNvSpPr>
            <a:spLocks noGrp="1"/>
          </p:cNvSpPr>
          <p:nvPr>
            <p:ph type="body" sz="quarter" idx="13"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2" name="Title 1">
            <a:extLst>
              <a:ext uri="{FF2B5EF4-FFF2-40B4-BE49-F238E27FC236}">
                <a16:creationId xmlns:a16="http://schemas.microsoft.com/office/drawing/2014/main" id="{EB1D4D01-4C53-5605-8A49-64822C1A97AC}"/>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78507452-B7E2-CB2C-4E43-14503785AE3C}"/>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3" name="Text Placeholder 1">
            <a:extLst>
              <a:ext uri="{FF2B5EF4-FFF2-40B4-BE49-F238E27FC236}">
                <a16:creationId xmlns:a16="http://schemas.microsoft.com/office/drawing/2014/main" id="{4951F369-93CA-E36B-625F-93F95998F569}"/>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8" name="Group 7">
            <a:extLst>
              <a:ext uri="{FF2B5EF4-FFF2-40B4-BE49-F238E27FC236}">
                <a16:creationId xmlns:a16="http://schemas.microsoft.com/office/drawing/2014/main" id="{6D38A638-6CAA-C505-A19F-C240618925F8}"/>
              </a:ext>
            </a:extLst>
          </p:cNvPr>
          <p:cNvGrpSpPr/>
          <p:nvPr userDrawn="1"/>
        </p:nvGrpSpPr>
        <p:grpSpPr>
          <a:xfrm>
            <a:off x="2436431" y="765175"/>
            <a:ext cx="2030893" cy="343866"/>
            <a:chOff x="2436431" y="765175"/>
            <a:chExt cx="2030893" cy="343866"/>
          </a:xfrm>
        </p:grpSpPr>
        <p:pic>
          <p:nvPicPr>
            <p:cNvPr id="9" name="Graphic 8">
              <a:extLst>
                <a:ext uri="{FF2B5EF4-FFF2-40B4-BE49-F238E27FC236}">
                  <a16:creationId xmlns:a16="http://schemas.microsoft.com/office/drawing/2014/main" id="{773FC59F-9505-0B4F-2FE6-60DFC56966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4" name="Straight Connector 13">
              <a:extLst>
                <a:ext uri="{FF2B5EF4-FFF2-40B4-BE49-F238E27FC236}">
                  <a16:creationId xmlns:a16="http://schemas.microsoft.com/office/drawing/2014/main" id="{06EF7FF9-CCD4-F7B1-2ABD-EBAABC606C49}"/>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61799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01 Photo Cover_1 White">
    <p:bg>
      <p:bgPr>
        <a:solidFill>
          <a:schemeClr val="bg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74DE5417-678E-8C80-CE56-5838C03C299E}"/>
              </a:ext>
            </a:extLst>
          </p:cNvPr>
          <p:cNvSpPr>
            <a:spLocks noGrp="1"/>
          </p:cNvSpPr>
          <p:nvPr>
            <p:ph type="pic" sz="quarter" idx="13"/>
          </p:nvPr>
        </p:nvSpPr>
        <p:spPr>
          <a:xfrm>
            <a:off x="7911709" y="1733798"/>
            <a:ext cx="3515385" cy="3526971"/>
          </a:xfrm>
          <a:prstGeom prst="ellipse">
            <a:avLst/>
          </a:prstGeom>
          <a:solidFill>
            <a:schemeClr val="accent1"/>
          </a:solidFill>
          <a:ln>
            <a:noFill/>
          </a:ln>
        </p:spPr>
        <p:txBody>
          <a:bodyPr/>
          <a:lstStyle>
            <a:lvl1pPr algn="ctr">
              <a:defRPr/>
            </a:lvl1pPr>
          </a:lstStyle>
          <a:p>
            <a:endParaRPr lang="en-US"/>
          </a:p>
        </p:txBody>
      </p:sp>
      <p:sp>
        <p:nvSpPr>
          <p:cNvPr id="12" name="Picture Placeholder 19">
            <a:extLst>
              <a:ext uri="{FF2B5EF4-FFF2-40B4-BE49-F238E27FC236}">
                <a16:creationId xmlns:a16="http://schemas.microsoft.com/office/drawing/2014/main" id="{24F6C2B2-51C3-40AB-30E2-1591A76EAD9A}"/>
              </a:ext>
            </a:extLst>
          </p:cNvPr>
          <p:cNvSpPr>
            <a:spLocks noGrp="1"/>
          </p:cNvSpPr>
          <p:nvPr>
            <p:ph type="pic" sz="quarter" idx="15"/>
          </p:nvPr>
        </p:nvSpPr>
        <p:spPr>
          <a:xfrm>
            <a:off x="7928444" y="5260768"/>
            <a:ext cx="3498650" cy="1597232"/>
          </a:xfrm>
          <a:custGeom>
            <a:avLst/>
            <a:gdLst>
              <a:gd name="connsiteX0" fmla="*/ 1749325 w 3498650"/>
              <a:gd name="connsiteY0" fmla="*/ 0 h 1597232"/>
              <a:gd name="connsiteX1" fmla="*/ 3497943 w 3498650"/>
              <a:gd name="connsiteY1" fmla="*/ 1583180 h 1597232"/>
              <a:gd name="connsiteX2" fmla="*/ 3498650 w 3498650"/>
              <a:gd name="connsiteY2" fmla="*/ 1597232 h 1597232"/>
              <a:gd name="connsiteX3" fmla="*/ 0 w 3498650"/>
              <a:gd name="connsiteY3" fmla="*/ 1597232 h 1597232"/>
              <a:gd name="connsiteX4" fmla="*/ 707 w 3498650"/>
              <a:gd name="connsiteY4" fmla="*/ 1583180 h 1597232"/>
              <a:gd name="connsiteX5" fmla="*/ 1749325 w 3498650"/>
              <a:gd name="connsiteY5" fmla="*/ 0 h 159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8650" h="1597232">
                <a:moveTo>
                  <a:pt x="1749325" y="0"/>
                </a:moveTo>
                <a:cubicBezTo>
                  <a:pt x="2659400" y="0"/>
                  <a:pt x="3407932" y="693932"/>
                  <a:pt x="3497943" y="1583180"/>
                </a:cubicBezTo>
                <a:lnTo>
                  <a:pt x="3498650" y="1597232"/>
                </a:lnTo>
                <a:lnTo>
                  <a:pt x="0" y="1597232"/>
                </a:lnTo>
                <a:lnTo>
                  <a:pt x="707" y="1583180"/>
                </a:lnTo>
                <a:cubicBezTo>
                  <a:pt x="90719" y="693932"/>
                  <a:pt x="839250" y="0"/>
                  <a:pt x="1749325" y="0"/>
                </a:cubicBezTo>
                <a:close/>
              </a:path>
            </a:pathLst>
          </a:custGeom>
          <a:solidFill>
            <a:schemeClr val="accent6"/>
          </a:solidFill>
          <a:ln>
            <a:noFill/>
          </a:ln>
        </p:spPr>
        <p:txBody>
          <a:bodyPr wrap="square" anchor="b">
            <a:noAutofit/>
          </a:bodyPr>
          <a:lstStyle>
            <a:lvl1pPr algn="ctr">
              <a:defRPr/>
            </a:lvl1pPr>
          </a:lstStyle>
          <a:p>
            <a:endParaRPr lang="en-US"/>
          </a:p>
        </p:txBody>
      </p:sp>
      <p:sp>
        <p:nvSpPr>
          <p:cNvPr id="13" name="Freeform 32">
            <a:extLst>
              <a:ext uri="{FF2B5EF4-FFF2-40B4-BE49-F238E27FC236}">
                <a16:creationId xmlns:a16="http://schemas.microsoft.com/office/drawing/2014/main" id="{C61624B6-93CC-D4ED-D801-3B7A6E7D0648}"/>
              </a:ext>
            </a:extLst>
          </p:cNvPr>
          <p:cNvSpPr/>
          <p:nvPr userDrawn="1"/>
        </p:nvSpPr>
        <p:spPr>
          <a:xfrm>
            <a:off x="7920905" y="-4427"/>
            <a:ext cx="3506188" cy="1740438"/>
          </a:xfrm>
          <a:custGeom>
            <a:avLst/>
            <a:gdLst>
              <a:gd name="connsiteX0" fmla="*/ 0 w 2291938"/>
              <a:gd name="connsiteY0" fmla="*/ 0 h 1145969"/>
              <a:gd name="connsiteX1" fmla="*/ 2291938 w 2291938"/>
              <a:gd name="connsiteY1" fmla="*/ 0 h 1145969"/>
              <a:gd name="connsiteX2" fmla="*/ 1145969 w 2291938"/>
              <a:gd name="connsiteY2" fmla="*/ 1145969 h 1145969"/>
              <a:gd name="connsiteX3" fmla="*/ 0 w 2291938"/>
              <a:gd name="connsiteY3" fmla="*/ 0 h 1145969"/>
            </a:gdLst>
            <a:ahLst/>
            <a:cxnLst>
              <a:cxn ang="0">
                <a:pos x="connsiteX0" y="connsiteY0"/>
              </a:cxn>
              <a:cxn ang="0">
                <a:pos x="connsiteX1" y="connsiteY1"/>
              </a:cxn>
              <a:cxn ang="0">
                <a:pos x="connsiteX2" y="connsiteY2"/>
              </a:cxn>
              <a:cxn ang="0">
                <a:pos x="connsiteX3" y="connsiteY3"/>
              </a:cxn>
            </a:cxnLst>
            <a:rect l="l" t="t" r="r" b="b"/>
            <a:pathLst>
              <a:path w="2291938" h="1145969">
                <a:moveTo>
                  <a:pt x="0" y="0"/>
                </a:moveTo>
                <a:lnTo>
                  <a:pt x="2291938" y="0"/>
                </a:lnTo>
                <a:cubicBezTo>
                  <a:pt x="2291938" y="632901"/>
                  <a:pt x="1778870" y="1145969"/>
                  <a:pt x="1145969" y="1145969"/>
                </a:cubicBezTo>
                <a:cubicBezTo>
                  <a:pt x="513068" y="1145969"/>
                  <a:pt x="0" y="632901"/>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Picture Placeholder 6">
            <a:extLst>
              <a:ext uri="{FF2B5EF4-FFF2-40B4-BE49-F238E27FC236}">
                <a16:creationId xmlns:a16="http://schemas.microsoft.com/office/drawing/2014/main" id="{4E58C713-5671-A284-D5B3-25788A6EBF86}"/>
              </a:ext>
            </a:extLst>
          </p:cNvPr>
          <p:cNvSpPr>
            <a:spLocks noGrp="1"/>
          </p:cNvSpPr>
          <p:nvPr>
            <p:ph type="pic" sz="quarter" idx="16"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6" name="Subtitle 1">
            <a:extLst>
              <a:ext uri="{FF2B5EF4-FFF2-40B4-BE49-F238E27FC236}">
                <a16:creationId xmlns:a16="http://schemas.microsoft.com/office/drawing/2014/main" id="{0C7C432F-820A-57BB-4812-79D2AFF16D20}"/>
              </a:ext>
            </a:extLst>
          </p:cNvPr>
          <p:cNvSpPr>
            <a:spLocks noGrp="1"/>
          </p:cNvSpPr>
          <p:nvPr>
            <p:ph type="body" sz="quarter" idx="17"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8" name="Title 1">
            <a:extLst>
              <a:ext uri="{FF2B5EF4-FFF2-40B4-BE49-F238E27FC236}">
                <a16:creationId xmlns:a16="http://schemas.microsoft.com/office/drawing/2014/main" id="{7E4F4530-9609-D35C-970F-2ADE167DD300}"/>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10D448F2-BE86-179D-53E7-6865552101BA}"/>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9" name="Text Placeholder 1">
            <a:extLst>
              <a:ext uri="{FF2B5EF4-FFF2-40B4-BE49-F238E27FC236}">
                <a16:creationId xmlns:a16="http://schemas.microsoft.com/office/drawing/2014/main" id="{A6D129DD-29EC-2569-2593-EEC21993820F}"/>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2" name="Group 1">
            <a:extLst>
              <a:ext uri="{FF2B5EF4-FFF2-40B4-BE49-F238E27FC236}">
                <a16:creationId xmlns:a16="http://schemas.microsoft.com/office/drawing/2014/main" id="{36AA559C-9D72-E0B0-FD5E-6872D3516C11}"/>
              </a:ext>
            </a:extLst>
          </p:cNvPr>
          <p:cNvGrpSpPr/>
          <p:nvPr userDrawn="1"/>
        </p:nvGrpSpPr>
        <p:grpSpPr>
          <a:xfrm>
            <a:off x="2436431" y="765175"/>
            <a:ext cx="2030893" cy="343866"/>
            <a:chOff x="2436431" y="765175"/>
            <a:chExt cx="2030893" cy="343866"/>
          </a:xfrm>
        </p:grpSpPr>
        <p:pic>
          <p:nvPicPr>
            <p:cNvPr id="4" name="Graphic 3">
              <a:extLst>
                <a:ext uri="{FF2B5EF4-FFF2-40B4-BE49-F238E27FC236}">
                  <a16:creationId xmlns:a16="http://schemas.microsoft.com/office/drawing/2014/main" id="{BBA3A983-0B09-AE8E-2B89-7FFD921112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0" name="Straight Connector 9">
              <a:extLst>
                <a:ext uri="{FF2B5EF4-FFF2-40B4-BE49-F238E27FC236}">
                  <a16:creationId xmlns:a16="http://schemas.microsoft.com/office/drawing/2014/main" id="{95804567-29D8-5858-5749-7318F67B0173}"/>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77031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01 Photo Cover_1 Dark">
    <p:bg>
      <p:bgPr>
        <a:solidFill>
          <a:schemeClr val="accent1"/>
        </a:solidFill>
        <a:effectLst/>
      </p:bgPr>
    </p:bg>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4177D067-1402-F703-E78F-B9A71F04726F}"/>
              </a:ext>
            </a:extLst>
          </p:cNvPr>
          <p:cNvSpPr>
            <a:spLocks noGrp="1"/>
          </p:cNvSpPr>
          <p:nvPr>
            <p:ph type="pic" sz="quarter" idx="14"/>
          </p:nvPr>
        </p:nvSpPr>
        <p:spPr>
          <a:xfrm>
            <a:off x="7913205" y="0"/>
            <a:ext cx="3512397" cy="1733798"/>
          </a:xfrm>
          <a:custGeom>
            <a:avLst/>
            <a:gdLst>
              <a:gd name="connsiteX0" fmla="*/ 0 w 3512397"/>
              <a:gd name="connsiteY0" fmla="*/ 0 h 1733798"/>
              <a:gd name="connsiteX1" fmla="*/ 3512397 w 3512397"/>
              <a:gd name="connsiteY1" fmla="*/ 0 h 1733798"/>
              <a:gd name="connsiteX2" fmla="*/ 3504816 w 3512397"/>
              <a:gd name="connsiteY2" fmla="*/ 150618 h 1733798"/>
              <a:gd name="connsiteX3" fmla="*/ 1756198 w 3512397"/>
              <a:gd name="connsiteY3" fmla="*/ 1733798 h 1733798"/>
              <a:gd name="connsiteX4" fmla="*/ 7580 w 3512397"/>
              <a:gd name="connsiteY4" fmla="*/ 150618 h 173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397" h="1733798">
                <a:moveTo>
                  <a:pt x="0" y="0"/>
                </a:moveTo>
                <a:lnTo>
                  <a:pt x="3512397" y="0"/>
                </a:lnTo>
                <a:lnTo>
                  <a:pt x="3504816" y="150618"/>
                </a:lnTo>
                <a:cubicBezTo>
                  <a:pt x="3414805" y="1039866"/>
                  <a:pt x="2666273" y="1733798"/>
                  <a:pt x="1756198" y="1733798"/>
                </a:cubicBezTo>
                <a:cubicBezTo>
                  <a:pt x="846123" y="1733798"/>
                  <a:pt x="97592" y="1039866"/>
                  <a:pt x="7580" y="150618"/>
                </a:cubicBezTo>
                <a:close/>
              </a:path>
            </a:pathLst>
          </a:custGeom>
          <a:solidFill>
            <a:schemeClr val="bg1"/>
          </a:solidFill>
          <a:ln>
            <a:noFill/>
          </a:ln>
        </p:spPr>
        <p:txBody>
          <a:bodyPr wrap="square">
            <a:noAutofit/>
          </a:bodyPr>
          <a:lstStyle>
            <a:lvl1pPr algn="ctr">
              <a:defRPr/>
            </a:lvl1pPr>
          </a:lstStyle>
          <a:p>
            <a:endParaRPr lang="en-US"/>
          </a:p>
        </p:txBody>
      </p:sp>
      <p:sp>
        <p:nvSpPr>
          <p:cNvPr id="5" name="Freeform 17">
            <a:extLst>
              <a:ext uri="{FF2B5EF4-FFF2-40B4-BE49-F238E27FC236}">
                <a16:creationId xmlns:a16="http://schemas.microsoft.com/office/drawing/2014/main" id="{4C0B19EA-BE15-68A3-036A-5408421FA062}"/>
              </a:ext>
            </a:extLst>
          </p:cNvPr>
          <p:cNvSpPr/>
          <p:nvPr userDrawn="1"/>
        </p:nvSpPr>
        <p:spPr>
          <a:xfrm rot="10800000">
            <a:off x="7918992" y="5260768"/>
            <a:ext cx="3491620" cy="1597232"/>
          </a:xfrm>
          <a:custGeom>
            <a:avLst/>
            <a:gdLst>
              <a:gd name="connsiteX0" fmla="*/ 1745810 w 3491620"/>
              <a:gd name="connsiteY0" fmla="*/ 1597232 h 1597232"/>
              <a:gd name="connsiteX1" fmla="*/ 1767 w 3491620"/>
              <a:gd name="connsiteY1" fmla="*/ 34744 h 1597232"/>
              <a:gd name="connsiteX2" fmla="*/ 0 w 3491620"/>
              <a:gd name="connsiteY2" fmla="*/ 0 h 1597232"/>
              <a:gd name="connsiteX3" fmla="*/ 3491620 w 3491620"/>
              <a:gd name="connsiteY3" fmla="*/ 0 h 1597232"/>
              <a:gd name="connsiteX4" fmla="*/ 3489853 w 3491620"/>
              <a:gd name="connsiteY4" fmla="*/ 34744 h 1597232"/>
              <a:gd name="connsiteX5" fmla="*/ 1745810 w 3491620"/>
              <a:gd name="connsiteY5" fmla="*/ 1597232 h 159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1620" h="1597232">
                <a:moveTo>
                  <a:pt x="1745810" y="1597232"/>
                </a:moveTo>
                <a:cubicBezTo>
                  <a:pt x="838116" y="1597232"/>
                  <a:pt x="91543" y="912370"/>
                  <a:pt x="1767" y="34744"/>
                </a:cubicBezTo>
                <a:lnTo>
                  <a:pt x="0" y="0"/>
                </a:lnTo>
                <a:lnTo>
                  <a:pt x="3491620" y="0"/>
                </a:lnTo>
                <a:lnTo>
                  <a:pt x="3489853" y="34744"/>
                </a:lnTo>
                <a:cubicBezTo>
                  <a:pt x="3400077" y="912370"/>
                  <a:pt x="2653504" y="1597232"/>
                  <a:pt x="1745810" y="1597232"/>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6" name="Picture Placeholder 7">
            <a:extLst>
              <a:ext uri="{FF2B5EF4-FFF2-40B4-BE49-F238E27FC236}">
                <a16:creationId xmlns:a16="http://schemas.microsoft.com/office/drawing/2014/main" id="{7BA9CDF1-D379-5EFC-1EBC-0A0782D0585E}"/>
              </a:ext>
            </a:extLst>
          </p:cNvPr>
          <p:cNvSpPr>
            <a:spLocks noGrp="1"/>
          </p:cNvSpPr>
          <p:nvPr>
            <p:ph type="pic" sz="quarter" idx="13"/>
          </p:nvPr>
        </p:nvSpPr>
        <p:spPr>
          <a:xfrm>
            <a:off x="7911709" y="1733798"/>
            <a:ext cx="3515385" cy="3526971"/>
          </a:xfrm>
          <a:prstGeom prst="ellipse">
            <a:avLst/>
          </a:prstGeom>
          <a:solidFill>
            <a:schemeClr val="bg1"/>
          </a:solidFill>
          <a:ln>
            <a:noFill/>
          </a:ln>
        </p:spPr>
        <p:txBody>
          <a:bodyPr/>
          <a:lstStyle>
            <a:lvl1pPr algn="ctr">
              <a:defRPr/>
            </a:lvl1pPr>
          </a:lstStyle>
          <a:p>
            <a:endParaRPr lang="en-US"/>
          </a:p>
        </p:txBody>
      </p:sp>
      <p:sp>
        <p:nvSpPr>
          <p:cNvPr id="11" name="Picture Placeholder 6">
            <a:extLst>
              <a:ext uri="{FF2B5EF4-FFF2-40B4-BE49-F238E27FC236}">
                <a16:creationId xmlns:a16="http://schemas.microsoft.com/office/drawing/2014/main" id="{80F7D5CD-7C39-77B0-9625-927E49366E2F}"/>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2" name="Subtitle 1">
            <a:extLst>
              <a:ext uri="{FF2B5EF4-FFF2-40B4-BE49-F238E27FC236}">
                <a16:creationId xmlns:a16="http://schemas.microsoft.com/office/drawing/2014/main" id="{5194C6EF-3B4D-D97C-4D07-0DDD912A38C8}"/>
              </a:ext>
            </a:extLst>
          </p:cNvPr>
          <p:cNvSpPr>
            <a:spLocks noGrp="1"/>
          </p:cNvSpPr>
          <p:nvPr>
            <p:ph type="body" sz="quarter" idx="16"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3" name="Title 1">
            <a:extLst>
              <a:ext uri="{FF2B5EF4-FFF2-40B4-BE49-F238E27FC236}">
                <a16:creationId xmlns:a16="http://schemas.microsoft.com/office/drawing/2014/main" id="{6F43B095-0BA7-1FA3-A598-0B9551D7EF54}"/>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72809C65-8505-0FFC-3727-FECD549F437E}"/>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7453ED00-3A71-7CBE-2B00-256FD213F061}"/>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8" name="Group 7">
            <a:extLst>
              <a:ext uri="{FF2B5EF4-FFF2-40B4-BE49-F238E27FC236}">
                <a16:creationId xmlns:a16="http://schemas.microsoft.com/office/drawing/2014/main" id="{655F5985-43B1-31BC-A52B-4DF589310DAA}"/>
              </a:ext>
            </a:extLst>
          </p:cNvPr>
          <p:cNvGrpSpPr/>
          <p:nvPr userDrawn="1"/>
        </p:nvGrpSpPr>
        <p:grpSpPr>
          <a:xfrm>
            <a:off x="2436431" y="765175"/>
            <a:ext cx="2030893" cy="343866"/>
            <a:chOff x="2436431" y="765175"/>
            <a:chExt cx="2030893" cy="343866"/>
          </a:xfrm>
        </p:grpSpPr>
        <p:pic>
          <p:nvPicPr>
            <p:cNvPr id="9" name="Graphic 8">
              <a:extLst>
                <a:ext uri="{FF2B5EF4-FFF2-40B4-BE49-F238E27FC236}">
                  <a16:creationId xmlns:a16="http://schemas.microsoft.com/office/drawing/2014/main" id="{B22F8D67-FCD3-EDDA-43A4-224BC4FC8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0" name="Straight Connector 9">
              <a:extLst>
                <a:ext uri="{FF2B5EF4-FFF2-40B4-BE49-F238E27FC236}">
                  <a16:creationId xmlns:a16="http://schemas.microsoft.com/office/drawing/2014/main" id="{31ED6E40-4CA4-AFA1-0D96-6EE1A70B4DE3}"/>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9139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01 Photo Cover_2 White">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89E730C2-A8AD-D396-CDEF-3C623D782065}"/>
              </a:ext>
            </a:extLst>
          </p:cNvPr>
          <p:cNvGrpSpPr/>
          <p:nvPr userDrawn="1"/>
        </p:nvGrpSpPr>
        <p:grpSpPr>
          <a:xfrm>
            <a:off x="8382000" y="1543777"/>
            <a:ext cx="3810000" cy="5316714"/>
            <a:chOff x="4572000" y="1543777"/>
            <a:chExt cx="3810000" cy="5316714"/>
          </a:xfrm>
        </p:grpSpPr>
        <p:sp>
          <p:nvSpPr>
            <p:cNvPr id="31" name="Oval 30">
              <a:extLst>
                <a:ext uri="{FF2B5EF4-FFF2-40B4-BE49-F238E27FC236}">
                  <a16:creationId xmlns:a16="http://schemas.microsoft.com/office/drawing/2014/main" id="{10E97044-B4C8-CE4D-EB3A-C70B47FB34F2}"/>
                </a:ext>
              </a:extLst>
            </p:cNvPr>
            <p:cNvSpPr/>
            <p:nvPr userDrawn="1"/>
          </p:nvSpPr>
          <p:spPr>
            <a:xfrm>
              <a:off x="4572000" y="154377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2" name="Oval 31">
              <a:extLst>
                <a:ext uri="{FF2B5EF4-FFF2-40B4-BE49-F238E27FC236}">
                  <a16:creationId xmlns:a16="http://schemas.microsoft.com/office/drawing/2014/main" id="{1FCB4105-BECC-215C-427D-5A79B1053820}"/>
                </a:ext>
              </a:extLst>
            </p:cNvPr>
            <p:cNvSpPr/>
            <p:nvPr userDrawn="1"/>
          </p:nvSpPr>
          <p:spPr>
            <a:xfrm>
              <a:off x="4572000" y="168075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3" name="Oval 32">
              <a:extLst>
                <a:ext uri="{FF2B5EF4-FFF2-40B4-BE49-F238E27FC236}">
                  <a16:creationId xmlns:a16="http://schemas.microsoft.com/office/drawing/2014/main" id="{D1E16F91-4822-D88C-00DB-D88BC9527D27}"/>
                </a:ext>
              </a:extLst>
            </p:cNvPr>
            <p:cNvSpPr/>
            <p:nvPr userDrawn="1"/>
          </p:nvSpPr>
          <p:spPr>
            <a:xfrm>
              <a:off x="4572000" y="1817725"/>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4" name="Oval 33">
              <a:extLst>
                <a:ext uri="{FF2B5EF4-FFF2-40B4-BE49-F238E27FC236}">
                  <a16:creationId xmlns:a16="http://schemas.microsoft.com/office/drawing/2014/main" id="{7CB5691A-6044-D857-A015-78CABF16646C}"/>
                </a:ext>
              </a:extLst>
            </p:cNvPr>
            <p:cNvSpPr/>
            <p:nvPr userDrawn="1"/>
          </p:nvSpPr>
          <p:spPr>
            <a:xfrm>
              <a:off x="4572000" y="1954699"/>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5" name="Oval 34">
              <a:extLst>
                <a:ext uri="{FF2B5EF4-FFF2-40B4-BE49-F238E27FC236}">
                  <a16:creationId xmlns:a16="http://schemas.microsoft.com/office/drawing/2014/main" id="{47B2A4CC-E564-9809-BB40-082B6BBDA569}"/>
                </a:ext>
              </a:extLst>
            </p:cNvPr>
            <p:cNvSpPr/>
            <p:nvPr userDrawn="1"/>
          </p:nvSpPr>
          <p:spPr>
            <a:xfrm>
              <a:off x="4572000" y="2091673"/>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6" name="Oval 35">
              <a:extLst>
                <a:ext uri="{FF2B5EF4-FFF2-40B4-BE49-F238E27FC236}">
                  <a16:creationId xmlns:a16="http://schemas.microsoft.com/office/drawing/2014/main" id="{DE54AF37-0EA3-9B59-E403-C2EDE2633819}"/>
                </a:ext>
              </a:extLst>
            </p:cNvPr>
            <p:cNvSpPr/>
            <p:nvPr userDrawn="1"/>
          </p:nvSpPr>
          <p:spPr>
            <a:xfrm>
              <a:off x="4572000" y="222864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7" name="Oval 36">
              <a:extLst>
                <a:ext uri="{FF2B5EF4-FFF2-40B4-BE49-F238E27FC236}">
                  <a16:creationId xmlns:a16="http://schemas.microsoft.com/office/drawing/2014/main" id="{F4A4DD7A-4319-D8F8-C692-5BD60A479C96}"/>
                </a:ext>
              </a:extLst>
            </p:cNvPr>
            <p:cNvSpPr/>
            <p:nvPr userDrawn="1"/>
          </p:nvSpPr>
          <p:spPr>
            <a:xfrm>
              <a:off x="4572000" y="236562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8" name="Oval 37">
              <a:extLst>
                <a:ext uri="{FF2B5EF4-FFF2-40B4-BE49-F238E27FC236}">
                  <a16:creationId xmlns:a16="http://schemas.microsoft.com/office/drawing/2014/main" id="{EFAE2790-FCEB-727C-FC23-CB5E55119C39}"/>
                </a:ext>
              </a:extLst>
            </p:cNvPr>
            <p:cNvSpPr/>
            <p:nvPr userDrawn="1"/>
          </p:nvSpPr>
          <p:spPr>
            <a:xfrm>
              <a:off x="4572000" y="2502595"/>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9" name="Oval 38">
              <a:extLst>
                <a:ext uri="{FF2B5EF4-FFF2-40B4-BE49-F238E27FC236}">
                  <a16:creationId xmlns:a16="http://schemas.microsoft.com/office/drawing/2014/main" id="{ABEA7B9D-75A8-1611-BB24-D7C307B4973F}"/>
                </a:ext>
              </a:extLst>
            </p:cNvPr>
            <p:cNvSpPr/>
            <p:nvPr userDrawn="1"/>
          </p:nvSpPr>
          <p:spPr>
            <a:xfrm>
              <a:off x="4572000" y="2639569"/>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40" name="Oval 39">
              <a:extLst>
                <a:ext uri="{FF2B5EF4-FFF2-40B4-BE49-F238E27FC236}">
                  <a16:creationId xmlns:a16="http://schemas.microsoft.com/office/drawing/2014/main" id="{3A14271C-6C0A-AAC2-2E63-A691F6965B15}"/>
                </a:ext>
              </a:extLst>
            </p:cNvPr>
            <p:cNvSpPr/>
            <p:nvPr userDrawn="1"/>
          </p:nvSpPr>
          <p:spPr>
            <a:xfrm>
              <a:off x="4572000" y="2776543"/>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41" name="Oval 40">
              <a:extLst>
                <a:ext uri="{FF2B5EF4-FFF2-40B4-BE49-F238E27FC236}">
                  <a16:creationId xmlns:a16="http://schemas.microsoft.com/office/drawing/2014/main" id="{9A8D3223-8496-D38B-B004-F37BE85C2A13}"/>
                </a:ext>
              </a:extLst>
            </p:cNvPr>
            <p:cNvSpPr/>
            <p:nvPr userDrawn="1"/>
          </p:nvSpPr>
          <p:spPr>
            <a:xfrm>
              <a:off x="4572000" y="291351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42" name="Oval 41">
              <a:extLst>
                <a:ext uri="{FF2B5EF4-FFF2-40B4-BE49-F238E27FC236}">
                  <a16:creationId xmlns:a16="http://schemas.microsoft.com/office/drawing/2014/main" id="{2136FF7F-2BC6-3003-6CDB-61C72CF1441C}"/>
                </a:ext>
              </a:extLst>
            </p:cNvPr>
            <p:cNvSpPr/>
            <p:nvPr userDrawn="1"/>
          </p:nvSpPr>
          <p:spPr>
            <a:xfrm>
              <a:off x="4572000" y="305049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grpSp>
      <p:sp>
        <p:nvSpPr>
          <p:cNvPr id="6" name="Picture Placeholder 6">
            <a:extLst>
              <a:ext uri="{FF2B5EF4-FFF2-40B4-BE49-F238E27FC236}">
                <a16:creationId xmlns:a16="http://schemas.microsoft.com/office/drawing/2014/main" id="{A368140C-B485-CB6B-1461-B4CE4B0FF048}"/>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0" name="Subtitle 1">
            <a:extLst>
              <a:ext uri="{FF2B5EF4-FFF2-40B4-BE49-F238E27FC236}">
                <a16:creationId xmlns:a16="http://schemas.microsoft.com/office/drawing/2014/main" id="{0140D723-848C-A488-1A48-9C428B141C4A}"/>
              </a:ext>
            </a:extLst>
          </p:cNvPr>
          <p:cNvSpPr>
            <a:spLocks noGrp="1"/>
          </p:cNvSpPr>
          <p:nvPr>
            <p:ph type="body" sz="quarter" idx="13"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2" name="Title 1">
            <a:extLst>
              <a:ext uri="{FF2B5EF4-FFF2-40B4-BE49-F238E27FC236}">
                <a16:creationId xmlns:a16="http://schemas.microsoft.com/office/drawing/2014/main" id="{C7A2D5A6-8696-670F-A233-06F18FC4F6F6}"/>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8" name="Picture Placeholder 7">
            <a:extLst>
              <a:ext uri="{FF2B5EF4-FFF2-40B4-BE49-F238E27FC236}">
                <a16:creationId xmlns:a16="http://schemas.microsoft.com/office/drawing/2014/main" id="{17F7DA53-F98D-F3ED-0D9D-A809599A3C2D}"/>
              </a:ext>
            </a:extLst>
          </p:cNvPr>
          <p:cNvSpPr>
            <a:spLocks noGrp="1"/>
          </p:cNvSpPr>
          <p:nvPr>
            <p:ph type="pic" sz="quarter" idx="17"/>
          </p:nvPr>
        </p:nvSpPr>
        <p:spPr>
          <a:xfrm>
            <a:off x="7621586" y="762001"/>
            <a:ext cx="3808414" cy="5330825"/>
          </a:xfrm>
          <a:custGeom>
            <a:avLst/>
            <a:gdLst>
              <a:gd name="connsiteX0" fmla="*/ 1904207 w 3808414"/>
              <a:gd name="connsiteY0" fmla="*/ 0 h 5330825"/>
              <a:gd name="connsiteX1" fmla="*/ 3808414 w 3808414"/>
              <a:gd name="connsiteY1" fmla="*/ 1904207 h 5330825"/>
              <a:gd name="connsiteX2" fmla="*/ 3808413 w 3808414"/>
              <a:gd name="connsiteY2" fmla="*/ 1904232 h 5330825"/>
              <a:gd name="connsiteX3" fmla="*/ 3808413 w 3808414"/>
              <a:gd name="connsiteY3" fmla="*/ 5330825 h 5330825"/>
              <a:gd name="connsiteX4" fmla="*/ 0 w 3808414"/>
              <a:gd name="connsiteY4" fmla="*/ 5330825 h 5330825"/>
              <a:gd name="connsiteX5" fmla="*/ 0 w 3808414"/>
              <a:gd name="connsiteY5" fmla="*/ 1904207 h 5330825"/>
              <a:gd name="connsiteX6" fmla="*/ 1904207 w 3808414"/>
              <a:gd name="connsiteY6" fmla="*/ 0 h 5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8414" h="5330825">
                <a:moveTo>
                  <a:pt x="1904207" y="0"/>
                </a:moveTo>
                <a:cubicBezTo>
                  <a:pt x="2955872" y="0"/>
                  <a:pt x="3808414" y="852542"/>
                  <a:pt x="3808414" y="1904207"/>
                </a:cubicBezTo>
                <a:lnTo>
                  <a:pt x="3808413" y="1904232"/>
                </a:lnTo>
                <a:lnTo>
                  <a:pt x="3808413" y="5330825"/>
                </a:lnTo>
                <a:lnTo>
                  <a:pt x="0" y="5330825"/>
                </a:lnTo>
                <a:lnTo>
                  <a:pt x="0" y="1904207"/>
                </a:lnTo>
                <a:cubicBezTo>
                  <a:pt x="0" y="852542"/>
                  <a:pt x="852542" y="0"/>
                  <a:pt x="1904207" y="0"/>
                </a:cubicBezTo>
                <a:close/>
              </a:path>
            </a:pathLst>
          </a:custGeom>
          <a:solidFill>
            <a:schemeClr val="accent1"/>
          </a:solidFill>
        </p:spPr>
        <p:txBody>
          <a:bodyPr wrap="square" anchor="ctr">
            <a:noAutofit/>
          </a:bodyPr>
          <a:lstStyle>
            <a:lvl1pPr algn="ctr">
              <a:defRPr sz="1400">
                <a:solidFill>
                  <a:schemeClr val="bg1"/>
                </a:solidFill>
              </a:defRPr>
            </a:lvl1pPr>
          </a:lstStyle>
          <a:p>
            <a:endParaRPr lang="en-GB"/>
          </a:p>
        </p:txBody>
      </p:sp>
      <p:sp>
        <p:nvSpPr>
          <p:cNvPr id="3" name="Text Placeholder 2">
            <a:extLst>
              <a:ext uri="{FF2B5EF4-FFF2-40B4-BE49-F238E27FC236}">
                <a16:creationId xmlns:a16="http://schemas.microsoft.com/office/drawing/2014/main" id="{D53B1A5C-3C01-E532-4C25-1DF1FAA596B6}"/>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3202F61A-966C-266C-F96B-244429906F5A}"/>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4" name="Group 3">
            <a:extLst>
              <a:ext uri="{FF2B5EF4-FFF2-40B4-BE49-F238E27FC236}">
                <a16:creationId xmlns:a16="http://schemas.microsoft.com/office/drawing/2014/main" id="{A7057279-41CE-A804-DD42-78ADBD34DF34}"/>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431B019E-0C7E-602D-A681-2B2DA95D78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9" name="Straight Connector 8">
              <a:extLst>
                <a:ext uri="{FF2B5EF4-FFF2-40B4-BE49-F238E27FC236}">
                  <a16:creationId xmlns:a16="http://schemas.microsoft.com/office/drawing/2014/main" id="{69592758-AA23-C70F-58CA-7165FB820200}"/>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81392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01 Photo Cover_2 Dark">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20C55A2-BF1A-777A-037B-ABAA9E999463}"/>
              </a:ext>
            </a:extLst>
          </p:cNvPr>
          <p:cNvGrpSpPr/>
          <p:nvPr userDrawn="1"/>
        </p:nvGrpSpPr>
        <p:grpSpPr>
          <a:xfrm>
            <a:off x="8382000" y="1543777"/>
            <a:ext cx="3810000" cy="5316714"/>
            <a:chOff x="4572000" y="1543777"/>
            <a:chExt cx="3810000" cy="5316714"/>
          </a:xfrm>
        </p:grpSpPr>
        <p:sp>
          <p:nvSpPr>
            <p:cNvPr id="8" name="Oval 7">
              <a:extLst>
                <a:ext uri="{FF2B5EF4-FFF2-40B4-BE49-F238E27FC236}">
                  <a16:creationId xmlns:a16="http://schemas.microsoft.com/office/drawing/2014/main" id="{17EAD059-A655-5340-F400-826E8B9D612D}"/>
                </a:ext>
              </a:extLst>
            </p:cNvPr>
            <p:cNvSpPr/>
            <p:nvPr userDrawn="1"/>
          </p:nvSpPr>
          <p:spPr>
            <a:xfrm>
              <a:off x="4572000" y="154377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3" name="Oval 12">
              <a:extLst>
                <a:ext uri="{FF2B5EF4-FFF2-40B4-BE49-F238E27FC236}">
                  <a16:creationId xmlns:a16="http://schemas.microsoft.com/office/drawing/2014/main" id="{727A4408-FA95-7C49-A9C8-3D6D0046634E}"/>
                </a:ext>
              </a:extLst>
            </p:cNvPr>
            <p:cNvSpPr/>
            <p:nvPr userDrawn="1"/>
          </p:nvSpPr>
          <p:spPr>
            <a:xfrm>
              <a:off x="4572000" y="168075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4" name="Oval 13">
              <a:extLst>
                <a:ext uri="{FF2B5EF4-FFF2-40B4-BE49-F238E27FC236}">
                  <a16:creationId xmlns:a16="http://schemas.microsoft.com/office/drawing/2014/main" id="{7813E091-942C-F8B9-35EA-2C25C8C35806}"/>
                </a:ext>
              </a:extLst>
            </p:cNvPr>
            <p:cNvSpPr/>
            <p:nvPr userDrawn="1"/>
          </p:nvSpPr>
          <p:spPr>
            <a:xfrm>
              <a:off x="4572000" y="1817725"/>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5" name="Oval 14">
              <a:extLst>
                <a:ext uri="{FF2B5EF4-FFF2-40B4-BE49-F238E27FC236}">
                  <a16:creationId xmlns:a16="http://schemas.microsoft.com/office/drawing/2014/main" id="{8BBCACB3-78F8-8DA2-9F66-A5C5183D3316}"/>
                </a:ext>
              </a:extLst>
            </p:cNvPr>
            <p:cNvSpPr/>
            <p:nvPr userDrawn="1"/>
          </p:nvSpPr>
          <p:spPr>
            <a:xfrm>
              <a:off x="4572000" y="1954699"/>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6" name="Oval 15">
              <a:extLst>
                <a:ext uri="{FF2B5EF4-FFF2-40B4-BE49-F238E27FC236}">
                  <a16:creationId xmlns:a16="http://schemas.microsoft.com/office/drawing/2014/main" id="{537004A1-9BB1-87CC-C68F-0DFF868D2964}"/>
                </a:ext>
              </a:extLst>
            </p:cNvPr>
            <p:cNvSpPr/>
            <p:nvPr userDrawn="1"/>
          </p:nvSpPr>
          <p:spPr>
            <a:xfrm>
              <a:off x="4572000" y="2091673"/>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7" name="Oval 16">
              <a:extLst>
                <a:ext uri="{FF2B5EF4-FFF2-40B4-BE49-F238E27FC236}">
                  <a16:creationId xmlns:a16="http://schemas.microsoft.com/office/drawing/2014/main" id="{254C096A-6915-6B5E-D97E-29CE0229D027}"/>
                </a:ext>
              </a:extLst>
            </p:cNvPr>
            <p:cNvSpPr/>
            <p:nvPr userDrawn="1"/>
          </p:nvSpPr>
          <p:spPr>
            <a:xfrm>
              <a:off x="4572000" y="222864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8" name="Oval 17">
              <a:extLst>
                <a:ext uri="{FF2B5EF4-FFF2-40B4-BE49-F238E27FC236}">
                  <a16:creationId xmlns:a16="http://schemas.microsoft.com/office/drawing/2014/main" id="{551C9B05-5F34-18C5-51EC-17ACF59FD548}"/>
                </a:ext>
              </a:extLst>
            </p:cNvPr>
            <p:cNvSpPr/>
            <p:nvPr userDrawn="1"/>
          </p:nvSpPr>
          <p:spPr>
            <a:xfrm>
              <a:off x="4572000" y="236562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9" name="Oval 18">
              <a:extLst>
                <a:ext uri="{FF2B5EF4-FFF2-40B4-BE49-F238E27FC236}">
                  <a16:creationId xmlns:a16="http://schemas.microsoft.com/office/drawing/2014/main" id="{72946A8A-C259-B7C8-C938-BC0F438560C5}"/>
                </a:ext>
              </a:extLst>
            </p:cNvPr>
            <p:cNvSpPr/>
            <p:nvPr userDrawn="1"/>
          </p:nvSpPr>
          <p:spPr>
            <a:xfrm>
              <a:off x="4572000" y="2502595"/>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0" name="Oval 19">
              <a:extLst>
                <a:ext uri="{FF2B5EF4-FFF2-40B4-BE49-F238E27FC236}">
                  <a16:creationId xmlns:a16="http://schemas.microsoft.com/office/drawing/2014/main" id="{2D459C12-78E7-C8D9-D7B9-59A680802922}"/>
                </a:ext>
              </a:extLst>
            </p:cNvPr>
            <p:cNvSpPr/>
            <p:nvPr userDrawn="1"/>
          </p:nvSpPr>
          <p:spPr>
            <a:xfrm>
              <a:off x="4572000" y="2639569"/>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1" name="Oval 20">
              <a:extLst>
                <a:ext uri="{FF2B5EF4-FFF2-40B4-BE49-F238E27FC236}">
                  <a16:creationId xmlns:a16="http://schemas.microsoft.com/office/drawing/2014/main" id="{1DD12DD1-13E7-336E-753E-B62F0183D348}"/>
                </a:ext>
              </a:extLst>
            </p:cNvPr>
            <p:cNvSpPr/>
            <p:nvPr userDrawn="1"/>
          </p:nvSpPr>
          <p:spPr>
            <a:xfrm>
              <a:off x="4572000" y="2776543"/>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2" name="Oval 21">
              <a:extLst>
                <a:ext uri="{FF2B5EF4-FFF2-40B4-BE49-F238E27FC236}">
                  <a16:creationId xmlns:a16="http://schemas.microsoft.com/office/drawing/2014/main" id="{D07A79C8-C228-8FAF-2CBB-AE8DE6F0836E}"/>
                </a:ext>
              </a:extLst>
            </p:cNvPr>
            <p:cNvSpPr/>
            <p:nvPr userDrawn="1"/>
          </p:nvSpPr>
          <p:spPr>
            <a:xfrm>
              <a:off x="4572000" y="291351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3" name="Oval 22">
              <a:extLst>
                <a:ext uri="{FF2B5EF4-FFF2-40B4-BE49-F238E27FC236}">
                  <a16:creationId xmlns:a16="http://schemas.microsoft.com/office/drawing/2014/main" id="{5CFD0A57-14E5-56D8-EE52-B3E31CC19791}"/>
                </a:ext>
              </a:extLst>
            </p:cNvPr>
            <p:cNvSpPr/>
            <p:nvPr userDrawn="1"/>
          </p:nvSpPr>
          <p:spPr>
            <a:xfrm>
              <a:off x="4572000" y="305049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grpSp>
      <p:sp>
        <p:nvSpPr>
          <p:cNvPr id="6" name="Picture Placeholder 6">
            <a:extLst>
              <a:ext uri="{FF2B5EF4-FFF2-40B4-BE49-F238E27FC236}">
                <a16:creationId xmlns:a16="http://schemas.microsoft.com/office/drawing/2014/main" id="{F2487065-E016-F87D-A087-BFD9C7B1EED4}"/>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0" name="Subtitle 1">
            <a:extLst>
              <a:ext uri="{FF2B5EF4-FFF2-40B4-BE49-F238E27FC236}">
                <a16:creationId xmlns:a16="http://schemas.microsoft.com/office/drawing/2014/main" id="{556FBE87-9743-1786-E9CF-70FF2B10F8FC}"/>
              </a:ext>
            </a:extLst>
          </p:cNvPr>
          <p:cNvSpPr>
            <a:spLocks noGrp="1"/>
          </p:cNvSpPr>
          <p:nvPr>
            <p:ph type="body" sz="quarter" idx="13"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2" name="Title 1">
            <a:extLst>
              <a:ext uri="{FF2B5EF4-FFF2-40B4-BE49-F238E27FC236}">
                <a16:creationId xmlns:a16="http://schemas.microsoft.com/office/drawing/2014/main" id="{682CDD59-6227-B567-4BA9-339F1F9585B3}"/>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Picture Placeholder 2">
            <a:extLst>
              <a:ext uri="{FF2B5EF4-FFF2-40B4-BE49-F238E27FC236}">
                <a16:creationId xmlns:a16="http://schemas.microsoft.com/office/drawing/2014/main" id="{C026CE1F-626E-C24D-CA50-FED67308211F}"/>
              </a:ext>
            </a:extLst>
          </p:cNvPr>
          <p:cNvSpPr>
            <a:spLocks noGrp="1"/>
          </p:cNvSpPr>
          <p:nvPr>
            <p:ph type="pic" sz="quarter" idx="17"/>
          </p:nvPr>
        </p:nvSpPr>
        <p:spPr>
          <a:xfrm>
            <a:off x="7621586" y="762001"/>
            <a:ext cx="3808414" cy="5330825"/>
          </a:xfrm>
          <a:custGeom>
            <a:avLst/>
            <a:gdLst>
              <a:gd name="connsiteX0" fmla="*/ 1904207 w 3808414"/>
              <a:gd name="connsiteY0" fmla="*/ 0 h 5330825"/>
              <a:gd name="connsiteX1" fmla="*/ 3808414 w 3808414"/>
              <a:gd name="connsiteY1" fmla="*/ 1904207 h 5330825"/>
              <a:gd name="connsiteX2" fmla="*/ 3808413 w 3808414"/>
              <a:gd name="connsiteY2" fmla="*/ 1904232 h 5330825"/>
              <a:gd name="connsiteX3" fmla="*/ 3808413 w 3808414"/>
              <a:gd name="connsiteY3" fmla="*/ 5330825 h 5330825"/>
              <a:gd name="connsiteX4" fmla="*/ 0 w 3808414"/>
              <a:gd name="connsiteY4" fmla="*/ 5330825 h 5330825"/>
              <a:gd name="connsiteX5" fmla="*/ 0 w 3808414"/>
              <a:gd name="connsiteY5" fmla="*/ 1904207 h 5330825"/>
              <a:gd name="connsiteX6" fmla="*/ 1904207 w 3808414"/>
              <a:gd name="connsiteY6" fmla="*/ 0 h 5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8414" h="5330825">
                <a:moveTo>
                  <a:pt x="1904207" y="0"/>
                </a:moveTo>
                <a:cubicBezTo>
                  <a:pt x="2955872" y="0"/>
                  <a:pt x="3808414" y="852542"/>
                  <a:pt x="3808414" y="1904207"/>
                </a:cubicBezTo>
                <a:lnTo>
                  <a:pt x="3808413" y="1904232"/>
                </a:lnTo>
                <a:lnTo>
                  <a:pt x="3808413" y="5330825"/>
                </a:lnTo>
                <a:lnTo>
                  <a:pt x="0" y="5330825"/>
                </a:lnTo>
                <a:lnTo>
                  <a:pt x="0" y="1904207"/>
                </a:lnTo>
                <a:cubicBezTo>
                  <a:pt x="0" y="852542"/>
                  <a:pt x="852542" y="0"/>
                  <a:pt x="1904207" y="0"/>
                </a:cubicBezTo>
                <a:close/>
              </a:path>
            </a:pathLst>
          </a:custGeom>
          <a:solidFill>
            <a:schemeClr val="bg1"/>
          </a:solidFill>
        </p:spPr>
        <p:txBody>
          <a:bodyPr wrap="square" anchor="ctr">
            <a:noAutofit/>
          </a:bodyPr>
          <a:lstStyle>
            <a:lvl1pPr algn="ctr">
              <a:defRPr sz="1400">
                <a:solidFill>
                  <a:schemeClr val="tx1"/>
                </a:solidFill>
              </a:defRPr>
            </a:lvl1pPr>
          </a:lstStyle>
          <a:p>
            <a:endParaRPr lang="en-GB"/>
          </a:p>
        </p:txBody>
      </p:sp>
      <p:sp>
        <p:nvSpPr>
          <p:cNvPr id="5" name="Text Placeholder 2">
            <a:extLst>
              <a:ext uri="{FF2B5EF4-FFF2-40B4-BE49-F238E27FC236}">
                <a16:creationId xmlns:a16="http://schemas.microsoft.com/office/drawing/2014/main" id="{F78BA72C-697E-14AE-0BD4-E17FF7A3CB71}"/>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9" name="Text Placeholder 1">
            <a:extLst>
              <a:ext uri="{FF2B5EF4-FFF2-40B4-BE49-F238E27FC236}">
                <a16:creationId xmlns:a16="http://schemas.microsoft.com/office/drawing/2014/main" id="{D0887349-D14E-5F30-F749-EAE0A708A6AE}"/>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2" name="Group 1">
            <a:extLst>
              <a:ext uri="{FF2B5EF4-FFF2-40B4-BE49-F238E27FC236}">
                <a16:creationId xmlns:a16="http://schemas.microsoft.com/office/drawing/2014/main" id="{A87195AD-C288-0BA2-0EE6-1B6CECFD5064}"/>
              </a:ext>
            </a:extLst>
          </p:cNvPr>
          <p:cNvGrpSpPr/>
          <p:nvPr userDrawn="1"/>
        </p:nvGrpSpPr>
        <p:grpSpPr>
          <a:xfrm>
            <a:off x="2436431" y="765175"/>
            <a:ext cx="2030893" cy="343866"/>
            <a:chOff x="2436431" y="765175"/>
            <a:chExt cx="2030893" cy="343866"/>
          </a:xfrm>
        </p:grpSpPr>
        <p:pic>
          <p:nvPicPr>
            <p:cNvPr id="4" name="Graphic 3">
              <a:extLst>
                <a:ext uri="{FF2B5EF4-FFF2-40B4-BE49-F238E27FC236}">
                  <a16:creationId xmlns:a16="http://schemas.microsoft.com/office/drawing/2014/main" id="{993B8FE7-D980-D339-E4F7-BB03EDEAF6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24" name="Straight Connector 23">
              <a:extLst>
                <a:ext uri="{FF2B5EF4-FFF2-40B4-BE49-F238E27FC236}">
                  <a16:creationId xmlns:a16="http://schemas.microsoft.com/office/drawing/2014/main" id="{708870C9-B0DC-8C5F-F202-623C04E93F62}"/>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93403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01 Photo Cover_3 White">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D3080BC2-3812-2790-A8C7-03C0D4970C5B}"/>
              </a:ext>
            </a:extLst>
          </p:cNvPr>
          <p:cNvSpPr>
            <a:spLocks noGrp="1"/>
          </p:cNvSpPr>
          <p:nvPr>
            <p:ph type="pic" sz="quarter" idx="13"/>
          </p:nvPr>
        </p:nvSpPr>
        <p:spPr>
          <a:xfrm>
            <a:off x="5340350" y="0"/>
            <a:ext cx="6851650" cy="6858000"/>
          </a:xfrm>
          <a:custGeom>
            <a:avLst/>
            <a:gdLst>
              <a:gd name="connsiteX0" fmla="*/ 0 w 6851650"/>
              <a:gd name="connsiteY0" fmla="*/ 0 h 6858000"/>
              <a:gd name="connsiteX1" fmla="*/ 6851650 w 6851650"/>
              <a:gd name="connsiteY1" fmla="*/ 0 h 6858000"/>
              <a:gd name="connsiteX2" fmla="*/ 6851650 w 6851650"/>
              <a:gd name="connsiteY2" fmla="*/ 2286127 h 6858000"/>
              <a:gd name="connsiteX3" fmla="*/ 5466271 w 6851650"/>
              <a:gd name="connsiteY3" fmla="*/ 3429000 h 6858000"/>
              <a:gd name="connsiteX4" fmla="*/ 6851650 w 6851650"/>
              <a:gd name="connsiteY4" fmla="*/ 4571873 h 6858000"/>
              <a:gd name="connsiteX5" fmla="*/ 6851650 w 6851650"/>
              <a:gd name="connsiteY5" fmla="*/ 6858000 h 6858000"/>
              <a:gd name="connsiteX6" fmla="*/ 0 w 6851650"/>
              <a:gd name="connsiteY6" fmla="*/ 6858000 h 6858000"/>
              <a:gd name="connsiteX7" fmla="*/ 0 w 6851650"/>
              <a:gd name="connsiteY7" fmla="*/ 6682681 h 6858000"/>
              <a:gd name="connsiteX8" fmla="*/ 3801 w 6851650"/>
              <a:gd name="connsiteY8" fmla="*/ 6577743 h 6858000"/>
              <a:gd name="connsiteX9" fmla="*/ 2141030 w 6851650"/>
              <a:gd name="connsiteY9" fmla="*/ 3429000 h 6858000"/>
              <a:gd name="connsiteX10" fmla="*/ 3801 w 6851650"/>
              <a:gd name="connsiteY10" fmla="*/ 280257 h 6858000"/>
              <a:gd name="connsiteX11" fmla="*/ 0 w 6851650"/>
              <a:gd name="connsiteY11" fmla="*/ 1753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650" h="6858000">
                <a:moveTo>
                  <a:pt x="0" y="0"/>
                </a:moveTo>
                <a:lnTo>
                  <a:pt x="6851650" y="0"/>
                </a:lnTo>
                <a:lnTo>
                  <a:pt x="6851650" y="2286127"/>
                </a:lnTo>
                <a:cubicBezTo>
                  <a:pt x="6489002" y="2768854"/>
                  <a:pt x="6014403" y="3162745"/>
                  <a:pt x="5466271" y="3429000"/>
                </a:cubicBezTo>
                <a:cubicBezTo>
                  <a:pt x="6014403" y="3695256"/>
                  <a:pt x="6489002" y="4089083"/>
                  <a:pt x="6851650" y="4571873"/>
                </a:cubicBezTo>
                <a:lnTo>
                  <a:pt x="6851650" y="6858000"/>
                </a:lnTo>
                <a:lnTo>
                  <a:pt x="0" y="6858000"/>
                </a:lnTo>
                <a:lnTo>
                  <a:pt x="0" y="6682681"/>
                </a:lnTo>
                <a:lnTo>
                  <a:pt x="3801" y="6577743"/>
                </a:lnTo>
                <a:cubicBezTo>
                  <a:pt x="104723" y="5189630"/>
                  <a:pt x="949334" y="4007882"/>
                  <a:pt x="2141030" y="3429000"/>
                </a:cubicBezTo>
                <a:cubicBezTo>
                  <a:pt x="949334" y="2850118"/>
                  <a:pt x="104723" y="1668371"/>
                  <a:pt x="3801" y="280257"/>
                </a:cubicBezTo>
                <a:lnTo>
                  <a:pt x="0" y="175319"/>
                </a:lnTo>
                <a:close/>
              </a:path>
            </a:pathLst>
          </a:custGeom>
          <a:solidFill>
            <a:schemeClr val="accent1"/>
          </a:solidFill>
        </p:spPr>
        <p:txBody>
          <a:bodyPr wrap="square" anchor="ctr">
            <a:noAutofit/>
          </a:bodyPr>
          <a:lstStyle>
            <a:lvl1pPr algn="ctr">
              <a:defRPr>
                <a:solidFill>
                  <a:schemeClr val="bg1"/>
                </a:solidFill>
              </a:defRPr>
            </a:lvl1pPr>
          </a:lstStyle>
          <a:p>
            <a:endParaRPr lang="en-GB"/>
          </a:p>
        </p:txBody>
      </p:sp>
      <p:sp>
        <p:nvSpPr>
          <p:cNvPr id="6" name="Picture Placeholder 6">
            <a:extLst>
              <a:ext uri="{FF2B5EF4-FFF2-40B4-BE49-F238E27FC236}">
                <a16:creationId xmlns:a16="http://schemas.microsoft.com/office/drawing/2014/main" id="{DF7AD6E4-F8AA-811E-AD69-6E8612D2B7CA}"/>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9" name="Subtitle 1">
            <a:extLst>
              <a:ext uri="{FF2B5EF4-FFF2-40B4-BE49-F238E27FC236}">
                <a16:creationId xmlns:a16="http://schemas.microsoft.com/office/drawing/2014/main" id="{3DC2EB86-E442-5E6E-AA95-1C5A497C72D1}"/>
              </a:ext>
            </a:extLst>
          </p:cNvPr>
          <p:cNvSpPr>
            <a:spLocks noGrp="1"/>
          </p:cNvSpPr>
          <p:nvPr>
            <p:ph type="body" sz="quarter" idx="16"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0" name="Title 1">
            <a:extLst>
              <a:ext uri="{FF2B5EF4-FFF2-40B4-BE49-F238E27FC236}">
                <a16:creationId xmlns:a16="http://schemas.microsoft.com/office/drawing/2014/main" id="{4176CB21-1AE3-62B8-DFFC-244C43C6D3E9}"/>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8" name="Text Placeholder 2">
            <a:extLst>
              <a:ext uri="{FF2B5EF4-FFF2-40B4-BE49-F238E27FC236}">
                <a16:creationId xmlns:a16="http://schemas.microsoft.com/office/drawing/2014/main" id="{3BFBA354-A4B0-5D05-9F39-7DD083BF1248}"/>
              </a:ext>
            </a:extLst>
          </p:cNvPr>
          <p:cNvSpPr>
            <a:spLocks noGrp="1"/>
          </p:cNvSpPr>
          <p:nvPr>
            <p:ph type="body" sz="quarter" idx="10" hasCustomPrompt="1"/>
          </p:nvPr>
        </p:nvSpPr>
        <p:spPr>
          <a:xfrm>
            <a:off x="2584937" y="5425095"/>
            <a:ext cx="2757129"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11" name="Text Placeholder 1">
            <a:extLst>
              <a:ext uri="{FF2B5EF4-FFF2-40B4-BE49-F238E27FC236}">
                <a16:creationId xmlns:a16="http://schemas.microsoft.com/office/drawing/2014/main" id="{F73FFB5F-5BAE-2BF6-D88D-7B988A4E4157}"/>
              </a:ext>
            </a:extLst>
          </p:cNvPr>
          <p:cNvSpPr>
            <a:spLocks noGrp="1"/>
          </p:cNvSpPr>
          <p:nvPr>
            <p:ph type="body" sz="quarter" idx="12" hasCustomPrompt="1"/>
          </p:nvPr>
        </p:nvSpPr>
        <p:spPr>
          <a:xfrm>
            <a:off x="2583220" y="4571999"/>
            <a:ext cx="2757130"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A065EC4B-C98D-F91B-1423-340A9714F098}"/>
              </a:ext>
            </a:extLst>
          </p:cNvPr>
          <p:cNvGrpSpPr/>
          <p:nvPr userDrawn="1"/>
        </p:nvGrpSpPr>
        <p:grpSpPr>
          <a:xfrm>
            <a:off x="2436431" y="765175"/>
            <a:ext cx="2030893" cy="343866"/>
            <a:chOff x="2436431" y="765175"/>
            <a:chExt cx="2030893" cy="343866"/>
          </a:xfrm>
        </p:grpSpPr>
        <p:pic>
          <p:nvPicPr>
            <p:cNvPr id="4" name="Graphic 3">
              <a:extLst>
                <a:ext uri="{FF2B5EF4-FFF2-40B4-BE49-F238E27FC236}">
                  <a16:creationId xmlns:a16="http://schemas.microsoft.com/office/drawing/2014/main" id="{5F732B54-4F02-4E8B-7499-55FCF52381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5" name="Straight Connector 4">
              <a:extLst>
                <a:ext uri="{FF2B5EF4-FFF2-40B4-BE49-F238E27FC236}">
                  <a16:creationId xmlns:a16="http://schemas.microsoft.com/office/drawing/2014/main" id="{45B7D319-BB66-2E4D-5C6C-C723B314CD4D}"/>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11805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01 Photo Cover_3 Dark">
    <p:bg>
      <p:bgPr>
        <a:solidFill>
          <a:schemeClr val="accent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D3080BC2-3812-2790-A8C7-03C0D4970C5B}"/>
              </a:ext>
            </a:extLst>
          </p:cNvPr>
          <p:cNvSpPr>
            <a:spLocks noGrp="1"/>
          </p:cNvSpPr>
          <p:nvPr>
            <p:ph type="pic" sz="quarter" idx="13"/>
          </p:nvPr>
        </p:nvSpPr>
        <p:spPr>
          <a:xfrm>
            <a:off x="5340350" y="0"/>
            <a:ext cx="6851650" cy="6858000"/>
          </a:xfrm>
          <a:custGeom>
            <a:avLst/>
            <a:gdLst>
              <a:gd name="connsiteX0" fmla="*/ 0 w 6851650"/>
              <a:gd name="connsiteY0" fmla="*/ 0 h 6858000"/>
              <a:gd name="connsiteX1" fmla="*/ 6851650 w 6851650"/>
              <a:gd name="connsiteY1" fmla="*/ 0 h 6858000"/>
              <a:gd name="connsiteX2" fmla="*/ 6851650 w 6851650"/>
              <a:gd name="connsiteY2" fmla="*/ 2286127 h 6858000"/>
              <a:gd name="connsiteX3" fmla="*/ 5466271 w 6851650"/>
              <a:gd name="connsiteY3" fmla="*/ 3429000 h 6858000"/>
              <a:gd name="connsiteX4" fmla="*/ 6851650 w 6851650"/>
              <a:gd name="connsiteY4" fmla="*/ 4571873 h 6858000"/>
              <a:gd name="connsiteX5" fmla="*/ 6851650 w 6851650"/>
              <a:gd name="connsiteY5" fmla="*/ 6858000 h 6858000"/>
              <a:gd name="connsiteX6" fmla="*/ 0 w 6851650"/>
              <a:gd name="connsiteY6" fmla="*/ 6858000 h 6858000"/>
              <a:gd name="connsiteX7" fmla="*/ 0 w 6851650"/>
              <a:gd name="connsiteY7" fmla="*/ 6682681 h 6858000"/>
              <a:gd name="connsiteX8" fmla="*/ 3801 w 6851650"/>
              <a:gd name="connsiteY8" fmla="*/ 6577743 h 6858000"/>
              <a:gd name="connsiteX9" fmla="*/ 2141030 w 6851650"/>
              <a:gd name="connsiteY9" fmla="*/ 3429000 h 6858000"/>
              <a:gd name="connsiteX10" fmla="*/ 3801 w 6851650"/>
              <a:gd name="connsiteY10" fmla="*/ 280257 h 6858000"/>
              <a:gd name="connsiteX11" fmla="*/ 0 w 6851650"/>
              <a:gd name="connsiteY11" fmla="*/ 1753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650" h="6858000">
                <a:moveTo>
                  <a:pt x="0" y="0"/>
                </a:moveTo>
                <a:lnTo>
                  <a:pt x="6851650" y="0"/>
                </a:lnTo>
                <a:lnTo>
                  <a:pt x="6851650" y="2286127"/>
                </a:lnTo>
                <a:cubicBezTo>
                  <a:pt x="6489002" y="2768854"/>
                  <a:pt x="6014403" y="3162745"/>
                  <a:pt x="5466271" y="3429000"/>
                </a:cubicBezTo>
                <a:cubicBezTo>
                  <a:pt x="6014403" y="3695256"/>
                  <a:pt x="6489002" y="4089083"/>
                  <a:pt x="6851650" y="4571873"/>
                </a:cubicBezTo>
                <a:lnTo>
                  <a:pt x="6851650" y="6858000"/>
                </a:lnTo>
                <a:lnTo>
                  <a:pt x="0" y="6858000"/>
                </a:lnTo>
                <a:lnTo>
                  <a:pt x="0" y="6682681"/>
                </a:lnTo>
                <a:lnTo>
                  <a:pt x="3801" y="6577743"/>
                </a:lnTo>
                <a:cubicBezTo>
                  <a:pt x="104723" y="5189630"/>
                  <a:pt x="949334" y="4007882"/>
                  <a:pt x="2141030" y="3429000"/>
                </a:cubicBezTo>
                <a:cubicBezTo>
                  <a:pt x="949334" y="2850118"/>
                  <a:pt x="104723" y="1668371"/>
                  <a:pt x="3801" y="280257"/>
                </a:cubicBezTo>
                <a:lnTo>
                  <a:pt x="0" y="175319"/>
                </a:lnTo>
                <a:close/>
              </a:path>
            </a:pathLst>
          </a:custGeom>
          <a:solidFill>
            <a:schemeClr val="bg1"/>
          </a:solidFill>
        </p:spPr>
        <p:txBody>
          <a:bodyPr wrap="square" anchor="ctr">
            <a:noAutofit/>
          </a:bodyPr>
          <a:lstStyle>
            <a:lvl1pPr algn="ctr">
              <a:defRPr>
                <a:solidFill>
                  <a:schemeClr val="tx1"/>
                </a:solidFill>
              </a:defRPr>
            </a:lvl1pPr>
          </a:lstStyle>
          <a:p>
            <a:endParaRPr lang="en-GB"/>
          </a:p>
        </p:txBody>
      </p:sp>
      <p:sp>
        <p:nvSpPr>
          <p:cNvPr id="6" name="Picture Placeholder 6">
            <a:extLst>
              <a:ext uri="{FF2B5EF4-FFF2-40B4-BE49-F238E27FC236}">
                <a16:creationId xmlns:a16="http://schemas.microsoft.com/office/drawing/2014/main" id="{7948B4C0-1CD2-C263-769A-E2B67BA9443A}"/>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9" name="Subtitle 1">
            <a:extLst>
              <a:ext uri="{FF2B5EF4-FFF2-40B4-BE49-F238E27FC236}">
                <a16:creationId xmlns:a16="http://schemas.microsoft.com/office/drawing/2014/main" id="{DB68F6FC-500A-5A32-31DC-748DF97650DC}"/>
              </a:ext>
            </a:extLst>
          </p:cNvPr>
          <p:cNvSpPr>
            <a:spLocks noGrp="1"/>
          </p:cNvSpPr>
          <p:nvPr>
            <p:ph type="body" sz="quarter" idx="16"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0" name="Title 1">
            <a:extLst>
              <a:ext uri="{FF2B5EF4-FFF2-40B4-BE49-F238E27FC236}">
                <a16:creationId xmlns:a16="http://schemas.microsoft.com/office/drawing/2014/main" id="{4419ED4B-9737-967D-DFD7-73E2E613EFE8}"/>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17C4BDEB-4206-732C-F194-50EA72021D40}"/>
              </a:ext>
            </a:extLst>
          </p:cNvPr>
          <p:cNvSpPr>
            <a:spLocks noGrp="1"/>
          </p:cNvSpPr>
          <p:nvPr>
            <p:ph type="body" sz="quarter" idx="10" hasCustomPrompt="1"/>
          </p:nvPr>
        </p:nvSpPr>
        <p:spPr>
          <a:xfrm>
            <a:off x="2584937" y="5425095"/>
            <a:ext cx="2757129"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E9EA60C9-C532-2367-6AC9-6ECA7B5C1253}"/>
              </a:ext>
            </a:extLst>
          </p:cNvPr>
          <p:cNvSpPr>
            <a:spLocks noGrp="1"/>
          </p:cNvSpPr>
          <p:nvPr>
            <p:ph type="body" sz="quarter" idx="12" hasCustomPrompt="1"/>
          </p:nvPr>
        </p:nvSpPr>
        <p:spPr>
          <a:xfrm>
            <a:off x="2583220" y="4571999"/>
            <a:ext cx="2757130"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4" name="Group 3">
            <a:extLst>
              <a:ext uri="{FF2B5EF4-FFF2-40B4-BE49-F238E27FC236}">
                <a16:creationId xmlns:a16="http://schemas.microsoft.com/office/drawing/2014/main" id="{AF64F8E6-5547-0CE1-DA5E-0AF6AB82512D}"/>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65845434-5E6B-971D-FB3A-EED80F1C47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2C224D59-F16D-E7B4-C702-1333B935E7B4}"/>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23673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01 Photo Cover_4 White">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5A38B74-D2D7-2FE3-A579-120A53F96FA3}"/>
              </a:ext>
            </a:extLst>
          </p:cNvPr>
          <p:cNvSpPr/>
          <p:nvPr/>
        </p:nvSpPr>
        <p:spPr>
          <a:xfrm>
            <a:off x="7620000" y="4572000"/>
            <a:ext cx="2286000" cy="2286000"/>
          </a:xfrm>
          <a:custGeom>
            <a:avLst/>
            <a:gdLst>
              <a:gd name="connsiteX0" fmla="*/ 1143000 w 2286000"/>
              <a:gd name="connsiteY0" fmla="*/ 0 h 2286000"/>
              <a:gd name="connsiteX1" fmla="*/ 2286000 w 2286000"/>
              <a:gd name="connsiteY1" fmla="*/ 1143000 h 2286000"/>
              <a:gd name="connsiteX2" fmla="*/ 2286000 w 2286000"/>
              <a:gd name="connsiteY2" fmla="*/ 1143000 h 2286000"/>
              <a:gd name="connsiteX3" fmla="*/ 1143000 w 2286000"/>
              <a:gd name="connsiteY3" fmla="*/ 2286000 h 2286000"/>
              <a:gd name="connsiteX4" fmla="*/ 1143000 w 2286000"/>
              <a:gd name="connsiteY4" fmla="*/ 2286000 h 2286000"/>
              <a:gd name="connsiteX5" fmla="*/ 0 w 2286000"/>
              <a:gd name="connsiteY5" fmla="*/ 1143000 h 2286000"/>
              <a:gd name="connsiteX6" fmla="*/ 0 w 2286000"/>
              <a:gd name="connsiteY6" fmla="*/ 1143000 h 2286000"/>
              <a:gd name="connsiteX7" fmla="*/ 1143000 w 2286000"/>
              <a:gd name="connsiteY7"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2286000">
                <a:moveTo>
                  <a:pt x="1143000" y="0"/>
                </a:moveTo>
                <a:cubicBezTo>
                  <a:pt x="1774262" y="0"/>
                  <a:pt x="2286000" y="511739"/>
                  <a:pt x="2286000" y="1143000"/>
                </a:cubicBezTo>
                <a:lnTo>
                  <a:pt x="2286000" y="1143000"/>
                </a:lnTo>
                <a:cubicBezTo>
                  <a:pt x="2286000" y="1774262"/>
                  <a:pt x="1774262" y="2286000"/>
                  <a:pt x="1143000" y="2286000"/>
                </a:cubicBezTo>
                <a:lnTo>
                  <a:pt x="1143000" y="2286000"/>
                </a:lnTo>
                <a:cubicBezTo>
                  <a:pt x="511739" y="2286000"/>
                  <a:pt x="0" y="1774262"/>
                  <a:pt x="0" y="1143000"/>
                </a:cubicBezTo>
                <a:lnTo>
                  <a:pt x="0" y="1143000"/>
                </a:lnTo>
                <a:cubicBezTo>
                  <a:pt x="0" y="511739"/>
                  <a:pt x="511739" y="0"/>
                  <a:pt x="1143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1" name="Freeform: Shape 10">
            <a:extLst>
              <a:ext uri="{FF2B5EF4-FFF2-40B4-BE49-F238E27FC236}">
                <a16:creationId xmlns:a16="http://schemas.microsoft.com/office/drawing/2014/main" id="{D2F78610-6054-5BBC-0743-8DACCDB76E16}"/>
              </a:ext>
            </a:extLst>
          </p:cNvPr>
          <p:cNvSpPr/>
          <p:nvPr/>
        </p:nvSpPr>
        <p:spPr>
          <a:xfrm>
            <a:off x="5334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Freeform: Shape 11">
            <a:extLst>
              <a:ext uri="{FF2B5EF4-FFF2-40B4-BE49-F238E27FC236}">
                <a16:creationId xmlns:a16="http://schemas.microsoft.com/office/drawing/2014/main" id="{A03E10D3-DF2A-B6B5-5A35-0CE1801B907A}"/>
              </a:ext>
            </a:extLst>
          </p:cNvPr>
          <p:cNvSpPr/>
          <p:nvPr/>
        </p:nvSpPr>
        <p:spPr>
          <a:xfrm>
            <a:off x="9906000" y="457200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rgbClr val="130183"/>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Picture Placeholder 8">
            <a:extLst>
              <a:ext uri="{FF2B5EF4-FFF2-40B4-BE49-F238E27FC236}">
                <a16:creationId xmlns:a16="http://schemas.microsoft.com/office/drawing/2014/main" id="{2F0D9E90-47C3-944F-FA4D-E555BCC80E9F}"/>
              </a:ext>
            </a:extLst>
          </p:cNvPr>
          <p:cNvSpPr>
            <a:spLocks noGrp="1"/>
          </p:cNvSpPr>
          <p:nvPr>
            <p:ph type="pic" sz="quarter" idx="13" hasCustomPrompt="1"/>
          </p:nvPr>
        </p:nvSpPr>
        <p:spPr>
          <a:xfrm>
            <a:off x="7620000" y="0"/>
            <a:ext cx="4572000" cy="4572000"/>
          </a:xfrm>
          <a:solidFill>
            <a:schemeClr val="accent1"/>
          </a:solidFill>
        </p:spPr>
        <p:txBody>
          <a:bodyPr anchor="ctr"/>
          <a:lstStyle>
            <a:lvl1pPr algn="ctr">
              <a:defRPr>
                <a:solidFill>
                  <a:schemeClr val="bg1"/>
                </a:solidFill>
              </a:defRPr>
            </a:lvl1pPr>
          </a:lstStyle>
          <a:p>
            <a:r>
              <a:rPr lang="en-GB"/>
              <a:t>Picture</a:t>
            </a:r>
          </a:p>
        </p:txBody>
      </p:sp>
      <p:sp>
        <p:nvSpPr>
          <p:cNvPr id="6" name="Picture Placeholder 6">
            <a:extLst>
              <a:ext uri="{FF2B5EF4-FFF2-40B4-BE49-F238E27FC236}">
                <a16:creationId xmlns:a16="http://schemas.microsoft.com/office/drawing/2014/main" id="{2B255D3C-6AA5-F4A4-7B7B-5E09F545045A}"/>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9" name="Subtitle 1">
            <a:extLst>
              <a:ext uri="{FF2B5EF4-FFF2-40B4-BE49-F238E27FC236}">
                <a16:creationId xmlns:a16="http://schemas.microsoft.com/office/drawing/2014/main" id="{87286C6C-A821-8D55-943D-C8748D9CFEAE}"/>
              </a:ext>
            </a:extLst>
          </p:cNvPr>
          <p:cNvSpPr>
            <a:spLocks noGrp="1"/>
          </p:cNvSpPr>
          <p:nvPr>
            <p:ph type="body" sz="quarter" idx="16"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4" name="Title 1">
            <a:extLst>
              <a:ext uri="{FF2B5EF4-FFF2-40B4-BE49-F238E27FC236}">
                <a16:creationId xmlns:a16="http://schemas.microsoft.com/office/drawing/2014/main" id="{BEFB1E67-17AD-D551-407A-00516033BCDB}"/>
              </a:ext>
            </a:extLst>
          </p:cNvPr>
          <p:cNvSpPr>
            <a:spLocks noGrp="1"/>
          </p:cNvSpPr>
          <p:nvPr>
            <p:ph type="title" hasCustomPrompt="1"/>
          </p:nvPr>
        </p:nvSpPr>
        <p:spPr>
          <a:xfrm>
            <a:off x="773066" y="1883019"/>
            <a:ext cx="4560934"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E713E89D-763C-9285-7995-864ED11C9E37}"/>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EC5D74FA-D034-D398-5D02-6E75E866FBAC}"/>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4" name="Group 3">
            <a:extLst>
              <a:ext uri="{FF2B5EF4-FFF2-40B4-BE49-F238E27FC236}">
                <a16:creationId xmlns:a16="http://schemas.microsoft.com/office/drawing/2014/main" id="{F251EC73-B0DF-3DC2-FBF1-D6A192DF2B3A}"/>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3546D9A3-B3F0-8B1F-AEBC-6D2C65D48D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5F2E3083-747D-3DA0-3069-2F10FDC1B168}"/>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19559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01 Photo Cover_4 Dark">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93E2F4E-5FC5-085F-DFA6-DCCEFEFD974E}"/>
              </a:ext>
            </a:extLst>
          </p:cNvPr>
          <p:cNvSpPr/>
          <p:nvPr userDrawn="1"/>
        </p:nvSpPr>
        <p:spPr>
          <a:xfrm>
            <a:off x="7620000" y="4572000"/>
            <a:ext cx="2286000" cy="2286000"/>
          </a:xfrm>
          <a:custGeom>
            <a:avLst/>
            <a:gdLst>
              <a:gd name="connsiteX0" fmla="*/ 1143000 w 2286000"/>
              <a:gd name="connsiteY0" fmla="*/ 0 h 2286000"/>
              <a:gd name="connsiteX1" fmla="*/ 2286000 w 2286000"/>
              <a:gd name="connsiteY1" fmla="*/ 1143000 h 2286000"/>
              <a:gd name="connsiteX2" fmla="*/ 2286000 w 2286000"/>
              <a:gd name="connsiteY2" fmla="*/ 1143000 h 2286000"/>
              <a:gd name="connsiteX3" fmla="*/ 1143000 w 2286000"/>
              <a:gd name="connsiteY3" fmla="*/ 2286000 h 2286000"/>
              <a:gd name="connsiteX4" fmla="*/ 1143000 w 2286000"/>
              <a:gd name="connsiteY4" fmla="*/ 2286000 h 2286000"/>
              <a:gd name="connsiteX5" fmla="*/ 0 w 2286000"/>
              <a:gd name="connsiteY5" fmla="*/ 1143000 h 2286000"/>
              <a:gd name="connsiteX6" fmla="*/ 0 w 2286000"/>
              <a:gd name="connsiteY6" fmla="*/ 1143000 h 2286000"/>
              <a:gd name="connsiteX7" fmla="*/ 1143000 w 2286000"/>
              <a:gd name="connsiteY7"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2286000">
                <a:moveTo>
                  <a:pt x="1143000" y="0"/>
                </a:moveTo>
                <a:cubicBezTo>
                  <a:pt x="1774262" y="0"/>
                  <a:pt x="2286000" y="511739"/>
                  <a:pt x="2286000" y="1143000"/>
                </a:cubicBezTo>
                <a:lnTo>
                  <a:pt x="2286000" y="1143000"/>
                </a:lnTo>
                <a:cubicBezTo>
                  <a:pt x="2286000" y="1774262"/>
                  <a:pt x="1774262" y="2286000"/>
                  <a:pt x="1143000" y="2286000"/>
                </a:cubicBezTo>
                <a:lnTo>
                  <a:pt x="1143000" y="2286000"/>
                </a:lnTo>
                <a:cubicBezTo>
                  <a:pt x="511739" y="2286000"/>
                  <a:pt x="0" y="1774262"/>
                  <a:pt x="0" y="1143000"/>
                </a:cubicBezTo>
                <a:lnTo>
                  <a:pt x="0" y="1143000"/>
                </a:lnTo>
                <a:cubicBezTo>
                  <a:pt x="0" y="511739"/>
                  <a:pt x="511739" y="0"/>
                  <a:pt x="1143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0" name="Freeform: Shape 9">
            <a:extLst>
              <a:ext uri="{FF2B5EF4-FFF2-40B4-BE49-F238E27FC236}">
                <a16:creationId xmlns:a16="http://schemas.microsoft.com/office/drawing/2014/main" id="{324DB136-9F6D-EBEF-BE56-18B5CD7E17C0}"/>
              </a:ext>
            </a:extLst>
          </p:cNvPr>
          <p:cNvSpPr/>
          <p:nvPr userDrawn="1"/>
        </p:nvSpPr>
        <p:spPr>
          <a:xfrm>
            <a:off x="5334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1" name="Freeform: Shape 10">
            <a:extLst>
              <a:ext uri="{FF2B5EF4-FFF2-40B4-BE49-F238E27FC236}">
                <a16:creationId xmlns:a16="http://schemas.microsoft.com/office/drawing/2014/main" id="{AF91EDA6-A62C-99D6-5906-9F485C505084}"/>
              </a:ext>
            </a:extLst>
          </p:cNvPr>
          <p:cNvSpPr/>
          <p:nvPr userDrawn="1"/>
        </p:nvSpPr>
        <p:spPr>
          <a:xfrm>
            <a:off x="9906000" y="457200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Picture Placeholder 8">
            <a:extLst>
              <a:ext uri="{FF2B5EF4-FFF2-40B4-BE49-F238E27FC236}">
                <a16:creationId xmlns:a16="http://schemas.microsoft.com/office/drawing/2014/main" id="{9CE6282E-E33F-E4D6-90C1-5777C8DB0BBE}"/>
              </a:ext>
            </a:extLst>
          </p:cNvPr>
          <p:cNvSpPr>
            <a:spLocks noGrp="1"/>
          </p:cNvSpPr>
          <p:nvPr>
            <p:ph type="pic" sz="quarter" idx="13" hasCustomPrompt="1"/>
          </p:nvPr>
        </p:nvSpPr>
        <p:spPr>
          <a:xfrm>
            <a:off x="7620000" y="0"/>
            <a:ext cx="4572000" cy="4572000"/>
          </a:xfrm>
          <a:solidFill>
            <a:schemeClr val="bg1"/>
          </a:solidFill>
        </p:spPr>
        <p:txBody>
          <a:bodyPr anchor="ctr"/>
          <a:lstStyle>
            <a:lvl1pPr algn="ctr">
              <a:defRPr>
                <a:solidFill>
                  <a:schemeClr val="bg1"/>
                </a:solidFill>
              </a:defRPr>
            </a:lvl1pPr>
          </a:lstStyle>
          <a:p>
            <a:r>
              <a:rPr lang="en-GB"/>
              <a:t>Picture</a:t>
            </a:r>
          </a:p>
        </p:txBody>
      </p:sp>
      <p:sp>
        <p:nvSpPr>
          <p:cNvPr id="9" name="Picture Placeholder 6">
            <a:extLst>
              <a:ext uri="{FF2B5EF4-FFF2-40B4-BE49-F238E27FC236}">
                <a16:creationId xmlns:a16="http://schemas.microsoft.com/office/drawing/2014/main" id="{1876CD06-705E-BE6B-B75D-5EB71C9836DC}"/>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3" name="Subtitle 1">
            <a:extLst>
              <a:ext uri="{FF2B5EF4-FFF2-40B4-BE49-F238E27FC236}">
                <a16:creationId xmlns:a16="http://schemas.microsoft.com/office/drawing/2014/main" id="{5D2B71E5-817C-B0F2-D51C-0B68C6444F9B}"/>
              </a:ext>
            </a:extLst>
          </p:cNvPr>
          <p:cNvSpPr>
            <a:spLocks noGrp="1"/>
          </p:cNvSpPr>
          <p:nvPr>
            <p:ph type="body" sz="quarter" idx="16"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4" name="Title 1">
            <a:extLst>
              <a:ext uri="{FF2B5EF4-FFF2-40B4-BE49-F238E27FC236}">
                <a16:creationId xmlns:a16="http://schemas.microsoft.com/office/drawing/2014/main" id="{07F22A2B-89FE-6FAF-4CEB-0C7F607B8414}"/>
              </a:ext>
            </a:extLst>
          </p:cNvPr>
          <p:cNvSpPr>
            <a:spLocks noGrp="1"/>
          </p:cNvSpPr>
          <p:nvPr>
            <p:ph type="title" hasCustomPrompt="1"/>
          </p:nvPr>
        </p:nvSpPr>
        <p:spPr>
          <a:xfrm>
            <a:off x="773066" y="1883019"/>
            <a:ext cx="4572000"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D0D1214D-C72B-B60D-9642-A92B1AD6671D}"/>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72A16181-B6C7-B545-64CA-5E1D7FC94DC7}"/>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4" name="Group 3">
            <a:extLst>
              <a:ext uri="{FF2B5EF4-FFF2-40B4-BE49-F238E27FC236}">
                <a16:creationId xmlns:a16="http://schemas.microsoft.com/office/drawing/2014/main" id="{D20925D5-4A06-BB44-4471-E7AA50364A55}"/>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8918EA0A-B1E4-8DA9-5EDD-A10C6EE2B1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B132674E-F30B-93BC-08BD-616B3A2AA9B3}"/>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6941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_Divider_V1_Blue">
    <p:bg>
      <p:bgPr>
        <a:solidFill>
          <a:schemeClr val="tx2"/>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BD94FB56-7A7F-D856-2EC8-8296FBFA6DF5}"/>
              </a:ext>
            </a:extLst>
          </p:cNvPr>
          <p:cNvSpPr>
            <a:spLocks noGrp="1"/>
          </p:cNvSpPr>
          <p:nvPr>
            <p:ph type="pic" sz="quarter" idx="11" hasCustomPrompt="1"/>
          </p:nvPr>
        </p:nvSpPr>
        <p:spPr>
          <a:xfrm>
            <a:off x="0" y="0"/>
            <a:ext cx="12192000" cy="6858000"/>
          </a:xfrm>
          <a:custGeom>
            <a:avLst/>
            <a:gdLst>
              <a:gd name="connsiteX0" fmla="*/ 11404804 w 12192000"/>
              <a:gd name="connsiteY0" fmla="*/ 6050443 h 6858000"/>
              <a:gd name="connsiteX1" fmla="*/ 12192000 w 12192000"/>
              <a:gd name="connsiteY1" fmla="*/ 6050443 h 6858000"/>
              <a:gd name="connsiteX2" fmla="*/ 12192000 w 12192000"/>
              <a:gd name="connsiteY2" fmla="*/ 6858000 h 6858000"/>
              <a:gd name="connsiteX3" fmla="*/ 11002150 w 12192000"/>
              <a:gd name="connsiteY3" fmla="*/ 6858000 h 6858000"/>
              <a:gd name="connsiteX4" fmla="*/ 11002150 w 12192000"/>
              <a:gd name="connsiteY4" fmla="*/ 6453098 h 6858000"/>
              <a:gd name="connsiteX5" fmla="*/ 11404804 w 12192000"/>
              <a:gd name="connsiteY5" fmla="*/ 6050443 h 6858000"/>
              <a:gd name="connsiteX6" fmla="*/ 974332 w 12192000"/>
              <a:gd name="connsiteY6" fmla="*/ 796467 h 6858000"/>
              <a:gd name="connsiteX7" fmla="*/ 769012 w 12192000"/>
              <a:gd name="connsiteY7" fmla="*/ 1001787 h 6858000"/>
              <a:gd name="connsiteX8" fmla="*/ 769012 w 12192000"/>
              <a:gd name="connsiteY8" fmla="*/ 1999057 h 6858000"/>
              <a:gd name="connsiteX9" fmla="*/ 974332 w 12192000"/>
              <a:gd name="connsiteY9" fmla="*/ 2204378 h 6858000"/>
              <a:gd name="connsiteX10" fmla="*/ 1971602 w 12192000"/>
              <a:gd name="connsiteY10" fmla="*/ 2204378 h 6858000"/>
              <a:gd name="connsiteX11" fmla="*/ 2176923 w 12192000"/>
              <a:gd name="connsiteY11" fmla="*/ 1999057 h 6858000"/>
              <a:gd name="connsiteX12" fmla="*/ 2176923 w 12192000"/>
              <a:gd name="connsiteY12" fmla="*/ 1001787 h 6858000"/>
              <a:gd name="connsiteX13" fmla="*/ 1971602 w 12192000"/>
              <a:gd name="connsiteY13" fmla="*/ 796467 h 6858000"/>
              <a:gd name="connsiteX14" fmla="*/ 0 w 12192000"/>
              <a:gd name="connsiteY14" fmla="*/ 0 h 6858000"/>
              <a:gd name="connsiteX15" fmla="*/ 12192000 w 12192000"/>
              <a:gd name="connsiteY15" fmla="*/ 0 h 6858000"/>
              <a:gd name="connsiteX16" fmla="*/ 12192000 w 12192000"/>
              <a:gd name="connsiteY16" fmla="*/ 4219925 h 6858000"/>
              <a:gd name="connsiteX17" fmla="*/ 11404804 w 12192000"/>
              <a:gd name="connsiteY17" fmla="*/ 4219925 h 6858000"/>
              <a:gd name="connsiteX18" fmla="*/ 11002150 w 12192000"/>
              <a:gd name="connsiteY18" fmla="*/ 4622583 h 6858000"/>
              <a:gd name="connsiteX19" fmla="*/ 11002150 w 12192000"/>
              <a:gd name="connsiteY19" fmla="*/ 5647785 h 6858000"/>
              <a:gd name="connsiteX20" fmla="*/ 10599491 w 12192000"/>
              <a:gd name="connsiteY20" fmla="*/ 6050443 h 6858000"/>
              <a:gd name="connsiteX21" fmla="*/ 9574289 w 12192000"/>
              <a:gd name="connsiteY21" fmla="*/ 6050443 h 6858000"/>
              <a:gd name="connsiteX22" fmla="*/ 9171618 w 12192000"/>
              <a:gd name="connsiteY22" fmla="*/ 6453098 h 6858000"/>
              <a:gd name="connsiteX23" fmla="*/ 9171618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11404804" y="6050443"/>
                </a:moveTo>
                <a:lnTo>
                  <a:pt x="12192000" y="6050443"/>
                </a:lnTo>
                <a:lnTo>
                  <a:pt x="12192000" y="6858000"/>
                </a:lnTo>
                <a:lnTo>
                  <a:pt x="11002150" y="6858000"/>
                </a:lnTo>
                <a:lnTo>
                  <a:pt x="11002150" y="6453098"/>
                </a:lnTo>
                <a:cubicBezTo>
                  <a:pt x="11002150" y="6230668"/>
                  <a:pt x="11182374" y="6050443"/>
                  <a:pt x="11404804" y="6050443"/>
                </a:cubicBezTo>
                <a:close/>
                <a:moveTo>
                  <a:pt x="974332" y="796467"/>
                </a:moveTo>
                <a:cubicBezTo>
                  <a:pt x="860917" y="796467"/>
                  <a:pt x="769012" y="888372"/>
                  <a:pt x="769012" y="1001787"/>
                </a:cubicBezTo>
                <a:lnTo>
                  <a:pt x="769012" y="1999057"/>
                </a:lnTo>
                <a:cubicBezTo>
                  <a:pt x="769012" y="2112472"/>
                  <a:pt x="860917" y="2204378"/>
                  <a:pt x="974332" y="2204378"/>
                </a:cubicBezTo>
                <a:lnTo>
                  <a:pt x="1971602" y="2204378"/>
                </a:lnTo>
                <a:cubicBezTo>
                  <a:pt x="2085017" y="2204378"/>
                  <a:pt x="2176923" y="2112472"/>
                  <a:pt x="2176923" y="1999057"/>
                </a:cubicBezTo>
                <a:lnTo>
                  <a:pt x="2176923" y="1001787"/>
                </a:lnTo>
                <a:cubicBezTo>
                  <a:pt x="2176923" y="888372"/>
                  <a:pt x="2085017" y="796467"/>
                  <a:pt x="1971602" y="796467"/>
                </a:cubicBezTo>
                <a:close/>
                <a:moveTo>
                  <a:pt x="0" y="0"/>
                </a:moveTo>
                <a:lnTo>
                  <a:pt x="12192000" y="0"/>
                </a:lnTo>
                <a:lnTo>
                  <a:pt x="12192000" y="4219925"/>
                </a:lnTo>
                <a:lnTo>
                  <a:pt x="11404804" y="4219925"/>
                </a:lnTo>
                <a:cubicBezTo>
                  <a:pt x="11182374" y="4219925"/>
                  <a:pt x="11002150" y="4400153"/>
                  <a:pt x="11002150" y="4622583"/>
                </a:cubicBezTo>
                <a:lnTo>
                  <a:pt x="11002150" y="5647785"/>
                </a:lnTo>
                <a:cubicBezTo>
                  <a:pt x="11002150" y="5870214"/>
                  <a:pt x="10821920" y="6050443"/>
                  <a:pt x="10599491" y="6050443"/>
                </a:cubicBezTo>
                <a:lnTo>
                  <a:pt x="9574289" y="6050443"/>
                </a:lnTo>
                <a:cubicBezTo>
                  <a:pt x="9352828" y="6050443"/>
                  <a:pt x="9171618" y="6231620"/>
                  <a:pt x="9171618" y="6453098"/>
                </a:cubicBezTo>
                <a:lnTo>
                  <a:pt x="9171618"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Font typeface="Arial" panose="020B0604020202020204" pitchFamily="34" charset="0"/>
              <a:buNone/>
              <a:defRPr/>
            </a:lvl1pPr>
          </a:lstStyle>
          <a:p>
            <a:r>
              <a:rPr lang="de-DE"/>
              <a:t> </a:t>
            </a:r>
          </a:p>
        </p:txBody>
      </p:sp>
      <p:sp>
        <p:nvSpPr>
          <p:cNvPr id="2" name="Titel 1">
            <a:extLst>
              <a:ext uri="{FF2B5EF4-FFF2-40B4-BE49-F238E27FC236}">
                <a16:creationId xmlns:a16="http://schemas.microsoft.com/office/drawing/2014/main" id="{0904E1F1-1BF8-7A7E-D301-C4C626375E00}"/>
              </a:ext>
            </a:extLst>
          </p:cNvPr>
          <p:cNvSpPr>
            <a:spLocks noGrp="1"/>
          </p:cNvSpPr>
          <p:nvPr>
            <p:ph type="title" hasCustomPrompt="1"/>
          </p:nvPr>
        </p:nvSpPr>
        <p:spPr>
          <a:xfrm>
            <a:off x="827252" y="3294704"/>
            <a:ext cx="7982663" cy="1697529"/>
          </a:xfrm>
          <a:prstGeom prst="rect">
            <a:avLst/>
          </a:prstGeom>
          <a:noFill/>
        </p:spPr>
        <p:txBody>
          <a:bodyPr anchor="t" anchorCtr="0">
            <a:noAutofit/>
          </a:bodyPr>
          <a:lstStyle>
            <a:lvl1pPr>
              <a:defRPr sz="5400">
                <a:solidFill>
                  <a:schemeClr val="bg1"/>
                </a:solidFill>
                <a:latin typeface="PP Telegraf" pitchFamily="2" charset="77"/>
              </a:defRPr>
            </a:lvl1pPr>
          </a:lstStyle>
          <a:p>
            <a:r>
              <a:rPr lang="de-DE" noProof="1"/>
              <a:t>Title T1, 54pt </a:t>
            </a:r>
            <a:br>
              <a:rPr lang="de-DE" noProof="1"/>
            </a:br>
            <a:r>
              <a:rPr lang="de-DE" noProof="1"/>
              <a:t>Telegraf Regular</a:t>
            </a:r>
            <a:endParaRPr lang="de-DE"/>
          </a:p>
        </p:txBody>
      </p:sp>
      <p:sp>
        <p:nvSpPr>
          <p:cNvPr id="28" name="Freihandform 27">
            <a:extLst>
              <a:ext uri="{FF2B5EF4-FFF2-40B4-BE49-F238E27FC236}">
                <a16:creationId xmlns:a16="http://schemas.microsoft.com/office/drawing/2014/main" id="{8CF796A3-196C-1272-4741-E8A8913E4FA3}"/>
              </a:ext>
            </a:extLst>
          </p:cNvPr>
          <p:cNvSpPr/>
          <p:nvPr userDrawn="1"/>
        </p:nvSpPr>
        <p:spPr>
          <a:xfrm flipH="1">
            <a:off x="9171618" y="4219925"/>
            <a:ext cx="3020382" cy="2638075"/>
          </a:xfrm>
          <a:custGeom>
            <a:avLst/>
            <a:gdLst>
              <a:gd name="connsiteX0" fmla="*/ 787196 w 3020382"/>
              <a:gd name="connsiteY0" fmla="*/ 0 h 2638075"/>
              <a:gd name="connsiteX1" fmla="*/ 0 w 3020382"/>
              <a:gd name="connsiteY1" fmla="*/ 0 h 2638075"/>
              <a:gd name="connsiteX2" fmla="*/ 0 w 3020382"/>
              <a:gd name="connsiteY2" fmla="*/ 1830518 h 2638075"/>
              <a:gd name="connsiteX3" fmla="*/ 787196 w 3020382"/>
              <a:gd name="connsiteY3" fmla="*/ 1830518 h 2638075"/>
              <a:gd name="connsiteX4" fmla="*/ 1189850 w 3020382"/>
              <a:gd name="connsiteY4" fmla="*/ 2233173 h 2638075"/>
              <a:gd name="connsiteX5" fmla="*/ 1189850 w 3020382"/>
              <a:gd name="connsiteY5" fmla="*/ 2638075 h 2638075"/>
              <a:gd name="connsiteX6" fmla="*/ 3020382 w 3020382"/>
              <a:gd name="connsiteY6" fmla="*/ 2638075 h 2638075"/>
              <a:gd name="connsiteX7" fmla="*/ 3020382 w 3020382"/>
              <a:gd name="connsiteY7" fmla="*/ 2233173 h 2638075"/>
              <a:gd name="connsiteX8" fmla="*/ 2617711 w 3020382"/>
              <a:gd name="connsiteY8" fmla="*/ 1830518 h 2638075"/>
              <a:gd name="connsiteX9" fmla="*/ 1592509 w 3020382"/>
              <a:gd name="connsiteY9" fmla="*/ 1830518 h 2638075"/>
              <a:gd name="connsiteX10" fmla="*/ 1189850 w 3020382"/>
              <a:gd name="connsiteY10" fmla="*/ 1427860 h 2638075"/>
              <a:gd name="connsiteX11" fmla="*/ 1189850 w 3020382"/>
              <a:gd name="connsiteY11" fmla="*/ 402658 h 2638075"/>
              <a:gd name="connsiteX12" fmla="*/ 787196 w 3020382"/>
              <a:gd name="connsiteY12" fmla="*/ 0 h 26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0382" h="2638075">
                <a:moveTo>
                  <a:pt x="787196" y="0"/>
                </a:moveTo>
                <a:lnTo>
                  <a:pt x="0" y="0"/>
                </a:lnTo>
                <a:lnTo>
                  <a:pt x="0" y="1830518"/>
                </a:lnTo>
                <a:lnTo>
                  <a:pt x="787196" y="1830518"/>
                </a:lnTo>
                <a:cubicBezTo>
                  <a:pt x="1009626" y="1830518"/>
                  <a:pt x="1189850" y="2010743"/>
                  <a:pt x="1189850" y="2233173"/>
                </a:cubicBezTo>
                <a:lnTo>
                  <a:pt x="1189850" y="2638075"/>
                </a:lnTo>
                <a:lnTo>
                  <a:pt x="3020382" y="2638075"/>
                </a:lnTo>
                <a:lnTo>
                  <a:pt x="3020382" y="2233173"/>
                </a:lnTo>
                <a:cubicBezTo>
                  <a:pt x="3020382" y="2011695"/>
                  <a:pt x="2839172" y="1830518"/>
                  <a:pt x="2617711" y="1830518"/>
                </a:cubicBezTo>
                <a:lnTo>
                  <a:pt x="1592509" y="1830518"/>
                </a:lnTo>
                <a:cubicBezTo>
                  <a:pt x="1370080" y="1830518"/>
                  <a:pt x="1189850" y="1650289"/>
                  <a:pt x="1189850" y="1427860"/>
                </a:cubicBezTo>
                <a:lnTo>
                  <a:pt x="1189850" y="402658"/>
                </a:lnTo>
                <a:cubicBezTo>
                  <a:pt x="1189850" y="180228"/>
                  <a:pt x="1009626" y="0"/>
                  <a:pt x="787196" y="0"/>
                </a:cubicBezTo>
                <a:close/>
              </a:path>
            </a:pathLst>
          </a:custGeom>
          <a:solidFill>
            <a:schemeClr val="tx2"/>
          </a:solidFill>
          <a:ln w="6347" cap="flat">
            <a:noFill/>
            <a:prstDash val="solid"/>
            <a:miter/>
          </a:ln>
        </p:spPr>
        <p:txBody>
          <a:bodyPr rtlCol="0" anchor="ctr"/>
          <a:lstStyle/>
          <a:p>
            <a:endParaRPr lang="de-DE"/>
          </a:p>
        </p:txBody>
      </p:sp>
      <p:pic>
        <p:nvPicPr>
          <p:cNvPr id="23" name="Grafik 22">
            <a:extLst>
              <a:ext uri="{FF2B5EF4-FFF2-40B4-BE49-F238E27FC236}">
                <a16:creationId xmlns:a16="http://schemas.microsoft.com/office/drawing/2014/main" id="{50C235A3-B3E6-8BC5-A0B2-88A8E8436B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317387"/>
            <a:ext cx="2366072" cy="2366072"/>
          </a:xfrm>
          <a:prstGeom prst="rect">
            <a:avLst/>
          </a:prstGeom>
        </p:spPr>
      </p:pic>
      <p:sp>
        <p:nvSpPr>
          <p:cNvPr id="31" name="Textplatzhalter 13">
            <a:extLst>
              <a:ext uri="{FF2B5EF4-FFF2-40B4-BE49-F238E27FC236}">
                <a16:creationId xmlns:a16="http://schemas.microsoft.com/office/drawing/2014/main" id="{678A48CC-9C25-8AC0-AE47-431E12445788}"/>
              </a:ext>
            </a:extLst>
          </p:cNvPr>
          <p:cNvSpPr>
            <a:spLocks noGrp="1"/>
          </p:cNvSpPr>
          <p:nvPr>
            <p:ph type="body" sz="quarter" idx="14" hasCustomPrompt="1"/>
          </p:nvPr>
        </p:nvSpPr>
        <p:spPr>
          <a:xfrm>
            <a:off x="845205" y="4992233"/>
            <a:ext cx="7981963" cy="799881"/>
          </a:xfrm>
        </p:spPr>
        <p:txBody>
          <a:bodyPr bIns="0" anchor="t" anchorCtr="0">
            <a:noAutofit/>
          </a:bodyPr>
          <a:lstStyle>
            <a:lvl1pPr marL="0" indent="0">
              <a:lnSpc>
                <a:spcPct val="100000"/>
              </a:lnSpc>
              <a:buFont typeface="Arial" panose="020B0604020202020204" pitchFamily="34" charset="0"/>
              <a:buNone/>
              <a:defRPr sz="2800" b="1" i="0">
                <a:solidFill>
                  <a:schemeClr val="bg1"/>
                </a:solidFill>
                <a:latin typeface="PP Telegraf Ultrabold" pitchFamily="2" charset="77"/>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a:lnSpc>
                <a:spcPct val="90000"/>
              </a:lnSpc>
              <a:spcBef>
                <a:spcPct val="0"/>
              </a:spcBef>
              <a:defRPr/>
            </a:pPr>
            <a:r>
              <a:rPr lang="de-DE" b="1" noProof="1">
                <a:latin typeface="PP Telegraf Ultrabold" pitchFamily="2" charset="77"/>
              </a:rPr>
              <a:t>Subtitle T2, 28pt Telegraf Regular</a:t>
            </a:r>
            <a:endParaRPr lang="de-DE" b="1">
              <a:latin typeface="PP Telegraf Ultrabold" pitchFamily="2" charset="77"/>
            </a:endParaRPr>
          </a:p>
        </p:txBody>
      </p:sp>
      <p:sp>
        <p:nvSpPr>
          <p:cNvPr id="3" name="Foliennummernplatzhalter 5">
            <a:extLst>
              <a:ext uri="{FF2B5EF4-FFF2-40B4-BE49-F238E27FC236}">
                <a16:creationId xmlns:a16="http://schemas.microsoft.com/office/drawing/2014/main" id="{3A53D8D6-0234-1812-9FEE-2C5C4D543766}"/>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Tree>
    <p:extLst>
      <p:ext uri="{BB962C8B-B14F-4D97-AF65-F5344CB8AC3E}">
        <p14:creationId xmlns:p14="http://schemas.microsoft.com/office/powerpoint/2010/main" val="30121193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01 Photo Cover_5 White">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C81867F-8D4C-4688-A1EB-80D975EB5685}"/>
              </a:ext>
            </a:extLst>
          </p:cNvPr>
          <p:cNvSpPr/>
          <p:nvPr userDrawn="1"/>
        </p:nvSpPr>
        <p:spPr>
          <a:xfrm flipV="1">
            <a:off x="6102442" y="3813219"/>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6403CE01-FC6D-F0C3-6E05-522641D646BA}"/>
              </a:ext>
            </a:extLst>
          </p:cNvPr>
          <p:cNvSpPr/>
          <p:nvPr userDrawn="1"/>
        </p:nvSpPr>
        <p:spPr>
          <a:xfrm flipV="1">
            <a:off x="6102442" y="1536745"/>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851650" y="765175"/>
            <a:ext cx="4588040" cy="6092826"/>
          </a:xfrm>
        </p:spPr>
        <p:txBody>
          <a:bodyPr anchor="ctr"/>
          <a:lstStyle>
            <a:lvl1pPr algn="ctr">
              <a:defRPr/>
            </a:lvl1pPr>
          </a:lstStyle>
          <a:p>
            <a:r>
              <a:rPr lang="en-GB"/>
              <a:t>Silo Picture</a:t>
            </a:r>
          </a:p>
        </p:txBody>
      </p:sp>
      <p:sp>
        <p:nvSpPr>
          <p:cNvPr id="11" name="Picture Placeholder 6">
            <a:extLst>
              <a:ext uri="{FF2B5EF4-FFF2-40B4-BE49-F238E27FC236}">
                <a16:creationId xmlns:a16="http://schemas.microsoft.com/office/drawing/2014/main" id="{FFA422D6-2CD4-66F6-8136-0C64604CD6E2}"/>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2" name="Subtitle 1">
            <a:extLst>
              <a:ext uri="{FF2B5EF4-FFF2-40B4-BE49-F238E27FC236}">
                <a16:creationId xmlns:a16="http://schemas.microsoft.com/office/drawing/2014/main" id="{C12CACB5-5F9E-D130-4301-BE5C6A6DC367}"/>
              </a:ext>
            </a:extLst>
          </p:cNvPr>
          <p:cNvSpPr>
            <a:spLocks noGrp="1"/>
          </p:cNvSpPr>
          <p:nvPr>
            <p:ph type="body" sz="quarter" idx="16"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3" name="Title 1">
            <a:extLst>
              <a:ext uri="{FF2B5EF4-FFF2-40B4-BE49-F238E27FC236}">
                <a16:creationId xmlns:a16="http://schemas.microsoft.com/office/drawing/2014/main" id="{1E890261-2A2A-6A12-9363-1617C993F5A4}"/>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D36A962D-0BD7-7EF1-6D1A-48D45646006E}"/>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3419DFF5-1E7A-F2B5-8AE4-5BC98831DCA3}"/>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6" name="Group 5">
            <a:extLst>
              <a:ext uri="{FF2B5EF4-FFF2-40B4-BE49-F238E27FC236}">
                <a16:creationId xmlns:a16="http://schemas.microsoft.com/office/drawing/2014/main" id="{4AF04BAC-62D8-5272-DB6E-9B31B75DAC33}"/>
              </a:ext>
            </a:extLst>
          </p:cNvPr>
          <p:cNvGrpSpPr/>
          <p:nvPr userDrawn="1"/>
        </p:nvGrpSpPr>
        <p:grpSpPr>
          <a:xfrm>
            <a:off x="2436431" y="765175"/>
            <a:ext cx="2030893" cy="343866"/>
            <a:chOff x="2436431" y="765175"/>
            <a:chExt cx="2030893" cy="343866"/>
          </a:xfrm>
        </p:grpSpPr>
        <p:pic>
          <p:nvPicPr>
            <p:cNvPr id="8" name="Graphic 7">
              <a:extLst>
                <a:ext uri="{FF2B5EF4-FFF2-40B4-BE49-F238E27FC236}">
                  <a16:creationId xmlns:a16="http://schemas.microsoft.com/office/drawing/2014/main" id="{2FE2D1A3-AEA5-8758-9777-665551F63E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0" name="Straight Connector 9">
              <a:extLst>
                <a:ext uri="{FF2B5EF4-FFF2-40B4-BE49-F238E27FC236}">
                  <a16:creationId xmlns:a16="http://schemas.microsoft.com/office/drawing/2014/main" id="{820A751D-7632-1ADA-6F16-B18E9048E3E0}"/>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16946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01 Photo Cover_5 Dark">
    <p:bg>
      <p:bgPr>
        <a:solidFill>
          <a:schemeClr val="accent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C81867F-8D4C-4688-A1EB-80D975EB5685}"/>
              </a:ext>
            </a:extLst>
          </p:cNvPr>
          <p:cNvSpPr/>
          <p:nvPr userDrawn="1"/>
        </p:nvSpPr>
        <p:spPr>
          <a:xfrm flipV="1">
            <a:off x="6102442" y="3813219"/>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6403CE01-FC6D-F0C3-6E05-522641D646BA}"/>
              </a:ext>
            </a:extLst>
          </p:cNvPr>
          <p:cNvSpPr/>
          <p:nvPr userDrawn="1"/>
        </p:nvSpPr>
        <p:spPr>
          <a:xfrm flipV="1">
            <a:off x="6102442" y="1536745"/>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851650" y="765175"/>
            <a:ext cx="4588040" cy="6092826"/>
          </a:xfrm>
        </p:spPr>
        <p:txBody>
          <a:bodyPr anchor="ctr"/>
          <a:lstStyle>
            <a:lvl1pPr algn="ctr">
              <a:defRPr/>
            </a:lvl1pPr>
          </a:lstStyle>
          <a:p>
            <a:r>
              <a:rPr lang="en-GB"/>
              <a:t>Silo Picture</a:t>
            </a:r>
          </a:p>
        </p:txBody>
      </p:sp>
      <p:sp>
        <p:nvSpPr>
          <p:cNvPr id="11" name="Picture Placeholder 6">
            <a:extLst>
              <a:ext uri="{FF2B5EF4-FFF2-40B4-BE49-F238E27FC236}">
                <a16:creationId xmlns:a16="http://schemas.microsoft.com/office/drawing/2014/main" id="{C3A18B1B-43E1-BAB6-914A-DFFC63C804EB}"/>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2" name="Subtitle 1">
            <a:extLst>
              <a:ext uri="{FF2B5EF4-FFF2-40B4-BE49-F238E27FC236}">
                <a16:creationId xmlns:a16="http://schemas.microsoft.com/office/drawing/2014/main" id="{F30E9721-27BE-DA99-1E97-855169371A66}"/>
              </a:ext>
            </a:extLst>
          </p:cNvPr>
          <p:cNvSpPr>
            <a:spLocks noGrp="1"/>
          </p:cNvSpPr>
          <p:nvPr>
            <p:ph type="body" sz="quarter" idx="16"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3" name="Title 1">
            <a:extLst>
              <a:ext uri="{FF2B5EF4-FFF2-40B4-BE49-F238E27FC236}">
                <a16:creationId xmlns:a16="http://schemas.microsoft.com/office/drawing/2014/main" id="{6147D8A0-C5B3-1441-3ED9-59FEE832B363}"/>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09275224-9649-30E7-2579-4A1D2E7A2A2E}"/>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9D4BD51B-036E-64BD-B9E3-229D83B46BD3}"/>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6" name="Group 5">
            <a:extLst>
              <a:ext uri="{FF2B5EF4-FFF2-40B4-BE49-F238E27FC236}">
                <a16:creationId xmlns:a16="http://schemas.microsoft.com/office/drawing/2014/main" id="{F50AC2B8-096F-AAD7-1B21-A482A99BB472}"/>
              </a:ext>
            </a:extLst>
          </p:cNvPr>
          <p:cNvGrpSpPr/>
          <p:nvPr userDrawn="1"/>
        </p:nvGrpSpPr>
        <p:grpSpPr>
          <a:xfrm>
            <a:off x="2436431" y="765175"/>
            <a:ext cx="2030893" cy="343866"/>
            <a:chOff x="2436431" y="765175"/>
            <a:chExt cx="2030893" cy="343866"/>
          </a:xfrm>
        </p:grpSpPr>
        <p:pic>
          <p:nvPicPr>
            <p:cNvPr id="8" name="Graphic 7">
              <a:extLst>
                <a:ext uri="{FF2B5EF4-FFF2-40B4-BE49-F238E27FC236}">
                  <a16:creationId xmlns:a16="http://schemas.microsoft.com/office/drawing/2014/main" id="{90392DAB-D5C3-8ACB-0BBC-F374A5F030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0" name="Straight Connector 9">
              <a:extLst>
                <a:ext uri="{FF2B5EF4-FFF2-40B4-BE49-F238E27FC236}">
                  <a16:creationId xmlns:a16="http://schemas.microsoft.com/office/drawing/2014/main" id="{399729B7-2B42-36C8-8986-3C2FFB51B43E}"/>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11250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01 Photo Cover_6 White">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F6EEC8B-75E4-F34B-1D1F-109E8BD89965}"/>
              </a:ext>
            </a:extLst>
          </p:cNvPr>
          <p:cNvSpPr/>
          <p:nvPr/>
        </p:nvSpPr>
        <p:spPr>
          <a:xfrm>
            <a:off x="6099176" y="761604"/>
            <a:ext cx="5331221" cy="5331221"/>
          </a:xfrm>
          <a:custGeom>
            <a:avLst/>
            <a:gdLst>
              <a:gd name="connsiteX0" fmla="*/ 5331222 w 5331221"/>
              <a:gd name="connsiteY0" fmla="*/ 2665611 h 5331221"/>
              <a:gd name="connsiteX1" fmla="*/ 2665611 w 5331221"/>
              <a:gd name="connsiteY1" fmla="*/ 5331222 h 5331221"/>
              <a:gd name="connsiteX2" fmla="*/ 0 w 5331221"/>
              <a:gd name="connsiteY2" fmla="*/ 2665611 h 5331221"/>
              <a:gd name="connsiteX3" fmla="*/ 2665611 w 5331221"/>
              <a:gd name="connsiteY3" fmla="*/ 0 h 5331221"/>
              <a:gd name="connsiteX4" fmla="*/ 5331222 w 5331221"/>
              <a:gd name="connsiteY4" fmla="*/ 2665611 h 533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221" h="5331221">
                <a:moveTo>
                  <a:pt x="5331222" y="2665611"/>
                </a:moveTo>
                <a:cubicBezTo>
                  <a:pt x="5331222" y="4137787"/>
                  <a:pt x="4137787" y="5331222"/>
                  <a:pt x="2665611" y="5331222"/>
                </a:cubicBezTo>
                <a:cubicBezTo>
                  <a:pt x="1193435" y="5331222"/>
                  <a:pt x="0" y="4137787"/>
                  <a:pt x="0" y="2665611"/>
                </a:cubicBezTo>
                <a:cubicBezTo>
                  <a:pt x="0" y="1193435"/>
                  <a:pt x="1193435" y="0"/>
                  <a:pt x="2665611" y="0"/>
                </a:cubicBezTo>
                <a:cubicBezTo>
                  <a:pt x="4137787" y="0"/>
                  <a:pt x="5331222" y="1193435"/>
                  <a:pt x="5331222" y="2665611"/>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71">
            <a:extLst>
              <a:ext uri="{FF2B5EF4-FFF2-40B4-BE49-F238E27FC236}">
                <a16:creationId xmlns:a16="http://schemas.microsoft.com/office/drawing/2014/main" id="{1606CF5F-034D-9DA9-C948-86438C435256}"/>
              </a:ext>
            </a:extLst>
          </p:cNvPr>
          <p:cNvSpPr/>
          <p:nvPr userDrawn="1"/>
        </p:nvSpPr>
        <p:spPr>
          <a:xfrm rot="5400000">
            <a:off x="9326469" y="-589058"/>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Freeform 71">
            <a:extLst>
              <a:ext uri="{FF2B5EF4-FFF2-40B4-BE49-F238E27FC236}">
                <a16:creationId xmlns:a16="http://schemas.microsoft.com/office/drawing/2014/main" id="{38EBB0A6-4BC9-2B02-B36D-164733D3C9C1}"/>
              </a:ext>
            </a:extLst>
          </p:cNvPr>
          <p:cNvSpPr/>
          <p:nvPr userDrawn="1"/>
        </p:nvSpPr>
        <p:spPr>
          <a:xfrm rot="5400000">
            <a:off x="9326468" y="761605"/>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098796" y="0"/>
            <a:ext cx="5331600" cy="6092824"/>
          </a:xfrm>
          <a:prstGeom prst="round2SameRect">
            <a:avLst>
              <a:gd name="adj1" fmla="val 0"/>
              <a:gd name="adj2" fmla="val 50000"/>
            </a:avLst>
          </a:prstGeom>
        </p:spPr>
        <p:txBody>
          <a:bodyPr anchor="ctr"/>
          <a:lstStyle>
            <a:lvl1pPr algn="ctr">
              <a:defRPr/>
            </a:lvl1pPr>
          </a:lstStyle>
          <a:p>
            <a:r>
              <a:rPr lang="en-GB"/>
              <a:t>Silo Picture</a:t>
            </a:r>
          </a:p>
        </p:txBody>
      </p:sp>
      <p:sp>
        <p:nvSpPr>
          <p:cNvPr id="11" name="Picture Placeholder 6">
            <a:extLst>
              <a:ext uri="{FF2B5EF4-FFF2-40B4-BE49-F238E27FC236}">
                <a16:creationId xmlns:a16="http://schemas.microsoft.com/office/drawing/2014/main" id="{EDFBF2B2-7FFB-FC7E-E685-172739CE68B8}"/>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2" name="Subtitle 1">
            <a:extLst>
              <a:ext uri="{FF2B5EF4-FFF2-40B4-BE49-F238E27FC236}">
                <a16:creationId xmlns:a16="http://schemas.microsoft.com/office/drawing/2014/main" id="{73C51796-CFBD-D205-961A-752618938215}"/>
              </a:ext>
            </a:extLst>
          </p:cNvPr>
          <p:cNvSpPr>
            <a:spLocks noGrp="1"/>
          </p:cNvSpPr>
          <p:nvPr>
            <p:ph type="body" sz="quarter" idx="16" hasCustomPrompt="1"/>
          </p:nvPr>
        </p:nvSpPr>
        <p:spPr>
          <a:xfrm>
            <a:off x="765193" y="3501294"/>
            <a:ext cx="5338745" cy="755649"/>
          </a:xfrm>
        </p:spPr>
        <p:txBody>
          <a:bodyPr>
            <a:normAutofit/>
          </a:bodyPr>
          <a:lstStyle>
            <a:lvl1pPr>
              <a:defRPr sz="1600" b="1">
                <a:latin typeface="HurmeGeometricSans1 SemiBold" panose="020B0700020000000000" pitchFamily="34" charset="0"/>
              </a:defRPr>
            </a:lvl1pPr>
          </a:lstStyle>
          <a:p>
            <a:pPr lvl="0"/>
            <a:r>
              <a:rPr lang="en-US"/>
              <a:t>Subtitle</a:t>
            </a:r>
            <a:endParaRPr lang="en-GB"/>
          </a:p>
        </p:txBody>
      </p:sp>
      <p:sp>
        <p:nvSpPr>
          <p:cNvPr id="13" name="Title 1">
            <a:extLst>
              <a:ext uri="{FF2B5EF4-FFF2-40B4-BE49-F238E27FC236}">
                <a16:creationId xmlns:a16="http://schemas.microsoft.com/office/drawing/2014/main" id="{47D88252-E19E-94A0-53EF-05E16E8049DD}"/>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accent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DA5AAFCC-DDF4-C0EA-5FDA-164814CA87C3}"/>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9357F390-5725-2F55-6A43-58C5043E1718}"/>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6" name="Group 5">
            <a:extLst>
              <a:ext uri="{FF2B5EF4-FFF2-40B4-BE49-F238E27FC236}">
                <a16:creationId xmlns:a16="http://schemas.microsoft.com/office/drawing/2014/main" id="{8D8E575D-2200-F7B7-A436-EF3C7754A080}"/>
              </a:ext>
            </a:extLst>
          </p:cNvPr>
          <p:cNvGrpSpPr/>
          <p:nvPr userDrawn="1"/>
        </p:nvGrpSpPr>
        <p:grpSpPr>
          <a:xfrm>
            <a:off x="2436431" y="765175"/>
            <a:ext cx="2030893" cy="343866"/>
            <a:chOff x="2436431" y="765175"/>
            <a:chExt cx="2030893" cy="343866"/>
          </a:xfrm>
        </p:grpSpPr>
        <p:pic>
          <p:nvPicPr>
            <p:cNvPr id="8" name="Graphic 7">
              <a:extLst>
                <a:ext uri="{FF2B5EF4-FFF2-40B4-BE49-F238E27FC236}">
                  <a16:creationId xmlns:a16="http://schemas.microsoft.com/office/drawing/2014/main" id="{A4F0F8AA-D95E-05D2-5E0C-1287890464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0" name="Straight Connector 9">
              <a:extLst>
                <a:ext uri="{FF2B5EF4-FFF2-40B4-BE49-F238E27FC236}">
                  <a16:creationId xmlns:a16="http://schemas.microsoft.com/office/drawing/2014/main" id="{60998747-DB6C-B437-9B65-B5EE18303642}"/>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72315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01 Photo Cover_6 Dark">
    <p:bg>
      <p:bgPr>
        <a:solidFill>
          <a:schemeClr val="accent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F6EEC8B-75E4-F34B-1D1F-109E8BD89965}"/>
              </a:ext>
            </a:extLst>
          </p:cNvPr>
          <p:cNvSpPr/>
          <p:nvPr/>
        </p:nvSpPr>
        <p:spPr>
          <a:xfrm>
            <a:off x="6099176" y="761604"/>
            <a:ext cx="5331221" cy="5331221"/>
          </a:xfrm>
          <a:custGeom>
            <a:avLst/>
            <a:gdLst>
              <a:gd name="connsiteX0" fmla="*/ 5331222 w 5331221"/>
              <a:gd name="connsiteY0" fmla="*/ 2665611 h 5331221"/>
              <a:gd name="connsiteX1" fmla="*/ 2665611 w 5331221"/>
              <a:gd name="connsiteY1" fmla="*/ 5331222 h 5331221"/>
              <a:gd name="connsiteX2" fmla="*/ 0 w 5331221"/>
              <a:gd name="connsiteY2" fmla="*/ 2665611 h 5331221"/>
              <a:gd name="connsiteX3" fmla="*/ 2665611 w 5331221"/>
              <a:gd name="connsiteY3" fmla="*/ 0 h 5331221"/>
              <a:gd name="connsiteX4" fmla="*/ 5331222 w 5331221"/>
              <a:gd name="connsiteY4" fmla="*/ 2665611 h 533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221" h="5331221">
                <a:moveTo>
                  <a:pt x="5331222" y="2665611"/>
                </a:moveTo>
                <a:cubicBezTo>
                  <a:pt x="5331222" y="4137787"/>
                  <a:pt x="4137787" y="5331222"/>
                  <a:pt x="2665611" y="5331222"/>
                </a:cubicBezTo>
                <a:cubicBezTo>
                  <a:pt x="1193435" y="5331222"/>
                  <a:pt x="0" y="4137787"/>
                  <a:pt x="0" y="2665611"/>
                </a:cubicBezTo>
                <a:cubicBezTo>
                  <a:pt x="0" y="1193435"/>
                  <a:pt x="1193435" y="0"/>
                  <a:pt x="2665611" y="0"/>
                </a:cubicBezTo>
                <a:cubicBezTo>
                  <a:pt x="4137787" y="0"/>
                  <a:pt x="5331222" y="1193435"/>
                  <a:pt x="5331222" y="2665611"/>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71">
            <a:extLst>
              <a:ext uri="{FF2B5EF4-FFF2-40B4-BE49-F238E27FC236}">
                <a16:creationId xmlns:a16="http://schemas.microsoft.com/office/drawing/2014/main" id="{7C8640F7-5AC5-1106-B03D-04FE8E0382F9}"/>
              </a:ext>
            </a:extLst>
          </p:cNvPr>
          <p:cNvSpPr/>
          <p:nvPr userDrawn="1"/>
        </p:nvSpPr>
        <p:spPr>
          <a:xfrm rot="5400000">
            <a:off x="9326469" y="-589058"/>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Freeform 71">
            <a:extLst>
              <a:ext uri="{FF2B5EF4-FFF2-40B4-BE49-F238E27FC236}">
                <a16:creationId xmlns:a16="http://schemas.microsoft.com/office/drawing/2014/main" id="{D886942A-2477-500C-2535-D4772AC6400E}"/>
              </a:ext>
            </a:extLst>
          </p:cNvPr>
          <p:cNvSpPr/>
          <p:nvPr userDrawn="1"/>
        </p:nvSpPr>
        <p:spPr>
          <a:xfrm rot="5400000">
            <a:off x="9326468" y="761605"/>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098796" y="0"/>
            <a:ext cx="5331600" cy="6092824"/>
          </a:xfrm>
          <a:prstGeom prst="round2SameRect">
            <a:avLst>
              <a:gd name="adj1" fmla="val 0"/>
              <a:gd name="adj2" fmla="val 50000"/>
            </a:avLst>
          </a:prstGeom>
        </p:spPr>
        <p:txBody>
          <a:bodyPr anchor="ctr"/>
          <a:lstStyle>
            <a:lvl1pPr algn="ctr">
              <a:defRPr/>
            </a:lvl1pPr>
          </a:lstStyle>
          <a:p>
            <a:r>
              <a:rPr lang="en-GB"/>
              <a:t>Silo Picture</a:t>
            </a:r>
          </a:p>
        </p:txBody>
      </p:sp>
      <p:sp>
        <p:nvSpPr>
          <p:cNvPr id="11" name="Picture Placeholder 6">
            <a:extLst>
              <a:ext uri="{FF2B5EF4-FFF2-40B4-BE49-F238E27FC236}">
                <a16:creationId xmlns:a16="http://schemas.microsoft.com/office/drawing/2014/main" id="{6279B54C-E80A-48DD-745F-D588ECAC86C5}"/>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12" name="Subtitle 1">
            <a:extLst>
              <a:ext uri="{FF2B5EF4-FFF2-40B4-BE49-F238E27FC236}">
                <a16:creationId xmlns:a16="http://schemas.microsoft.com/office/drawing/2014/main" id="{8E5A90D1-FED0-3ED0-6BAA-8DBB19BF44EF}"/>
              </a:ext>
            </a:extLst>
          </p:cNvPr>
          <p:cNvSpPr>
            <a:spLocks noGrp="1"/>
          </p:cNvSpPr>
          <p:nvPr>
            <p:ph type="body" sz="quarter" idx="16" hasCustomPrompt="1"/>
          </p:nvPr>
        </p:nvSpPr>
        <p:spPr>
          <a:xfrm>
            <a:off x="765193" y="3501294"/>
            <a:ext cx="5338745" cy="755649"/>
          </a:xfrm>
        </p:spPr>
        <p:txBody>
          <a:bodyPr>
            <a:normAutofit/>
          </a:bodyPr>
          <a:lstStyle>
            <a:lvl1pPr>
              <a:defRPr sz="1600" b="1">
                <a:solidFill>
                  <a:schemeClr val="bg1"/>
                </a:solidFill>
                <a:latin typeface="HurmeGeometricSans1 SemiBold" panose="020B0700020000000000" pitchFamily="34" charset="0"/>
              </a:defRPr>
            </a:lvl1pPr>
          </a:lstStyle>
          <a:p>
            <a:pPr lvl="0"/>
            <a:r>
              <a:rPr lang="en-US"/>
              <a:t>Subtitle</a:t>
            </a:r>
            <a:endParaRPr lang="en-GB"/>
          </a:p>
        </p:txBody>
      </p:sp>
      <p:sp>
        <p:nvSpPr>
          <p:cNvPr id="13" name="Title 1">
            <a:extLst>
              <a:ext uri="{FF2B5EF4-FFF2-40B4-BE49-F238E27FC236}">
                <a16:creationId xmlns:a16="http://schemas.microsoft.com/office/drawing/2014/main" id="{6135C00E-8FD7-F761-2BC8-DB3DC4172AB8}"/>
              </a:ext>
            </a:extLst>
          </p:cNvPr>
          <p:cNvSpPr>
            <a:spLocks noGrp="1"/>
          </p:cNvSpPr>
          <p:nvPr>
            <p:ph type="title" hasCustomPrompt="1"/>
          </p:nvPr>
        </p:nvSpPr>
        <p:spPr>
          <a:xfrm>
            <a:off x="773066" y="1883019"/>
            <a:ext cx="5321218" cy="1329595"/>
          </a:xfrm>
        </p:spPr>
        <p:txBody>
          <a:bodyPr wrap="square" anchor="ctr">
            <a:spAutoFit/>
          </a:bodyPr>
          <a:lstStyle>
            <a:lvl1pPr>
              <a:defRPr sz="4800" b="0">
                <a:solidFill>
                  <a:schemeClr val="bg1"/>
                </a:solidFill>
                <a:latin typeface="+mj-lt"/>
              </a:defRPr>
            </a:lvl1pPr>
          </a:lstStyle>
          <a:p>
            <a:r>
              <a:rPr lang="en-US"/>
              <a:t>Click to add headline/title</a:t>
            </a:r>
            <a:endParaRPr lang="en-GB"/>
          </a:p>
        </p:txBody>
      </p:sp>
      <p:sp>
        <p:nvSpPr>
          <p:cNvPr id="3" name="Text Placeholder 2">
            <a:extLst>
              <a:ext uri="{FF2B5EF4-FFF2-40B4-BE49-F238E27FC236}">
                <a16:creationId xmlns:a16="http://schemas.microsoft.com/office/drawing/2014/main" id="{11B07497-2B20-555D-249A-9719C7937F89}"/>
              </a:ext>
            </a:extLst>
          </p:cNvPr>
          <p:cNvSpPr>
            <a:spLocks noGrp="1"/>
          </p:cNvSpPr>
          <p:nvPr>
            <p:ph type="body" sz="quarter" idx="10" hasCustomPrompt="1"/>
          </p:nvPr>
        </p:nvSpPr>
        <p:spPr>
          <a:xfrm>
            <a:off x="2584937"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Positions/Titles</a:t>
            </a:r>
            <a:endParaRPr lang="en-US" b="0">
              <a:latin typeface="HurmeGeometricSans1 Regular" panose="020B0500020000000000" pitchFamily="34" charset="77"/>
            </a:endParaRPr>
          </a:p>
        </p:txBody>
      </p:sp>
      <p:sp>
        <p:nvSpPr>
          <p:cNvPr id="7" name="Text Placeholder 1">
            <a:extLst>
              <a:ext uri="{FF2B5EF4-FFF2-40B4-BE49-F238E27FC236}">
                <a16:creationId xmlns:a16="http://schemas.microsoft.com/office/drawing/2014/main" id="{92547A85-6CB2-5AA5-5550-A87B36500BF1}"/>
              </a:ext>
            </a:extLst>
          </p:cNvPr>
          <p:cNvSpPr>
            <a:spLocks noGrp="1"/>
          </p:cNvSpPr>
          <p:nvPr>
            <p:ph type="body" sz="quarter" idx="12" hasCustomPrompt="1"/>
          </p:nvPr>
        </p:nvSpPr>
        <p:spPr>
          <a:xfrm>
            <a:off x="2583220"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Profile Names</a:t>
            </a:r>
            <a:endParaRPr lang="en-US" b="0">
              <a:latin typeface="HurmeGeometricSans1 Regular" panose="020B0500020000000000" pitchFamily="34" charset="77"/>
            </a:endParaRPr>
          </a:p>
        </p:txBody>
      </p:sp>
      <p:grpSp>
        <p:nvGrpSpPr>
          <p:cNvPr id="6" name="Group 5">
            <a:extLst>
              <a:ext uri="{FF2B5EF4-FFF2-40B4-BE49-F238E27FC236}">
                <a16:creationId xmlns:a16="http://schemas.microsoft.com/office/drawing/2014/main" id="{79FBCD56-0929-B3B0-FE2C-482B91E86832}"/>
              </a:ext>
            </a:extLst>
          </p:cNvPr>
          <p:cNvGrpSpPr/>
          <p:nvPr userDrawn="1"/>
        </p:nvGrpSpPr>
        <p:grpSpPr>
          <a:xfrm>
            <a:off x="2436431" y="765175"/>
            <a:ext cx="2030893" cy="343866"/>
            <a:chOff x="2436431" y="765175"/>
            <a:chExt cx="2030893" cy="343866"/>
          </a:xfrm>
        </p:grpSpPr>
        <p:pic>
          <p:nvPicPr>
            <p:cNvPr id="8" name="Graphic 7">
              <a:extLst>
                <a:ext uri="{FF2B5EF4-FFF2-40B4-BE49-F238E27FC236}">
                  <a16:creationId xmlns:a16="http://schemas.microsoft.com/office/drawing/2014/main" id="{4C660062-3EB6-0326-5CD0-2FA8E65FBB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0" name="Straight Connector 9">
              <a:extLst>
                <a:ext uri="{FF2B5EF4-FFF2-40B4-BE49-F238E27FC236}">
                  <a16:creationId xmlns:a16="http://schemas.microsoft.com/office/drawing/2014/main" id="{20417D5A-CA54-8D2D-63BE-61A7A469AAFE}"/>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77817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02 Agenda_3 Dark Blue">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3" y="3824288"/>
            <a:ext cx="3025776" cy="1512887"/>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703390" y="2276476"/>
            <a:ext cx="1152525" cy="1152525"/>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5519738" y="2276476"/>
            <a:ext cx="1152525" cy="1152525"/>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9318627" y="2276476"/>
            <a:ext cx="1152525" cy="1152525"/>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4583113" y="3825711"/>
            <a:ext cx="3025775" cy="1512887"/>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8364538" y="3824288"/>
            <a:ext cx="3060700" cy="1512887"/>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6" name="Title 5">
            <a:extLst>
              <a:ext uri="{FF2B5EF4-FFF2-40B4-BE49-F238E27FC236}">
                <a16:creationId xmlns:a16="http://schemas.microsoft.com/office/drawing/2014/main" id="{436CE106-9B0D-854E-117E-0A3AD59E833D}"/>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127BDA5B-C13C-27EF-5549-D024ED729B30}"/>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8920556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 Agenda_4 Dark Blue">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4" y="3824288"/>
            <a:ext cx="2268537"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324770" y="2276476"/>
            <a:ext cx="1152525" cy="1152525"/>
          </a:xfrm>
          <a:prstGeom prst="ellipse">
            <a:avLst/>
          </a:prstGeom>
          <a:solidFill>
            <a:schemeClr val="accent1"/>
          </a:solidFill>
        </p:spPr>
        <p:txBody>
          <a:bodyPr tIns="18288" anchor="ctr" anchorCtr="0">
            <a:normAutofit/>
          </a:bodyPr>
          <a:lstStyle>
            <a:lvl1pPr algn="ctr">
              <a:defRPr sz="2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4115066" y="2276476"/>
            <a:ext cx="1152525" cy="1152525"/>
          </a:xfrm>
          <a:prstGeom prst="ellipse">
            <a:avLst/>
          </a:prstGeom>
          <a:solidFill>
            <a:schemeClr val="accent1"/>
          </a:solidFill>
        </p:spPr>
        <p:txBody>
          <a:bodyPr tIns="18288" anchor="ctr" anchorCtr="0">
            <a:normAutofit/>
          </a:bodyPr>
          <a:lstStyle>
            <a:lvl1pPr algn="ctr">
              <a:defRPr sz="2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6923618" y="2276476"/>
            <a:ext cx="1152525" cy="1152525"/>
          </a:xfrm>
          <a:prstGeom prst="ellipse">
            <a:avLst/>
          </a:prstGeom>
          <a:solidFill>
            <a:schemeClr val="accent1"/>
          </a:solidFill>
        </p:spPr>
        <p:txBody>
          <a:bodyPr tIns="18288" anchor="ctr" anchorCtr="0">
            <a:normAutofit/>
          </a:bodyPr>
          <a:lstStyle>
            <a:lvl1pPr algn="ctr">
              <a:defRPr sz="2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3539597" y="3825711"/>
            <a:ext cx="2303463"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6347355" y="3824288"/>
            <a:ext cx="2305050"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10" name="Text Placeholder 4">
            <a:extLst>
              <a:ext uri="{FF2B5EF4-FFF2-40B4-BE49-F238E27FC236}">
                <a16:creationId xmlns:a16="http://schemas.microsoft.com/office/drawing/2014/main" id="{CE8C1654-3B97-1F3D-1C34-2B62717F0393}"/>
              </a:ext>
            </a:extLst>
          </p:cNvPr>
          <p:cNvSpPr>
            <a:spLocks noGrp="1"/>
          </p:cNvSpPr>
          <p:nvPr>
            <p:ph type="body" sz="quarter" idx="24" hasCustomPrompt="1"/>
          </p:nvPr>
        </p:nvSpPr>
        <p:spPr>
          <a:xfrm>
            <a:off x="9714708" y="2276476"/>
            <a:ext cx="1152525" cy="1152525"/>
          </a:xfrm>
          <a:prstGeom prst="ellipse">
            <a:avLst/>
          </a:prstGeom>
          <a:solidFill>
            <a:schemeClr val="accent1"/>
          </a:solidFill>
        </p:spPr>
        <p:txBody>
          <a:bodyPr tIns="18288" anchor="ctr" anchorCtr="0">
            <a:normAutofit/>
          </a:bodyPr>
          <a:lstStyle>
            <a:lvl1pPr algn="ctr">
              <a:defRPr sz="2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11" name="Text Placeholder 11">
            <a:extLst>
              <a:ext uri="{FF2B5EF4-FFF2-40B4-BE49-F238E27FC236}">
                <a16:creationId xmlns:a16="http://schemas.microsoft.com/office/drawing/2014/main" id="{0B9E9BEA-D82B-AD55-2B8C-57E332C3823D}"/>
              </a:ext>
            </a:extLst>
          </p:cNvPr>
          <p:cNvSpPr>
            <a:spLocks noGrp="1"/>
          </p:cNvSpPr>
          <p:nvPr>
            <p:ph type="body" sz="quarter" idx="25" hasCustomPrompt="1"/>
          </p:nvPr>
        </p:nvSpPr>
        <p:spPr>
          <a:xfrm>
            <a:off x="9156701" y="3824288"/>
            <a:ext cx="2268538"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Four Goes Here</a:t>
            </a:r>
            <a:endParaRPr lang="en-GB"/>
          </a:p>
        </p:txBody>
      </p:sp>
      <p:sp>
        <p:nvSpPr>
          <p:cNvPr id="5" name="Title 4">
            <a:extLst>
              <a:ext uri="{FF2B5EF4-FFF2-40B4-BE49-F238E27FC236}">
                <a16:creationId xmlns:a16="http://schemas.microsoft.com/office/drawing/2014/main" id="{4198BA90-CD69-6198-B45C-DD2EE7C91203}"/>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A2F9CF4A-4C00-8F54-71D3-6F91B2DD0B20}"/>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8377225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 Agenda_5 Dark Blue">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4" y="3068638"/>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829651" y="2040886"/>
            <a:ext cx="900000" cy="900000"/>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5646001" y="2040886"/>
            <a:ext cx="900000" cy="900000"/>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9444888" y="2040886"/>
            <a:ext cx="900000" cy="900000"/>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4583114" y="3068638"/>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8364539" y="3069262"/>
            <a:ext cx="3060699" cy="755026"/>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10" name="Text Placeholder 4">
            <a:extLst>
              <a:ext uri="{FF2B5EF4-FFF2-40B4-BE49-F238E27FC236}">
                <a16:creationId xmlns:a16="http://schemas.microsoft.com/office/drawing/2014/main" id="{CE8C1654-3B97-1F3D-1C34-2B62717F0393}"/>
              </a:ext>
            </a:extLst>
          </p:cNvPr>
          <p:cNvSpPr>
            <a:spLocks noGrp="1"/>
          </p:cNvSpPr>
          <p:nvPr>
            <p:ph type="body" sz="quarter" idx="24" hasCustomPrompt="1"/>
          </p:nvPr>
        </p:nvSpPr>
        <p:spPr>
          <a:xfrm>
            <a:off x="3739648" y="4303894"/>
            <a:ext cx="900000" cy="900000"/>
          </a:xfrm>
          <a:prstGeom prst="ellipse">
            <a:avLst/>
          </a:prstGeom>
          <a:solidFill>
            <a:schemeClr val="accent1"/>
          </a:solidFill>
        </p:spPr>
        <p:txBody>
          <a:bodyPr tIns="18288" anchor="ctr" anchorCtr="0">
            <a:no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11" name="Text Placeholder 11">
            <a:extLst>
              <a:ext uri="{FF2B5EF4-FFF2-40B4-BE49-F238E27FC236}">
                <a16:creationId xmlns:a16="http://schemas.microsoft.com/office/drawing/2014/main" id="{0B9E9BEA-D82B-AD55-2B8C-57E332C3823D}"/>
              </a:ext>
            </a:extLst>
          </p:cNvPr>
          <p:cNvSpPr>
            <a:spLocks noGrp="1"/>
          </p:cNvSpPr>
          <p:nvPr>
            <p:ph type="body" sz="quarter" idx="25" hasCustomPrompt="1"/>
          </p:nvPr>
        </p:nvSpPr>
        <p:spPr>
          <a:xfrm>
            <a:off x="2676762" y="5337175"/>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Four Goes Here</a:t>
            </a:r>
            <a:endParaRPr lang="en-GB"/>
          </a:p>
        </p:txBody>
      </p:sp>
      <p:sp>
        <p:nvSpPr>
          <p:cNvPr id="26" name="Text Placeholder 11">
            <a:extLst>
              <a:ext uri="{FF2B5EF4-FFF2-40B4-BE49-F238E27FC236}">
                <a16:creationId xmlns:a16="http://schemas.microsoft.com/office/drawing/2014/main" id="{8F2C617B-E231-6DAF-A6AB-B56B2B73A580}"/>
              </a:ext>
            </a:extLst>
          </p:cNvPr>
          <p:cNvSpPr>
            <a:spLocks noGrp="1"/>
          </p:cNvSpPr>
          <p:nvPr>
            <p:ph type="body" sz="quarter" idx="37" hasCustomPrompt="1"/>
          </p:nvPr>
        </p:nvSpPr>
        <p:spPr>
          <a:xfrm>
            <a:off x="6493112" y="5337175"/>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Five Goes Here</a:t>
            </a:r>
            <a:endParaRPr lang="en-GB"/>
          </a:p>
        </p:txBody>
      </p:sp>
      <p:sp>
        <p:nvSpPr>
          <p:cNvPr id="30" name="Text Placeholder 4">
            <a:extLst>
              <a:ext uri="{FF2B5EF4-FFF2-40B4-BE49-F238E27FC236}">
                <a16:creationId xmlns:a16="http://schemas.microsoft.com/office/drawing/2014/main" id="{2F258EF9-B9D8-7020-8A79-59ACEECD2E28}"/>
              </a:ext>
            </a:extLst>
          </p:cNvPr>
          <p:cNvSpPr>
            <a:spLocks noGrp="1"/>
          </p:cNvSpPr>
          <p:nvPr>
            <p:ph type="body" sz="quarter" idx="36" hasCustomPrompt="1"/>
          </p:nvPr>
        </p:nvSpPr>
        <p:spPr>
          <a:xfrm>
            <a:off x="7555999" y="4303894"/>
            <a:ext cx="900000" cy="900000"/>
          </a:xfrm>
          <a:prstGeom prst="ellipse">
            <a:avLst/>
          </a:prstGeom>
          <a:solidFill>
            <a:schemeClr val="accent1"/>
          </a:solidFill>
        </p:spPr>
        <p:txBody>
          <a:bodyPr tIns="18288" anchor="ctr" anchorCtr="0">
            <a:no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5" name="Title 4">
            <a:extLst>
              <a:ext uri="{FF2B5EF4-FFF2-40B4-BE49-F238E27FC236}">
                <a16:creationId xmlns:a16="http://schemas.microsoft.com/office/drawing/2014/main" id="{D6707248-9F01-C66C-3C54-7C0141C3B603}"/>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61E2E289-E0CC-37C9-43E8-808A10BCF8B4}"/>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4634329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 Agenda_6 Dark Blue">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4" y="3068638"/>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829651" y="2040886"/>
            <a:ext cx="900000" cy="900000"/>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5646001" y="2040886"/>
            <a:ext cx="900000" cy="900000"/>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9444888" y="2040886"/>
            <a:ext cx="900000" cy="900000"/>
          </a:xfrm>
          <a:prstGeom prst="ellipse">
            <a:avLst/>
          </a:prstGeom>
          <a:solidFill>
            <a:schemeClr val="accent1"/>
          </a:solidFill>
        </p:spPr>
        <p:txBody>
          <a:bodyPr tIns="18288" anchor="ctr" anchorCtr="0">
            <a:norm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4583114" y="3068638"/>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8364539" y="3069262"/>
            <a:ext cx="3060699" cy="755026"/>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10" name="Text Placeholder 4">
            <a:extLst>
              <a:ext uri="{FF2B5EF4-FFF2-40B4-BE49-F238E27FC236}">
                <a16:creationId xmlns:a16="http://schemas.microsoft.com/office/drawing/2014/main" id="{CE8C1654-3B97-1F3D-1C34-2B62717F0393}"/>
              </a:ext>
            </a:extLst>
          </p:cNvPr>
          <p:cNvSpPr>
            <a:spLocks noGrp="1"/>
          </p:cNvSpPr>
          <p:nvPr>
            <p:ph type="body" sz="quarter" idx="24" hasCustomPrompt="1"/>
          </p:nvPr>
        </p:nvSpPr>
        <p:spPr>
          <a:xfrm>
            <a:off x="1829512" y="4303894"/>
            <a:ext cx="900000" cy="900000"/>
          </a:xfrm>
          <a:prstGeom prst="ellipse">
            <a:avLst/>
          </a:prstGeom>
          <a:solidFill>
            <a:schemeClr val="accent1"/>
          </a:solidFill>
        </p:spPr>
        <p:txBody>
          <a:bodyPr tIns="18288" anchor="ctr" anchorCtr="0">
            <a:no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11" name="Text Placeholder 11">
            <a:extLst>
              <a:ext uri="{FF2B5EF4-FFF2-40B4-BE49-F238E27FC236}">
                <a16:creationId xmlns:a16="http://schemas.microsoft.com/office/drawing/2014/main" id="{0B9E9BEA-D82B-AD55-2B8C-57E332C3823D}"/>
              </a:ext>
            </a:extLst>
          </p:cNvPr>
          <p:cNvSpPr>
            <a:spLocks noGrp="1"/>
          </p:cNvSpPr>
          <p:nvPr>
            <p:ph type="body" sz="quarter" idx="25" hasCustomPrompt="1"/>
          </p:nvPr>
        </p:nvSpPr>
        <p:spPr>
          <a:xfrm>
            <a:off x="766625" y="5337175"/>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Four Goes Here</a:t>
            </a:r>
            <a:endParaRPr lang="en-GB"/>
          </a:p>
        </p:txBody>
      </p:sp>
      <p:sp>
        <p:nvSpPr>
          <p:cNvPr id="26" name="Text Placeholder 11">
            <a:extLst>
              <a:ext uri="{FF2B5EF4-FFF2-40B4-BE49-F238E27FC236}">
                <a16:creationId xmlns:a16="http://schemas.microsoft.com/office/drawing/2014/main" id="{8F2C617B-E231-6DAF-A6AB-B56B2B73A580}"/>
              </a:ext>
            </a:extLst>
          </p:cNvPr>
          <p:cNvSpPr>
            <a:spLocks noGrp="1"/>
          </p:cNvSpPr>
          <p:nvPr>
            <p:ph type="body" sz="quarter" idx="37" hasCustomPrompt="1"/>
          </p:nvPr>
        </p:nvSpPr>
        <p:spPr>
          <a:xfrm>
            <a:off x="4583114" y="5337175"/>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Five Goes Here</a:t>
            </a:r>
            <a:endParaRPr lang="en-GB"/>
          </a:p>
        </p:txBody>
      </p:sp>
      <p:sp>
        <p:nvSpPr>
          <p:cNvPr id="30" name="Text Placeholder 4">
            <a:extLst>
              <a:ext uri="{FF2B5EF4-FFF2-40B4-BE49-F238E27FC236}">
                <a16:creationId xmlns:a16="http://schemas.microsoft.com/office/drawing/2014/main" id="{2F258EF9-B9D8-7020-8A79-59ACEECD2E28}"/>
              </a:ext>
            </a:extLst>
          </p:cNvPr>
          <p:cNvSpPr>
            <a:spLocks noGrp="1"/>
          </p:cNvSpPr>
          <p:nvPr>
            <p:ph type="body" sz="quarter" idx="36" hasCustomPrompt="1"/>
          </p:nvPr>
        </p:nvSpPr>
        <p:spPr>
          <a:xfrm>
            <a:off x="5646002" y="4303894"/>
            <a:ext cx="900000" cy="900000"/>
          </a:xfrm>
          <a:prstGeom prst="ellipse">
            <a:avLst/>
          </a:prstGeom>
          <a:solidFill>
            <a:schemeClr val="accent1"/>
          </a:solidFill>
        </p:spPr>
        <p:txBody>
          <a:bodyPr tIns="18288" anchor="ctr" anchorCtr="0">
            <a:no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5" name="Title 4">
            <a:extLst>
              <a:ext uri="{FF2B5EF4-FFF2-40B4-BE49-F238E27FC236}">
                <a16:creationId xmlns:a16="http://schemas.microsoft.com/office/drawing/2014/main" id="{D6707248-9F01-C66C-3C54-7C0141C3B603}"/>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ext Placeholder 11">
            <a:extLst>
              <a:ext uri="{FF2B5EF4-FFF2-40B4-BE49-F238E27FC236}">
                <a16:creationId xmlns:a16="http://schemas.microsoft.com/office/drawing/2014/main" id="{DC98263F-7B01-6246-FB69-6388C3FE8F87}"/>
              </a:ext>
            </a:extLst>
          </p:cNvPr>
          <p:cNvSpPr>
            <a:spLocks noGrp="1"/>
          </p:cNvSpPr>
          <p:nvPr>
            <p:ph type="body" sz="quarter" idx="38" hasCustomPrompt="1"/>
          </p:nvPr>
        </p:nvSpPr>
        <p:spPr>
          <a:xfrm>
            <a:off x="8382000" y="5337175"/>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Six Goes Here</a:t>
            </a:r>
            <a:endParaRPr lang="en-GB"/>
          </a:p>
        </p:txBody>
      </p:sp>
      <p:sp>
        <p:nvSpPr>
          <p:cNvPr id="4" name="Text Placeholder 4">
            <a:extLst>
              <a:ext uri="{FF2B5EF4-FFF2-40B4-BE49-F238E27FC236}">
                <a16:creationId xmlns:a16="http://schemas.microsoft.com/office/drawing/2014/main" id="{7F9C96BD-3B20-F565-616C-42A988057873}"/>
              </a:ext>
            </a:extLst>
          </p:cNvPr>
          <p:cNvSpPr>
            <a:spLocks noGrp="1"/>
          </p:cNvSpPr>
          <p:nvPr>
            <p:ph type="body" sz="quarter" idx="39" hasCustomPrompt="1"/>
          </p:nvPr>
        </p:nvSpPr>
        <p:spPr>
          <a:xfrm>
            <a:off x="9444888" y="4303894"/>
            <a:ext cx="900000" cy="900000"/>
          </a:xfrm>
          <a:prstGeom prst="ellipse">
            <a:avLst/>
          </a:prstGeom>
          <a:solidFill>
            <a:schemeClr val="accent1"/>
          </a:solidFill>
        </p:spPr>
        <p:txBody>
          <a:bodyPr tIns="18288" anchor="ctr" anchorCtr="0">
            <a:noAutofit/>
          </a:bodyPr>
          <a:lstStyle>
            <a:lvl1pPr algn="ctr">
              <a:lnSpc>
                <a:spcPct val="100000"/>
              </a:lnSpc>
              <a:defRPr sz="24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6</a:t>
            </a:r>
            <a:endParaRPr lang="en-GB"/>
          </a:p>
        </p:txBody>
      </p:sp>
    </p:spTree>
    <p:extLst>
      <p:ext uri="{BB962C8B-B14F-4D97-AF65-F5344CB8AC3E}">
        <p14:creationId xmlns:p14="http://schemas.microsoft.com/office/powerpoint/2010/main" val="3274701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 Agenda_3 Brand">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3" y="3824288"/>
            <a:ext cx="3025776" cy="1512887"/>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703390" y="2276476"/>
            <a:ext cx="1152525" cy="1152525"/>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5519738" y="2276476"/>
            <a:ext cx="1152525" cy="1152525"/>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9318627" y="2276476"/>
            <a:ext cx="1152525" cy="1152525"/>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4583113" y="3825711"/>
            <a:ext cx="3025775" cy="1512887"/>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8364538" y="3824288"/>
            <a:ext cx="3060700" cy="1512887"/>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6" name="Title 5">
            <a:extLst>
              <a:ext uri="{FF2B5EF4-FFF2-40B4-BE49-F238E27FC236}">
                <a16:creationId xmlns:a16="http://schemas.microsoft.com/office/drawing/2014/main" id="{436CE106-9B0D-854E-117E-0A3AD59E833D}"/>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B8B0E4D2-6D49-9C2F-29DD-0EFCACC6907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5607948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 Agenda_4 Brand">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4" y="3824288"/>
            <a:ext cx="2268537"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324770" y="2276476"/>
            <a:ext cx="1152525" cy="1152525"/>
          </a:xfrm>
          <a:prstGeom prst="ellipse">
            <a:avLst/>
          </a:prstGeom>
          <a:solidFill>
            <a:srgbClr val="FFCC00"/>
          </a:solidFill>
        </p:spPr>
        <p:txBody>
          <a:bodyPr tIns="18288" anchor="ctr" anchorCtr="0">
            <a:normAutofit/>
          </a:bodyPr>
          <a:lstStyle>
            <a:lvl1pPr algn="ctr">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4115066" y="2276476"/>
            <a:ext cx="1152525" cy="1152525"/>
          </a:xfrm>
          <a:prstGeom prst="ellipse">
            <a:avLst/>
          </a:prstGeom>
          <a:solidFill>
            <a:srgbClr val="FFCC00"/>
          </a:solidFill>
        </p:spPr>
        <p:txBody>
          <a:bodyPr tIns="18288" anchor="ctr" anchorCtr="0">
            <a:normAutofit/>
          </a:bodyPr>
          <a:lstStyle>
            <a:lvl1pPr algn="ctr">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6923618" y="2276476"/>
            <a:ext cx="1152525" cy="1152525"/>
          </a:xfrm>
          <a:prstGeom prst="ellipse">
            <a:avLst/>
          </a:prstGeom>
          <a:solidFill>
            <a:srgbClr val="FFCC00"/>
          </a:solidFill>
        </p:spPr>
        <p:txBody>
          <a:bodyPr tIns="18288" anchor="ctr" anchorCtr="0">
            <a:normAutofit/>
          </a:bodyPr>
          <a:lstStyle>
            <a:lvl1pPr algn="ctr">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3539597" y="3825711"/>
            <a:ext cx="2303463"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6347355" y="3824288"/>
            <a:ext cx="2305050"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10" name="Text Placeholder 4">
            <a:extLst>
              <a:ext uri="{FF2B5EF4-FFF2-40B4-BE49-F238E27FC236}">
                <a16:creationId xmlns:a16="http://schemas.microsoft.com/office/drawing/2014/main" id="{CE8C1654-3B97-1F3D-1C34-2B62717F0393}"/>
              </a:ext>
            </a:extLst>
          </p:cNvPr>
          <p:cNvSpPr>
            <a:spLocks noGrp="1"/>
          </p:cNvSpPr>
          <p:nvPr>
            <p:ph type="body" sz="quarter" idx="24" hasCustomPrompt="1"/>
          </p:nvPr>
        </p:nvSpPr>
        <p:spPr>
          <a:xfrm>
            <a:off x="9714708" y="2276476"/>
            <a:ext cx="1152525" cy="1152525"/>
          </a:xfrm>
          <a:prstGeom prst="ellipse">
            <a:avLst/>
          </a:prstGeom>
          <a:solidFill>
            <a:srgbClr val="FFCC00"/>
          </a:solidFill>
        </p:spPr>
        <p:txBody>
          <a:bodyPr tIns="18288" anchor="ctr" anchorCtr="0">
            <a:normAutofit/>
          </a:bodyPr>
          <a:lstStyle>
            <a:lvl1pPr algn="ctr">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11" name="Text Placeholder 11">
            <a:extLst>
              <a:ext uri="{FF2B5EF4-FFF2-40B4-BE49-F238E27FC236}">
                <a16:creationId xmlns:a16="http://schemas.microsoft.com/office/drawing/2014/main" id="{0B9E9BEA-D82B-AD55-2B8C-57E332C3823D}"/>
              </a:ext>
            </a:extLst>
          </p:cNvPr>
          <p:cNvSpPr>
            <a:spLocks noGrp="1"/>
          </p:cNvSpPr>
          <p:nvPr>
            <p:ph type="body" sz="quarter" idx="25" hasCustomPrompt="1"/>
          </p:nvPr>
        </p:nvSpPr>
        <p:spPr>
          <a:xfrm>
            <a:off x="9156701" y="3824288"/>
            <a:ext cx="2268538" cy="1511464"/>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Four Goes Here</a:t>
            </a:r>
            <a:endParaRPr lang="en-GB"/>
          </a:p>
        </p:txBody>
      </p:sp>
      <p:sp>
        <p:nvSpPr>
          <p:cNvPr id="5" name="Title 4">
            <a:extLst>
              <a:ext uri="{FF2B5EF4-FFF2-40B4-BE49-F238E27FC236}">
                <a16:creationId xmlns:a16="http://schemas.microsoft.com/office/drawing/2014/main" id="{4198BA90-CD69-6198-B45C-DD2EE7C91203}"/>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AA65F204-5B47-1A0F-CA97-CE997A6DECB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1297775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Divider_V1_White">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E882C74B-F576-9D89-6A8E-4BB8E95AECEF}"/>
              </a:ext>
            </a:extLst>
          </p:cNvPr>
          <p:cNvSpPr>
            <a:spLocks noGrp="1"/>
          </p:cNvSpPr>
          <p:nvPr>
            <p:ph type="pic" sz="quarter" idx="11" hasCustomPrompt="1"/>
          </p:nvPr>
        </p:nvSpPr>
        <p:spPr>
          <a:xfrm>
            <a:off x="0" y="0"/>
            <a:ext cx="12192000" cy="6858000"/>
          </a:xfrm>
          <a:custGeom>
            <a:avLst/>
            <a:gdLst>
              <a:gd name="connsiteX0" fmla="*/ 11404804 w 12192000"/>
              <a:gd name="connsiteY0" fmla="*/ 6050443 h 6858000"/>
              <a:gd name="connsiteX1" fmla="*/ 12192000 w 12192000"/>
              <a:gd name="connsiteY1" fmla="*/ 6050443 h 6858000"/>
              <a:gd name="connsiteX2" fmla="*/ 12192000 w 12192000"/>
              <a:gd name="connsiteY2" fmla="*/ 6858000 h 6858000"/>
              <a:gd name="connsiteX3" fmla="*/ 11002150 w 12192000"/>
              <a:gd name="connsiteY3" fmla="*/ 6858000 h 6858000"/>
              <a:gd name="connsiteX4" fmla="*/ 11002150 w 12192000"/>
              <a:gd name="connsiteY4" fmla="*/ 6453098 h 6858000"/>
              <a:gd name="connsiteX5" fmla="*/ 11404804 w 12192000"/>
              <a:gd name="connsiteY5" fmla="*/ 6050443 h 6858000"/>
              <a:gd name="connsiteX6" fmla="*/ 974332 w 12192000"/>
              <a:gd name="connsiteY6" fmla="*/ 796467 h 6858000"/>
              <a:gd name="connsiteX7" fmla="*/ 769012 w 12192000"/>
              <a:gd name="connsiteY7" fmla="*/ 1001787 h 6858000"/>
              <a:gd name="connsiteX8" fmla="*/ 769012 w 12192000"/>
              <a:gd name="connsiteY8" fmla="*/ 1999057 h 6858000"/>
              <a:gd name="connsiteX9" fmla="*/ 974332 w 12192000"/>
              <a:gd name="connsiteY9" fmla="*/ 2204378 h 6858000"/>
              <a:gd name="connsiteX10" fmla="*/ 1971602 w 12192000"/>
              <a:gd name="connsiteY10" fmla="*/ 2204378 h 6858000"/>
              <a:gd name="connsiteX11" fmla="*/ 2176923 w 12192000"/>
              <a:gd name="connsiteY11" fmla="*/ 1999057 h 6858000"/>
              <a:gd name="connsiteX12" fmla="*/ 2176923 w 12192000"/>
              <a:gd name="connsiteY12" fmla="*/ 1001787 h 6858000"/>
              <a:gd name="connsiteX13" fmla="*/ 1971602 w 12192000"/>
              <a:gd name="connsiteY13" fmla="*/ 796467 h 6858000"/>
              <a:gd name="connsiteX14" fmla="*/ 0 w 12192000"/>
              <a:gd name="connsiteY14" fmla="*/ 0 h 6858000"/>
              <a:gd name="connsiteX15" fmla="*/ 12192000 w 12192000"/>
              <a:gd name="connsiteY15" fmla="*/ 0 h 6858000"/>
              <a:gd name="connsiteX16" fmla="*/ 12192000 w 12192000"/>
              <a:gd name="connsiteY16" fmla="*/ 4219925 h 6858000"/>
              <a:gd name="connsiteX17" fmla="*/ 11404804 w 12192000"/>
              <a:gd name="connsiteY17" fmla="*/ 4219925 h 6858000"/>
              <a:gd name="connsiteX18" fmla="*/ 11002150 w 12192000"/>
              <a:gd name="connsiteY18" fmla="*/ 4622583 h 6858000"/>
              <a:gd name="connsiteX19" fmla="*/ 11002150 w 12192000"/>
              <a:gd name="connsiteY19" fmla="*/ 5647785 h 6858000"/>
              <a:gd name="connsiteX20" fmla="*/ 10599491 w 12192000"/>
              <a:gd name="connsiteY20" fmla="*/ 6050443 h 6858000"/>
              <a:gd name="connsiteX21" fmla="*/ 9574289 w 12192000"/>
              <a:gd name="connsiteY21" fmla="*/ 6050443 h 6858000"/>
              <a:gd name="connsiteX22" fmla="*/ 9171618 w 12192000"/>
              <a:gd name="connsiteY22" fmla="*/ 6453098 h 6858000"/>
              <a:gd name="connsiteX23" fmla="*/ 9171618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11404804" y="6050443"/>
                </a:moveTo>
                <a:lnTo>
                  <a:pt x="12192000" y="6050443"/>
                </a:lnTo>
                <a:lnTo>
                  <a:pt x="12192000" y="6858000"/>
                </a:lnTo>
                <a:lnTo>
                  <a:pt x="11002150" y="6858000"/>
                </a:lnTo>
                <a:lnTo>
                  <a:pt x="11002150" y="6453098"/>
                </a:lnTo>
                <a:cubicBezTo>
                  <a:pt x="11002150" y="6230668"/>
                  <a:pt x="11182374" y="6050443"/>
                  <a:pt x="11404804" y="6050443"/>
                </a:cubicBezTo>
                <a:close/>
                <a:moveTo>
                  <a:pt x="974332" y="796467"/>
                </a:moveTo>
                <a:cubicBezTo>
                  <a:pt x="860917" y="796467"/>
                  <a:pt x="769012" y="888372"/>
                  <a:pt x="769012" y="1001787"/>
                </a:cubicBezTo>
                <a:lnTo>
                  <a:pt x="769012" y="1999057"/>
                </a:lnTo>
                <a:cubicBezTo>
                  <a:pt x="769012" y="2112472"/>
                  <a:pt x="860917" y="2204378"/>
                  <a:pt x="974332" y="2204378"/>
                </a:cubicBezTo>
                <a:lnTo>
                  <a:pt x="1971602" y="2204378"/>
                </a:lnTo>
                <a:cubicBezTo>
                  <a:pt x="2085017" y="2204378"/>
                  <a:pt x="2176923" y="2112472"/>
                  <a:pt x="2176923" y="1999057"/>
                </a:cubicBezTo>
                <a:lnTo>
                  <a:pt x="2176923" y="1001787"/>
                </a:lnTo>
                <a:cubicBezTo>
                  <a:pt x="2176923" y="888372"/>
                  <a:pt x="2085017" y="796467"/>
                  <a:pt x="1971602" y="796467"/>
                </a:cubicBezTo>
                <a:close/>
                <a:moveTo>
                  <a:pt x="0" y="0"/>
                </a:moveTo>
                <a:lnTo>
                  <a:pt x="12192000" y="0"/>
                </a:lnTo>
                <a:lnTo>
                  <a:pt x="12192000" y="4219925"/>
                </a:lnTo>
                <a:lnTo>
                  <a:pt x="11404804" y="4219925"/>
                </a:lnTo>
                <a:cubicBezTo>
                  <a:pt x="11182374" y="4219925"/>
                  <a:pt x="11002150" y="4400153"/>
                  <a:pt x="11002150" y="4622583"/>
                </a:cubicBezTo>
                <a:lnTo>
                  <a:pt x="11002150" y="5647785"/>
                </a:lnTo>
                <a:cubicBezTo>
                  <a:pt x="11002150" y="5870214"/>
                  <a:pt x="10821920" y="6050443"/>
                  <a:pt x="10599491" y="6050443"/>
                </a:cubicBezTo>
                <a:lnTo>
                  <a:pt x="9574289" y="6050443"/>
                </a:lnTo>
                <a:cubicBezTo>
                  <a:pt x="9352828" y="6050443"/>
                  <a:pt x="9171618" y="6231620"/>
                  <a:pt x="9171618" y="6453098"/>
                </a:cubicBezTo>
                <a:lnTo>
                  <a:pt x="9171618"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Font typeface="Arial" panose="020B0604020202020204" pitchFamily="34" charset="0"/>
              <a:buNone/>
              <a:defRPr/>
            </a:lvl1pPr>
          </a:lstStyle>
          <a:p>
            <a:r>
              <a:rPr lang="de-DE"/>
              <a:t> </a:t>
            </a:r>
          </a:p>
        </p:txBody>
      </p:sp>
      <p:sp>
        <p:nvSpPr>
          <p:cNvPr id="2" name="Titel 1">
            <a:extLst>
              <a:ext uri="{FF2B5EF4-FFF2-40B4-BE49-F238E27FC236}">
                <a16:creationId xmlns:a16="http://schemas.microsoft.com/office/drawing/2014/main" id="{0904E1F1-1BF8-7A7E-D301-C4C626375E00}"/>
              </a:ext>
            </a:extLst>
          </p:cNvPr>
          <p:cNvSpPr>
            <a:spLocks noGrp="1"/>
          </p:cNvSpPr>
          <p:nvPr>
            <p:ph type="title" hasCustomPrompt="1"/>
          </p:nvPr>
        </p:nvSpPr>
        <p:spPr>
          <a:xfrm>
            <a:off x="827252" y="3294704"/>
            <a:ext cx="7982663" cy="1697529"/>
          </a:xfrm>
          <a:prstGeom prst="rect">
            <a:avLst/>
          </a:prstGeom>
          <a:noFill/>
        </p:spPr>
        <p:txBody>
          <a:bodyPr anchor="t" anchorCtr="0">
            <a:noAutofit/>
          </a:bodyPr>
          <a:lstStyle>
            <a:lvl1pPr>
              <a:defRPr sz="5400">
                <a:solidFill>
                  <a:schemeClr val="bg1"/>
                </a:solidFill>
                <a:latin typeface="PP Telegraf" pitchFamily="2" charset="77"/>
              </a:defRPr>
            </a:lvl1pPr>
          </a:lstStyle>
          <a:p>
            <a:r>
              <a:rPr lang="de-DE" noProof="1"/>
              <a:t>Title T1, 54pt </a:t>
            </a:r>
            <a:br>
              <a:rPr lang="de-DE" noProof="1"/>
            </a:br>
            <a:r>
              <a:rPr lang="de-DE" noProof="1"/>
              <a:t>Telegraf Regular</a:t>
            </a:r>
            <a:endParaRPr lang="de-DE"/>
          </a:p>
        </p:txBody>
      </p:sp>
      <p:sp>
        <p:nvSpPr>
          <p:cNvPr id="28" name="Freihandform 27">
            <a:extLst>
              <a:ext uri="{FF2B5EF4-FFF2-40B4-BE49-F238E27FC236}">
                <a16:creationId xmlns:a16="http://schemas.microsoft.com/office/drawing/2014/main" id="{8CF796A3-196C-1272-4741-E8A8913E4FA3}"/>
              </a:ext>
            </a:extLst>
          </p:cNvPr>
          <p:cNvSpPr/>
          <p:nvPr userDrawn="1"/>
        </p:nvSpPr>
        <p:spPr>
          <a:xfrm flipH="1">
            <a:off x="9171618" y="4219925"/>
            <a:ext cx="3020382" cy="2638075"/>
          </a:xfrm>
          <a:custGeom>
            <a:avLst/>
            <a:gdLst>
              <a:gd name="connsiteX0" fmla="*/ 787196 w 3020382"/>
              <a:gd name="connsiteY0" fmla="*/ 0 h 2638075"/>
              <a:gd name="connsiteX1" fmla="*/ 0 w 3020382"/>
              <a:gd name="connsiteY1" fmla="*/ 0 h 2638075"/>
              <a:gd name="connsiteX2" fmla="*/ 0 w 3020382"/>
              <a:gd name="connsiteY2" fmla="*/ 1830518 h 2638075"/>
              <a:gd name="connsiteX3" fmla="*/ 787196 w 3020382"/>
              <a:gd name="connsiteY3" fmla="*/ 1830518 h 2638075"/>
              <a:gd name="connsiteX4" fmla="*/ 1189850 w 3020382"/>
              <a:gd name="connsiteY4" fmla="*/ 2233173 h 2638075"/>
              <a:gd name="connsiteX5" fmla="*/ 1189850 w 3020382"/>
              <a:gd name="connsiteY5" fmla="*/ 2638075 h 2638075"/>
              <a:gd name="connsiteX6" fmla="*/ 3020382 w 3020382"/>
              <a:gd name="connsiteY6" fmla="*/ 2638075 h 2638075"/>
              <a:gd name="connsiteX7" fmla="*/ 3020382 w 3020382"/>
              <a:gd name="connsiteY7" fmla="*/ 2233173 h 2638075"/>
              <a:gd name="connsiteX8" fmla="*/ 2617711 w 3020382"/>
              <a:gd name="connsiteY8" fmla="*/ 1830518 h 2638075"/>
              <a:gd name="connsiteX9" fmla="*/ 1592509 w 3020382"/>
              <a:gd name="connsiteY9" fmla="*/ 1830518 h 2638075"/>
              <a:gd name="connsiteX10" fmla="*/ 1189850 w 3020382"/>
              <a:gd name="connsiteY10" fmla="*/ 1427860 h 2638075"/>
              <a:gd name="connsiteX11" fmla="*/ 1189850 w 3020382"/>
              <a:gd name="connsiteY11" fmla="*/ 402658 h 2638075"/>
              <a:gd name="connsiteX12" fmla="*/ 787196 w 3020382"/>
              <a:gd name="connsiteY12" fmla="*/ 0 h 263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0382" h="2638075">
                <a:moveTo>
                  <a:pt x="787196" y="0"/>
                </a:moveTo>
                <a:lnTo>
                  <a:pt x="0" y="0"/>
                </a:lnTo>
                <a:lnTo>
                  <a:pt x="0" y="1830518"/>
                </a:lnTo>
                <a:lnTo>
                  <a:pt x="787196" y="1830518"/>
                </a:lnTo>
                <a:cubicBezTo>
                  <a:pt x="1009626" y="1830518"/>
                  <a:pt x="1189850" y="2010743"/>
                  <a:pt x="1189850" y="2233173"/>
                </a:cubicBezTo>
                <a:lnTo>
                  <a:pt x="1189850" y="2638075"/>
                </a:lnTo>
                <a:lnTo>
                  <a:pt x="3020382" y="2638075"/>
                </a:lnTo>
                <a:lnTo>
                  <a:pt x="3020382" y="2233173"/>
                </a:lnTo>
                <a:cubicBezTo>
                  <a:pt x="3020382" y="2011695"/>
                  <a:pt x="2839172" y="1830518"/>
                  <a:pt x="2617711" y="1830518"/>
                </a:cubicBezTo>
                <a:lnTo>
                  <a:pt x="1592509" y="1830518"/>
                </a:lnTo>
                <a:cubicBezTo>
                  <a:pt x="1370080" y="1830518"/>
                  <a:pt x="1189850" y="1650289"/>
                  <a:pt x="1189850" y="1427860"/>
                </a:cubicBezTo>
                <a:lnTo>
                  <a:pt x="1189850" y="402658"/>
                </a:lnTo>
                <a:cubicBezTo>
                  <a:pt x="1189850" y="180228"/>
                  <a:pt x="1009626" y="0"/>
                  <a:pt x="787196" y="0"/>
                </a:cubicBezTo>
                <a:close/>
              </a:path>
            </a:pathLst>
          </a:custGeom>
          <a:solidFill>
            <a:schemeClr val="bg1"/>
          </a:solidFill>
          <a:ln w="6347" cap="flat">
            <a:noFill/>
            <a:prstDash val="solid"/>
            <a:miter/>
          </a:ln>
        </p:spPr>
        <p:txBody>
          <a:bodyPr rtlCol="0" anchor="ctr"/>
          <a:lstStyle/>
          <a:p>
            <a:endParaRPr lang="de-DE"/>
          </a:p>
        </p:txBody>
      </p:sp>
      <p:pic>
        <p:nvPicPr>
          <p:cNvPr id="23" name="Grafik 22">
            <a:extLst>
              <a:ext uri="{FF2B5EF4-FFF2-40B4-BE49-F238E27FC236}">
                <a16:creationId xmlns:a16="http://schemas.microsoft.com/office/drawing/2014/main" id="{50C235A3-B3E6-8BC5-A0B2-88A8E8436B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317387"/>
            <a:ext cx="2366072" cy="2366072"/>
          </a:xfrm>
          <a:prstGeom prst="rect">
            <a:avLst/>
          </a:prstGeom>
        </p:spPr>
      </p:pic>
      <p:sp>
        <p:nvSpPr>
          <p:cNvPr id="31" name="Textplatzhalter 13">
            <a:extLst>
              <a:ext uri="{FF2B5EF4-FFF2-40B4-BE49-F238E27FC236}">
                <a16:creationId xmlns:a16="http://schemas.microsoft.com/office/drawing/2014/main" id="{678A48CC-9C25-8AC0-AE47-431E12445788}"/>
              </a:ext>
            </a:extLst>
          </p:cNvPr>
          <p:cNvSpPr>
            <a:spLocks noGrp="1"/>
          </p:cNvSpPr>
          <p:nvPr>
            <p:ph type="body" sz="quarter" idx="14" hasCustomPrompt="1"/>
          </p:nvPr>
        </p:nvSpPr>
        <p:spPr>
          <a:xfrm>
            <a:off x="845205" y="4992233"/>
            <a:ext cx="7981963" cy="799881"/>
          </a:xfrm>
        </p:spPr>
        <p:txBody>
          <a:bodyPr bIns="0" anchor="t" anchorCtr="0">
            <a:noAutofit/>
          </a:bodyPr>
          <a:lstStyle>
            <a:lvl1pPr marL="0" indent="0">
              <a:lnSpc>
                <a:spcPct val="100000"/>
              </a:lnSpc>
              <a:buFont typeface="Arial" panose="020B0604020202020204" pitchFamily="34" charset="0"/>
              <a:buNone/>
              <a:defRPr sz="2800" b="1" i="0">
                <a:solidFill>
                  <a:schemeClr val="bg1"/>
                </a:solidFill>
                <a:latin typeface="PP Telegraf Ultrabold" pitchFamily="2" charset="77"/>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a:lnSpc>
                <a:spcPct val="90000"/>
              </a:lnSpc>
              <a:spcBef>
                <a:spcPct val="0"/>
              </a:spcBef>
              <a:defRPr/>
            </a:pPr>
            <a:r>
              <a:rPr lang="de-DE" b="1" noProof="1">
                <a:latin typeface="PP Telegraf Ultrabold" pitchFamily="2" charset="77"/>
              </a:rPr>
              <a:t>Subtitle T2, 28pt Telegraf Regular</a:t>
            </a:r>
            <a:endParaRPr lang="de-DE" b="1">
              <a:latin typeface="PP Telegraf Ultrabold" pitchFamily="2" charset="77"/>
            </a:endParaRPr>
          </a:p>
        </p:txBody>
      </p:sp>
      <p:sp>
        <p:nvSpPr>
          <p:cNvPr id="3" name="Foliennummernplatzhalter 5">
            <a:extLst>
              <a:ext uri="{FF2B5EF4-FFF2-40B4-BE49-F238E27FC236}">
                <a16:creationId xmlns:a16="http://schemas.microsoft.com/office/drawing/2014/main" id="{73F776FE-6FE1-4AF4-68BD-32F44D97D1B1}"/>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Tree>
    <p:extLst>
      <p:ext uri="{BB962C8B-B14F-4D97-AF65-F5344CB8AC3E}">
        <p14:creationId xmlns:p14="http://schemas.microsoft.com/office/powerpoint/2010/main" val="7345278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2 Agenda_5 Brand">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4" y="3068638"/>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829651" y="2040886"/>
            <a:ext cx="900000" cy="900000"/>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5646001" y="2040886"/>
            <a:ext cx="900000" cy="900000"/>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9444888" y="2040886"/>
            <a:ext cx="900000" cy="900000"/>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4583114" y="3068638"/>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8364539" y="3069262"/>
            <a:ext cx="3060699" cy="755026"/>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10" name="Text Placeholder 4">
            <a:extLst>
              <a:ext uri="{FF2B5EF4-FFF2-40B4-BE49-F238E27FC236}">
                <a16:creationId xmlns:a16="http://schemas.microsoft.com/office/drawing/2014/main" id="{CE8C1654-3B97-1F3D-1C34-2B62717F0393}"/>
              </a:ext>
            </a:extLst>
          </p:cNvPr>
          <p:cNvSpPr>
            <a:spLocks noGrp="1"/>
          </p:cNvSpPr>
          <p:nvPr>
            <p:ph type="body" sz="quarter" idx="24" hasCustomPrompt="1"/>
          </p:nvPr>
        </p:nvSpPr>
        <p:spPr>
          <a:xfrm>
            <a:off x="3739648" y="4303894"/>
            <a:ext cx="900000" cy="900000"/>
          </a:xfrm>
          <a:prstGeom prst="ellipse">
            <a:avLst/>
          </a:prstGeom>
          <a:solidFill>
            <a:srgbClr val="FFCC00"/>
          </a:solidFill>
        </p:spPr>
        <p:txBody>
          <a:bodyPr tIns="18288" anchor="ctr" anchorCtr="0">
            <a:no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11" name="Text Placeholder 11">
            <a:extLst>
              <a:ext uri="{FF2B5EF4-FFF2-40B4-BE49-F238E27FC236}">
                <a16:creationId xmlns:a16="http://schemas.microsoft.com/office/drawing/2014/main" id="{0B9E9BEA-D82B-AD55-2B8C-57E332C3823D}"/>
              </a:ext>
            </a:extLst>
          </p:cNvPr>
          <p:cNvSpPr>
            <a:spLocks noGrp="1"/>
          </p:cNvSpPr>
          <p:nvPr>
            <p:ph type="body" sz="quarter" idx="25" hasCustomPrompt="1"/>
          </p:nvPr>
        </p:nvSpPr>
        <p:spPr>
          <a:xfrm>
            <a:off x="2676762" y="5337175"/>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Four Goes Here</a:t>
            </a:r>
            <a:endParaRPr lang="en-GB"/>
          </a:p>
        </p:txBody>
      </p:sp>
      <p:sp>
        <p:nvSpPr>
          <p:cNvPr id="26" name="Text Placeholder 11">
            <a:extLst>
              <a:ext uri="{FF2B5EF4-FFF2-40B4-BE49-F238E27FC236}">
                <a16:creationId xmlns:a16="http://schemas.microsoft.com/office/drawing/2014/main" id="{8F2C617B-E231-6DAF-A6AB-B56B2B73A580}"/>
              </a:ext>
            </a:extLst>
          </p:cNvPr>
          <p:cNvSpPr>
            <a:spLocks noGrp="1"/>
          </p:cNvSpPr>
          <p:nvPr>
            <p:ph type="body" sz="quarter" idx="37" hasCustomPrompt="1"/>
          </p:nvPr>
        </p:nvSpPr>
        <p:spPr>
          <a:xfrm>
            <a:off x="6493112" y="5337175"/>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Five Goes Here</a:t>
            </a:r>
            <a:endParaRPr lang="en-GB"/>
          </a:p>
        </p:txBody>
      </p:sp>
      <p:sp>
        <p:nvSpPr>
          <p:cNvPr id="30" name="Text Placeholder 4">
            <a:extLst>
              <a:ext uri="{FF2B5EF4-FFF2-40B4-BE49-F238E27FC236}">
                <a16:creationId xmlns:a16="http://schemas.microsoft.com/office/drawing/2014/main" id="{2F258EF9-B9D8-7020-8A79-59ACEECD2E28}"/>
              </a:ext>
            </a:extLst>
          </p:cNvPr>
          <p:cNvSpPr>
            <a:spLocks noGrp="1"/>
          </p:cNvSpPr>
          <p:nvPr>
            <p:ph type="body" sz="quarter" idx="36" hasCustomPrompt="1"/>
          </p:nvPr>
        </p:nvSpPr>
        <p:spPr>
          <a:xfrm>
            <a:off x="7555999" y="4303894"/>
            <a:ext cx="900000" cy="900000"/>
          </a:xfrm>
          <a:prstGeom prst="ellipse">
            <a:avLst/>
          </a:prstGeom>
          <a:solidFill>
            <a:srgbClr val="FFCC00"/>
          </a:solidFill>
        </p:spPr>
        <p:txBody>
          <a:bodyPr tIns="18288" anchor="ctr" anchorCtr="0">
            <a:no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5" name="Title 4">
            <a:extLst>
              <a:ext uri="{FF2B5EF4-FFF2-40B4-BE49-F238E27FC236}">
                <a16:creationId xmlns:a16="http://schemas.microsoft.com/office/drawing/2014/main" id="{D6707248-9F01-C66C-3C54-7C0141C3B603}"/>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D689840D-C8D5-9929-9DCF-0CC9458E61F7}"/>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2233669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02 Agenda_6 Brand">
    <p:spTree>
      <p:nvGrpSpPr>
        <p:cNvPr id="1" name=""/>
        <p:cNvGrpSpPr/>
        <p:nvPr/>
      </p:nvGrpSpPr>
      <p:grpSpPr>
        <a:xfrm>
          <a:off x="0" y="0"/>
          <a:ext cx="0" cy="0"/>
          <a:chOff x="0" y="0"/>
          <a:chExt cx="0" cy="0"/>
        </a:xfrm>
      </p:grpSpPr>
      <p:sp>
        <p:nvSpPr>
          <p:cNvPr id="24" name="Text Placeholder 11">
            <a:extLst>
              <a:ext uri="{FF2B5EF4-FFF2-40B4-BE49-F238E27FC236}">
                <a16:creationId xmlns:a16="http://schemas.microsoft.com/office/drawing/2014/main" id="{093692F4-CDD9-A6EB-19A8-6A9194D6533D}"/>
              </a:ext>
            </a:extLst>
          </p:cNvPr>
          <p:cNvSpPr>
            <a:spLocks noGrp="1"/>
          </p:cNvSpPr>
          <p:nvPr>
            <p:ph type="body" sz="quarter" idx="11" hasCustomPrompt="1"/>
          </p:nvPr>
        </p:nvSpPr>
        <p:spPr>
          <a:xfrm>
            <a:off x="766764" y="3068638"/>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One Goes Here</a:t>
            </a:r>
            <a:endParaRPr lang="en-GB"/>
          </a:p>
        </p:txBody>
      </p:sp>
      <p:sp>
        <p:nvSpPr>
          <p:cNvPr id="27" name="Text Placeholder 4">
            <a:extLst>
              <a:ext uri="{FF2B5EF4-FFF2-40B4-BE49-F238E27FC236}">
                <a16:creationId xmlns:a16="http://schemas.microsoft.com/office/drawing/2014/main" id="{96C97290-9CC8-423A-3211-0573791D1099}"/>
              </a:ext>
            </a:extLst>
          </p:cNvPr>
          <p:cNvSpPr>
            <a:spLocks noGrp="1"/>
          </p:cNvSpPr>
          <p:nvPr>
            <p:ph type="body" sz="quarter" idx="18" hasCustomPrompt="1"/>
          </p:nvPr>
        </p:nvSpPr>
        <p:spPr>
          <a:xfrm>
            <a:off x="1829651" y="2040886"/>
            <a:ext cx="900000" cy="900000"/>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28" name="Text Placeholder 4">
            <a:extLst>
              <a:ext uri="{FF2B5EF4-FFF2-40B4-BE49-F238E27FC236}">
                <a16:creationId xmlns:a16="http://schemas.microsoft.com/office/drawing/2014/main" id="{64B8DC42-A947-6662-1ABE-CEAADAD5B9D7}"/>
              </a:ext>
            </a:extLst>
          </p:cNvPr>
          <p:cNvSpPr>
            <a:spLocks noGrp="1"/>
          </p:cNvSpPr>
          <p:nvPr>
            <p:ph type="body" sz="quarter" idx="19" hasCustomPrompt="1"/>
          </p:nvPr>
        </p:nvSpPr>
        <p:spPr>
          <a:xfrm>
            <a:off x="5646001" y="2040886"/>
            <a:ext cx="900000" cy="900000"/>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29" name="Text Placeholder 4">
            <a:extLst>
              <a:ext uri="{FF2B5EF4-FFF2-40B4-BE49-F238E27FC236}">
                <a16:creationId xmlns:a16="http://schemas.microsoft.com/office/drawing/2014/main" id="{6D26A465-0A9C-7BF2-FAD5-A8F4E267CCB0}"/>
              </a:ext>
            </a:extLst>
          </p:cNvPr>
          <p:cNvSpPr>
            <a:spLocks noGrp="1"/>
          </p:cNvSpPr>
          <p:nvPr>
            <p:ph type="body" sz="quarter" idx="20" hasCustomPrompt="1"/>
          </p:nvPr>
        </p:nvSpPr>
        <p:spPr>
          <a:xfrm>
            <a:off x="9444888" y="2040886"/>
            <a:ext cx="900000" cy="900000"/>
          </a:xfrm>
          <a:prstGeom prst="ellipse">
            <a:avLst/>
          </a:prstGeom>
          <a:solidFill>
            <a:srgbClr val="FFCC00"/>
          </a:solidFill>
        </p:spPr>
        <p:txBody>
          <a:bodyPr tIns="18288" anchor="ctr" anchorCtr="0">
            <a:norm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15" name="Text Placeholder 11">
            <a:extLst>
              <a:ext uri="{FF2B5EF4-FFF2-40B4-BE49-F238E27FC236}">
                <a16:creationId xmlns:a16="http://schemas.microsoft.com/office/drawing/2014/main" id="{AC490F0A-3D98-3161-3A08-3D228E542084}"/>
              </a:ext>
            </a:extLst>
          </p:cNvPr>
          <p:cNvSpPr>
            <a:spLocks noGrp="1"/>
          </p:cNvSpPr>
          <p:nvPr>
            <p:ph type="body" sz="quarter" idx="22" hasCustomPrompt="1"/>
          </p:nvPr>
        </p:nvSpPr>
        <p:spPr>
          <a:xfrm>
            <a:off x="4583114" y="3068638"/>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Two Goes Here</a:t>
            </a:r>
            <a:endParaRPr lang="en-GB"/>
          </a:p>
        </p:txBody>
      </p:sp>
      <p:sp>
        <p:nvSpPr>
          <p:cNvPr id="16" name="Text Placeholder 11">
            <a:extLst>
              <a:ext uri="{FF2B5EF4-FFF2-40B4-BE49-F238E27FC236}">
                <a16:creationId xmlns:a16="http://schemas.microsoft.com/office/drawing/2014/main" id="{EDEFC095-5899-F73C-A04F-89567D6263C6}"/>
              </a:ext>
            </a:extLst>
          </p:cNvPr>
          <p:cNvSpPr>
            <a:spLocks noGrp="1"/>
          </p:cNvSpPr>
          <p:nvPr>
            <p:ph type="body" sz="quarter" idx="23" hasCustomPrompt="1"/>
          </p:nvPr>
        </p:nvSpPr>
        <p:spPr>
          <a:xfrm>
            <a:off x="8364539" y="3069262"/>
            <a:ext cx="3060699" cy="755026"/>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Three Goes Here</a:t>
            </a:r>
            <a:endParaRPr lang="en-GB"/>
          </a:p>
        </p:txBody>
      </p:sp>
      <p:sp>
        <p:nvSpPr>
          <p:cNvPr id="10" name="Text Placeholder 4">
            <a:extLst>
              <a:ext uri="{FF2B5EF4-FFF2-40B4-BE49-F238E27FC236}">
                <a16:creationId xmlns:a16="http://schemas.microsoft.com/office/drawing/2014/main" id="{CE8C1654-3B97-1F3D-1C34-2B62717F0393}"/>
              </a:ext>
            </a:extLst>
          </p:cNvPr>
          <p:cNvSpPr>
            <a:spLocks noGrp="1"/>
          </p:cNvSpPr>
          <p:nvPr>
            <p:ph type="body" sz="quarter" idx="24" hasCustomPrompt="1"/>
          </p:nvPr>
        </p:nvSpPr>
        <p:spPr>
          <a:xfrm>
            <a:off x="1829512" y="4303894"/>
            <a:ext cx="900000" cy="900000"/>
          </a:xfrm>
          <a:prstGeom prst="ellipse">
            <a:avLst/>
          </a:prstGeom>
          <a:solidFill>
            <a:srgbClr val="FFCC00"/>
          </a:solidFill>
        </p:spPr>
        <p:txBody>
          <a:bodyPr tIns="18288" anchor="ctr" anchorCtr="0">
            <a:no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11" name="Text Placeholder 11">
            <a:extLst>
              <a:ext uri="{FF2B5EF4-FFF2-40B4-BE49-F238E27FC236}">
                <a16:creationId xmlns:a16="http://schemas.microsoft.com/office/drawing/2014/main" id="{0B9E9BEA-D82B-AD55-2B8C-57E332C3823D}"/>
              </a:ext>
            </a:extLst>
          </p:cNvPr>
          <p:cNvSpPr>
            <a:spLocks noGrp="1"/>
          </p:cNvSpPr>
          <p:nvPr>
            <p:ph type="body" sz="quarter" idx="25" hasCustomPrompt="1"/>
          </p:nvPr>
        </p:nvSpPr>
        <p:spPr>
          <a:xfrm>
            <a:off x="766625" y="5337175"/>
            <a:ext cx="3025775"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Four Goes Here</a:t>
            </a:r>
            <a:endParaRPr lang="en-GB"/>
          </a:p>
        </p:txBody>
      </p:sp>
      <p:sp>
        <p:nvSpPr>
          <p:cNvPr id="26" name="Text Placeholder 11">
            <a:extLst>
              <a:ext uri="{FF2B5EF4-FFF2-40B4-BE49-F238E27FC236}">
                <a16:creationId xmlns:a16="http://schemas.microsoft.com/office/drawing/2014/main" id="{8F2C617B-E231-6DAF-A6AB-B56B2B73A580}"/>
              </a:ext>
            </a:extLst>
          </p:cNvPr>
          <p:cNvSpPr>
            <a:spLocks noGrp="1"/>
          </p:cNvSpPr>
          <p:nvPr>
            <p:ph type="body" sz="quarter" idx="37" hasCustomPrompt="1"/>
          </p:nvPr>
        </p:nvSpPr>
        <p:spPr>
          <a:xfrm>
            <a:off x="4583114" y="5337175"/>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Five Goes Here</a:t>
            </a:r>
            <a:endParaRPr lang="en-GB"/>
          </a:p>
        </p:txBody>
      </p:sp>
      <p:sp>
        <p:nvSpPr>
          <p:cNvPr id="30" name="Text Placeholder 4">
            <a:extLst>
              <a:ext uri="{FF2B5EF4-FFF2-40B4-BE49-F238E27FC236}">
                <a16:creationId xmlns:a16="http://schemas.microsoft.com/office/drawing/2014/main" id="{2F258EF9-B9D8-7020-8A79-59ACEECD2E28}"/>
              </a:ext>
            </a:extLst>
          </p:cNvPr>
          <p:cNvSpPr>
            <a:spLocks noGrp="1"/>
          </p:cNvSpPr>
          <p:nvPr>
            <p:ph type="body" sz="quarter" idx="36" hasCustomPrompt="1"/>
          </p:nvPr>
        </p:nvSpPr>
        <p:spPr>
          <a:xfrm>
            <a:off x="5646002" y="4303894"/>
            <a:ext cx="900000" cy="900000"/>
          </a:xfrm>
          <a:prstGeom prst="ellipse">
            <a:avLst/>
          </a:prstGeom>
          <a:solidFill>
            <a:srgbClr val="FFCC00"/>
          </a:solidFill>
        </p:spPr>
        <p:txBody>
          <a:bodyPr tIns="18288" anchor="ctr" anchorCtr="0">
            <a:no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5" name="Title 4">
            <a:extLst>
              <a:ext uri="{FF2B5EF4-FFF2-40B4-BE49-F238E27FC236}">
                <a16:creationId xmlns:a16="http://schemas.microsoft.com/office/drawing/2014/main" id="{D6707248-9F01-C66C-3C54-7C0141C3B603}"/>
              </a:ext>
            </a:extLst>
          </p:cNvPr>
          <p:cNvSpPr>
            <a:spLocks noGrp="1"/>
          </p:cNvSpPr>
          <p:nvPr>
            <p:ph type="title"/>
          </p:nvPr>
        </p:nvSpPr>
        <p:spPr/>
        <p:txBody>
          <a:bodyPr/>
          <a:lstStyle/>
          <a:p>
            <a:r>
              <a:rPr lang="en-US"/>
              <a:t>Click to edit Master title style</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ext Placeholder 11">
            <a:extLst>
              <a:ext uri="{FF2B5EF4-FFF2-40B4-BE49-F238E27FC236}">
                <a16:creationId xmlns:a16="http://schemas.microsoft.com/office/drawing/2014/main" id="{DC98263F-7B01-6246-FB69-6388C3FE8F87}"/>
              </a:ext>
            </a:extLst>
          </p:cNvPr>
          <p:cNvSpPr>
            <a:spLocks noGrp="1"/>
          </p:cNvSpPr>
          <p:nvPr>
            <p:ph type="body" sz="quarter" idx="38" hasCustomPrompt="1"/>
          </p:nvPr>
        </p:nvSpPr>
        <p:spPr>
          <a:xfrm>
            <a:off x="8382000" y="5337175"/>
            <a:ext cx="3025774" cy="755650"/>
          </a:xfrm>
        </p:spPr>
        <p:txBody>
          <a:bodyPr lIns="0" tIns="0" rIns="0" bIns="0">
            <a:normAutofit/>
          </a:bodyPr>
          <a:lstStyle>
            <a:lvl1pPr algn="ctr">
              <a:lnSpc>
                <a:spcPct val="110000"/>
              </a:lnSpc>
              <a:defRPr sz="1600" b="1">
                <a:solidFill>
                  <a:schemeClr val="tx1"/>
                </a:solidFill>
                <a:latin typeface="HurmeGeometricSans1 SemiBold" panose="020B0700020000000000" pitchFamily="34" charset="0"/>
              </a:defRPr>
            </a:lvl1pPr>
          </a:lstStyle>
          <a:p>
            <a:pPr lvl="0"/>
            <a:r>
              <a:rPr lang="en-US"/>
              <a:t>Agenda Topic Six Goes Here</a:t>
            </a:r>
            <a:endParaRPr lang="en-GB"/>
          </a:p>
        </p:txBody>
      </p:sp>
      <p:sp>
        <p:nvSpPr>
          <p:cNvPr id="4" name="Text Placeholder 4">
            <a:extLst>
              <a:ext uri="{FF2B5EF4-FFF2-40B4-BE49-F238E27FC236}">
                <a16:creationId xmlns:a16="http://schemas.microsoft.com/office/drawing/2014/main" id="{7F9C96BD-3B20-F565-616C-42A988057873}"/>
              </a:ext>
            </a:extLst>
          </p:cNvPr>
          <p:cNvSpPr>
            <a:spLocks noGrp="1"/>
          </p:cNvSpPr>
          <p:nvPr>
            <p:ph type="body" sz="quarter" idx="39" hasCustomPrompt="1"/>
          </p:nvPr>
        </p:nvSpPr>
        <p:spPr>
          <a:xfrm>
            <a:off x="9444888" y="4303894"/>
            <a:ext cx="900000" cy="900000"/>
          </a:xfrm>
          <a:prstGeom prst="ellipse">
            <a:avLst/>
          </a:prstGeom>
          <a:solidFill>
            <a:srgbClr val="FFCC00"/>
          </a:solidFill>
        </p:spPr>
        <p:txBody>
          <a:bodyPr tIns="18288" anchor="ctr" anchorCtr="0">
            <a:noAutofit/>
          </a:bodyPr>
          <a:lstStyle>
            <a:lvl1pPr algn="ctr">
              <a:lnSpc>
                <a:spcPct val="100000"/>
              </a:lnSpc>
              <a:defRPr sz="24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6</a:t>
            </a:r>
            <a:endParaRPr lang="en-GB"/>
          </a:p>
        </p:txBody>
      </p:sp>
    </p:spTree>
    <p:extLst>
      <p:ext uri="{BB962C8B-B14F-4D97-AF65-F5344CB8AC3E}">
        <p14:creationId xmlns:p14="http://schemas.microsoft.com/office/powerpoint/2010/main" val="1685585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02 Agenda_Vertical 1 Dark Blu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07248-9F01-C66C-3C54-7C0141C3B603}"/>
              </a:ext>
            </a:extLst>
          </p:cNvPr>
          <p:cNvSpPr>
            <a:spLocks noGrp="1"/>
          </p:cNvSpPr>
          <p:nvPr>
            <p:ph type="title" hasCustomPrompt="1"/>
          </p:nvPr>
        </p:nvSpPr>
        <p:spPr>
          <a:xfrm>
            <a:off x="766624" y="762000"/>
            <a:ext cx="3805376" cy="762000"/>
          </a:xfrm>
        </p:spPr>
        <p:txBody>
          <a:bodyPr/>
          <a:lstStyle>
            <a:lvl1pPr>
              <a:defRPr/>
            </a:lvl1pPr>
          </a:lstStyle>
          <a:p>
            <a:r>
              <a:rPr lang="en-US"/>
              <a:t>Agenda</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ext Placeholder 11">
            <a:extLst>
              <a:ext uri="{FF2B5EF4-FFF2-40B4-BE49-F238E27FC236}">
                <a16:creationId xmlns:a16="http://schemas.microsoft.com/office/drawing/2014/main" id="{DDC27522-04F5-8AF6-91BE-BCD498A3EDDE}"/>
              </a:ext>
            </a:extLst>
          </p:cNvPr>
          <p:cNvSpPr>
            <a:spLocks noGrp="1"/>
          </p:cNvSpPr>
          <p:nvPr>
            <p:ph type="body" sz="quarter" idx="11" hasCustomPrompt="1"/>
          </p:nvPr>
        </p:nvSpPr>
        <p:spPr>
          <a:xfrm>
            <a:off x="1535111" y="1747059"/>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One</a:t>
            </a:r>
            <a:br>
              <a:rPr lang="en-US"/>
            </a:br>
            <a:r>
              <a:rPr lang="en-US"/>
              <a:t>Goes Here</a:t>
            </a:r>
            <a:endParaRPr lang="en-GB"/>
          </a:p>
        </p:txBody>
      </p:sp>
      <p:sp>
        <p:nvSpPr>
          <p:cNvPr id="10" name="Text Placeholder 4">
            <a:extLst>
              <a:ext uri="{FF2B5EF4-FFF2-40B4-BE49-F238E27FC236}">
                <a16:creationId xmlns:a16="http://schemas.microsoft.com/office/drawing/2014/main" id="{6D02AE0B-4D59-E7B6-EB75-D22760F56809}"/>
              </a:ext>
            </a:extLst>
          </p:cNvPr>
          <p:cNvSpPr>
            <a:spLocks noGrp="1"/>
          </p:cNvSpPr>
          <p:nvPr>
            <p:ph type="body" sz="quarter" idx="18" hasCustomPrompt="1"/>
          </p:nvPr>
        </p:nvSpPr>
        <p:spPr>
          <a:xfrm>
            <a:off x="762000" y="1747058"/>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11" name="Text Placeholder 11">
            <a:extLst>
              <a:ext uri="{FF2B5EF4-FFF2-40B4-BE49-F238E27FC236}">
                <a16:creationId xmlns:a16="http://schemas.microsoft.com/office/drawing/2014/main" id="{50B2C43C-D56F-B948-1EC9-A3477BCA7229}"/>
              </a:ext>
            </a:extLst>
          </p:cNvPr>
          <p:cNvSpPr>
            <a:spLocks noGrp="1"/>
          </p:cNvSpPr>
          <p:nvPr>
            <p:ph type="body" sz="quarter" idx="19" hasCustomPrompt="1"/>
          </p:nvPr>
        </p:nvSpPr>
        <p:spPr>
          <a:xfrm>
            <a:off x="1535111" y="2509682"/>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Two</a:t>
            </a:r>
            <a:br>
              <a:rPr lang="en-US"/>
            </a:br>
            <a:r>
              <a:rPr lang="en-US"/>
              <a:t>Goes Here</a:t>
            </a:r>
            <a:endParaRPr lang="en-GB"/>
          </a:p>
        </p:txBody>
      </p:sp>
      <p:sp>
        <p:nvSpPr>
          <p:cNvPr id="15" name="Text Placeholder 4">
            <a:extLst>
              <a:ext uri="{FF2B5EF4-FFF2-40B4-BE49-F238E27FC236}">
                <a16:creationId xmlns:a16="http://schemas.microsoft.com/office/drawing/2014/main" id="{774FF724-C4C9-DD68-4766-27156C83AF99}"/>
              </a:ext>
            </a:extLst>
          </p:cNvPr>
          <p:cNvSpPr>
            <a:spLocks noGrp="1"/>
          </p:cNvSpPr>
          <p:nvPr>
            <p:ph type="body" sz="quarter" idx="20" hasCustomPrompt="1"/>
          </p:nvPr>
        </p:nvSpPr>
        <p:spPr>
          <a:xfrm>
            <a:off x="762000" y="2509681"/>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16" name="Text Placeholder 11">
            <a:extLst>
              <a:ext uri="{FF2B5EF4-FFF2-40B4-BE49-F238E27FC236}">
                <a16:creationId xmlns:a16="http://schemas.microsoft.com/office/drawing/2014/main" id="{5358F939-19E7-5C01-F6B3-3EBC9AE3897A}"/>
              </a:ext>
            </a:extLst>
          </p:cNvPr>
          <p:cNvSpPr>
            <a:spLocks noGrp="1"/>
          </p:cNvSpPr>
          <p:nvPr>
            <p:ph type="body" sz="quarter" idx="21" hasCustomPrompt="1"/>
          </p:nvPr>
        </p:nvSpPr>
        <p:spPr>
          <a:xfrm>
            <a:off x="1523262" y="3272305"/>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Three</a:t>
            </a:r>
            <a:br>
              <a:rPr lang="en-US"/>
            </a:br>
            <a:r>
              <a:rPr lang="en-US"/>
              <a:t>Goes Here</a:t>
            </a:r>
            <a:endParaRPr lang="en-GB"/>
          </a:p>
        </p:txBody>
      </p:sp>
      <p:sp>
        <p:nvSpPr>
          <p:cNvPr id="22" name="Text Placeholder 4">
            <a:extLst>
              <a:ext uri="{FF2B5EF4-FFF2-40B4-BE49-F238E27FC236}">
                <a16:creationId xmlns:a16="http://schemas.microsoft.com/office/drawing/2014/main" id="{13117730-EC3A-670B-C813-B76CE4BCDE06}"/>
              </a:ext>
            </a:extLst>
          </p:cNvPr>
          <p:cNvSpPr>
            <a:spLocks noGrp="1"/>
          </p:cNvSpPr>
          <p:nvPr>
            <p:ph type="body" sz="quarter" idx="22" hasCustomPrompt="1"/>
          </p:nvPr>
        </p:nvSpPr>
        <p:spPr>
          <a:xfrm>
            <a:off x="750151" y="3272304"/>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23" name="Text Placeholder 11">
            <a:extLst>
              <a:ext uri="{FF2B5EF4-FFF2-40B4-BE49-F238E27FC236}">
                <a16:creationId xmlns:a16="http://schemas.microsoft.com/office/drawing/2014/main" id="{68DBAEF3-28BA-3176-886C-BAB2CE629478}"/>
              </a:ext>
            </a:extLst>
          </p:cNvPr>
          <p:cNvSpPr>
            <a:spLocks noGrp="1"/>
          </p:cNvSpPr>
          <p:nvPr>
            <p:ph type="body" sz="quarter" idx="23" hasCustomPrompt="1"/>
          </p:nvPr>
        </p:nvSpPr>
        <p:spPr>
          <a:xfrm>
            <a:off x="1523262" y="4034928"/>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Four</a:t>
            </a:r>
            <a:br>
              <a:rPr lang="en-US"/>
            </a:br>
            <a:r>
              <a:rPr lang="en-US"/>
              <a:t>Goes Here</a:t>
            </a:r>
            <a:endParaRPr lang="en-GB"/>
          </a:p>
        </p:txBody>
      </p:sp>
      <p:sp>
        <p:nvSpPr>
          <p:cNvPr id="25" name="Text Placeholder 4">
            <a:extLst>
              <a:ext uri="{FF2B5EF4-FFF2-40B4-BE49-F238E27FC236}">
                <a16:creationId xmlns:a16="http://schemas.microsoft.com/office/drawing/2014/main" id="{6EEE3EB2-A245-6530-74DB-C34004117050}"/>
              </a:ext>
            </a:extLst>
          </p:cNvPr>
          <p:cNvSpPr>
            <a:spLocks noGrp="1"/>
          </p:cNvSpPr>
          <p:nvPr>
            <p:ph type="body" sz="quarter" idx="24" hasCustomPrompt="1"/>
          </p:nvPr>
        </p:nvSpPr>
        <p:spPr>
          <a:xfrm>
            <a:off x="750151" y="4034927"/>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26" name="Text Placeholder 11">
            <a:extLst>
              <a:ext uri="{FF2B5EF4-FFF2-40B4-BE49-F238E27FC236}">
                <a16:creationId xmlns:a16="http://schemas.microsoft.com/office/drawing/2014/main" id="{3B596425-7836-32D5-53E9-0F5FFB322FF5}"/>
              </a:ext>
            </a:extLst>
          </p:cNvPr>
          <p:cNvSpPr>
            <a:spLocks noGrp="1"/>
          </p:cNvSpPr>
          <p:nvPr>
            <p:ph type="body" sz="quarter" idx="25" hasCustomPrompt="1"/>
          </p:nvPr>
        </p:nvSpPr>
        <p:spPr>
          <a:xfrm>
            <a:off x="1535111" y="4797551"/>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Five</a:t>
            </a:r>
            <a:br>
              <a:rPr lang="en-US"/>
            </a:br>
            <a:r>
              <a:rPr lang="en-US"/>
              <a:t>Goes Here</a:t>
            </a:r>
            <a:endParaRPr lang="en-GB"/>
          </a:p>
        </p:txBody>
      </p:sp>
      <p:sp>
        <p:nvSpPr>
          <p:cNvPr id="28" name="Text Placeholder 4">
            <a:extLst>
              <a:ext uri="{FF2B5EF4-FFF2-40B4-BE49-F238E27FC236}">
                <a16:creationId xmlns:a16="http://schemas.microsoft.com/office/drawing/2014/main" id="{0ECA3F6A-9DAF-6B1B-18E3-EAC3C3A0092C}"/>
              </a:ext>
            </a:extLst>
          </p:cNvPr>
          <p:cNvSpPr>
            <a:spLocks noGrp="1"/>
          </p:cNvSpPr>
          <p:nvPr>
            <p:ph type="body" sz="quarter" idx="26" hasCustomPrompt="1"/>
          </p:nvPr>
        </p:nvSpPr>
        <p:spPr>
          <a:xfrm>
            <a:off x="762000" y="4797550"/>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29" name="Text Placeholder 11">
            <a:extLst>
              <a:ext uri="{FF2B5EF4-FFF2-40B4-BE49-F238E27FC236}">
                <a16:creationId xmlns:a16="http://schemas.microsoft.com/office/drawing/2014/main" id="{D66916B3-F371-F53B-3EDA-8788107A376D}"/>
              </a:ext>
            </a:extLst>
          </p:cNvPr>
          <p:cNvSpPr>
            <a:spLocks noGrp="1"/>
          </p:cNvSpPr>
          <p:nvPr>
            <p:ph type="body" sz="quarter" idx="27" hasCustomPrompt="1"/>
          </p:nvPr>
        </p:nvSpPr>
        <p:spPr>
          <a:xfrm>
            <a:off x="1535111" y="5560176"/>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Six</a:t>
            </a:r>
            <a:br>
              <a:rPr lang="en-US"/>
            </a:br>
            <a:r>
              <a:rPr lang="en-US"/>
              <a:t>Goes Here</a:t>
            </a:r>
            <a:endParaRPr lang="en-GB"/>
          </a:p>
        </p:txBody>
      </p:sp>
      <p:sp>
        <p:nvSpPr>
          <p:cNvPr id="30" name="Text Placeholder 4">
            <a:extLst>
              <a:ext uri="{FF2B5EF4-FFF2-40B4-BE49-F238E27FC236}">
                <a16:creationId xmlns:a16="http://schemas.microsoft.com/office/drawing/2014/main" id="{391902C4-B16C-EB4C-2779-44C2414035E0}"/>
              </a:ext>
            </a:extLst>
          </p:cNvPr>
          <p:cNvSpPr>
            <a:spLocks noGrp="1"/>
          </p:cNvSpPr>
          <p:nvPr>
            <p:ph type="body" sz="quarter" idx="28" hasCustomPrompt="1"/>
          </p:nvPr>
        </p:nvSpPr>
        <p:spPr>
          <a:xfrm>
            <a:off x="762000" y="5560175"/>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6</a:t>
            </a:r>
            <a:endParaRPr lang="en-GB"/>
          </a:p>
        </p:txBody>
      </p:sp>
    </p:spTree>
    <p:extLst>
      <p:ext uri="{BB962C8B-B14F-4D97-AF65-F5344CB8AC3E}">
        <p14:creationId xmlns:p14="http://schemas.microsoft.com/office/powerpoint/2010/main" val="32612345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 Agenda_Vertical 1 Bran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07248-9F01-C66C-3C54-7C0141C3B603}"/>
              </a:ext>
            </a:extLst>
          </p:cNvPr>
          <p:cNvSpPr>
            <a:spLocks noGrp="1"/>
          </p:cNvSpPr>
          <p:nvPr>
            <p:ph type="title" hasCustomPrompt="1"/>
          </p:nvPr>
        </p:nvSpPr>
        <p:spPr>
          <a:xfrm>
            <a:off x="766624" y="762000"/>
            <a:ext cx="3805376" cy="762000"/>
          </a:xfrm>
        </p:spPr>
        <p:txBody>
          <a:bodyPr/>
          <a:lstStyle>
            <a:lvl1pPr>
              <a:defRPr/>
            </a:lvl1pPr>
          </a:lstStyle>
          <a:p>
            <a:r>
              <a:rPr lang="en-US"/>
              <a:t>Agenda</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ext Placeholder 11">
            <a:extLst>
              <a:ext uri="{FF2B5EF4-FFF2-40B4-BE49-F238E27FC236}">
                <a16:creationId xmlns:a16="http://schemas.microsoft.com/office/drawing/2014/main" id="{BAACD101-0A99-1046-51A0-2ED8B958929E}"/>
              </a:ext>
            </a:extLst>
          </p:cNvPr>
          <p:cNvSpPr>
            <a:spLocks noGrp="1"/>
          </p:cNvSpPr>
          <p:nvPr>
            <p:ph type="body" sz="quarter" idx="11" hasCustomPrompt="1"/>
          </p:nvPr>
        </p:nvSpPr>
        <p:spPr>
          <a:xfrm>
            <a:off x="1535111" y="1747059"/>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One</a:t>
            </a:r>
            <a:br>
              <a:rPr lang="en-US"/>
            </a:br>
            <a:r>
              <a:rPr lang="en-US"/>
              <a:t>Goes Here</a:t>
            </a:r>
            <a:endParaRPr lang="en-GB"/>
          </a:p>
        </p:txBody>
      </p:sp>
      <p:sp>
        <p:nvSpPr>
          <p:cNvPr id="10" name="Text Placeholder 4">
            <a:extLst>
              <a:ext uri="{FF2B5EF4-FFF2-40B4-BE49-F238E27FC236}">
                <a16:creationId xmlns:a16="http://schemas.microsoft.com/office/drawing/2014/main" id="{B87F40C8-0BF5-0364-3B15-D67A741A537B}"/>
              </a:ext>
            </a:extLst>
          </p:cNvPr>
          <p:cNvSpPr>
            <a:spLocks noGrp="1"/>
          </p:cNvSpPr>
          <p:nvPr>
            <p:ph type="body" sz="quarter" idx="18" hasCustomPrompt="1"/>
          </p:nvPr>
        </p:nvSpPr>
        <p:spPr>
          <a:xfrm>
            <a:off x="762000" y="1747058"/>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11" name="Text Placeholder 11">
            <a:extLst>
              <a:ext uri="{FF2B5EF4-FFF2-40B4-BE49-F238E27FC236}">
                <a16:creationId xmlns:a16="http://schemas.microsoft.com/office/drawing/2014/main" id="{585096F6-C6BD-DCBF-F430-FC261427FE9F}"/>
              </a:ext>
            </a:extLst>
          </p:cNvPr>
          <p:cNvSpPr>
            <a:spLocks noGrp="1"/>
          </p:cNvSpPr>
          <p:nvPr>
            <p:ph type="body" sz="quarter" idx="19" hasCustomPrompt="1"/>
          </p:nvPr>
        </p:nvSpPr>
        <p:spPr>
          <a:xfrm>
            <a:off x="1535111" y="2509682"/>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Two</a:t>
            </a:r>
            <a:br>
              <a:rPr lang="en-US"/>
            </a:br>
            <a:r>
              <a:rPr lang="en-US"/>
              <a:t>Goes Here</a:t>
            </a:r>
            <a:endParaRPr lang="en-GB"/>
          </a:p>
        </p:txBody>
      </p:sp>
      <p:sp>
        <p:nvSpPr>
          <p:cNvPr id="15" name="Text Placeholder 4">
            <a:extLst>
              <a:ext uri="{FF2B5EF4-FFF2-40B4-BE49-F238E27FC236}">
                <a16:creationId xmlns:a16="http://schemas.microsoft.com/office/drawing/2014/main" id="{7CC626B8-92E5-50E9-A05E-0497E3E754B0}"/>
              </a:ext>
            </a:extLst>
          </p:cNvPr>
          <p:cNvSpPr>
            <a:spLocks noGrp="1"/>
          </p:cNvSpPr>
          <p:nvPr>
            <p:ph type="body" sz="quarter" idx="20" hasCustomPrompt="1"/>
          </p:nvPr>
        </p:nvSpPr>
        <p:spPr>
          <a:xfrm>
            <a:off x="762000" y="2509681"/>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16" name="Text Placeholder 11">
            <a:extLst>
              <a:ext uri="{FF2B5EF4-FFF2-40B4-BE49-F238E27FC236}">
                <a16:creationId xmlns:a16="http://schemas.microsoft.com/office/drawing/2014/main" id="{4CBBAA56-1DB1-4527-4F55-10574CDF5338}"/>
              </a:ext>
            </a:extLst>
          </p:cNvPr>
          <p:cNvSpPr>
            <a:spLocks noGrp="1"/>
          </p:cNvSpPr>
          <p:nvPr>
            <p:ph type="body" sz="quarter" idx="21" hasCustomPrompt="1"/>
          </p:nvPr>
        </p:nvSpPr>
        <p:spPr>
          <a:xfrm>
            <a:off x="1523262" y="3272305"/>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Three</a:t>
            </a:r>
            <a:br>
              <a:rPr lang="en-US"/>
            </a:br>
            <a:r>
              <a:rPr lang="en-US"/>
              <a:t>Goes Here</a:t>
            </a:r>
            <a:endParaRPr lang="en-GB"/>
          </a:p>
        </p:txBody>
      </p:sp>
      <p:sp>
        <p:nvSpPr>
          <p:cNvPr id="22" name="Text Placeholder 4">
            <a:extLst>
              <a:ext uri="{FF2B5EF4-FFF2-40B4-BE49-F238E27FC236}">
                <a16:creationId xmlns:a16="http://schemas.microsoft.com/office/drawing/2014/main" id="{9F0588EA-C59C-94E8-34F6-B1D50121E0DF}"/>
              </a:ext>
            </a:extLst>
          </p:cNvPr>
          <p:cNvSpPr>
            <a:spLocks noGrp="1"/>
          </p:cNvSpPr>
          <p:nvPr>
            <p:ph type="body" sz="quarter" idx="22" hasCustomPrompt="1"/>
          </p:nvPr>
        </p:nvSpPr>
        <p:spPr>
          <a:xfrm>
            <a:off x="750151" y="3272304"/>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23" name="Text Placeholder 11">
            <a:extLst>
              <a:ext uri="{FF2B5EF4-FFF2-40B4-BE49-F238E27FC236}">
                <a16:creationId xmlns:a16="http://schemas.microsoft.com/office/drawing/2014/main" id="{0AFE4E3E-3DD1-3D46-4BB7-EA52CB52C272}"/>
              </a:ext>
            </a:extLst>
          </p:cNvPr>
          <p:cNvSpPr>
            <a:spLocks noGrp="1"/>
          </p:cNvSpPr>
          <p:nvPr>
            <p:ph type="body" sz="quarter" idx="23" hasCustomPrompt="1"/>
          </p:nvPr>
        </p:nvSpPr>
        <p:spPr>
          <a:xfrm>
            <a:off x="1523262" y="4034928"/>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Four</a:t>
            </a:r>
            <a:br>
              <a:rPr lang="en-US"/>
            </a:br>
            <a:r>
              <a:rPr lang="en-US"/>
              <a:t>Goes Here</a:t>
            </a:r>
            <a:endParaRPr lang="en-GB"/>
          </a:p>
        </p:txBody>
      </p:sp>
      <p:sp>
        <p:nvSpPr>
          <p:cNvPr id="25" name="Text Placeholder 4">
            <a:extLst>
              <a:ext uri="{FF2B5EF4-FFF2-40B4-BE49-F238E27FC236}">
                <a16:creationId xmlns:a16="http://schemas.microsoft.com/office/drawing/2014/main" id="{D24959A4-E9C7-5F0C-4CA8-6DF76C77304C}"/>
              </a:ext>
            </a:extLst>
          </p:cNvPr>
          <p:cNvSpPr>
            <a:spLocks noGrp="1"/>
          </p:cNvSpPr>
          <p:nvPr>
            <p:ph type="body" sz="quarter" idx="24" hasCustomPrompt="1"/>
          </p:nvPr>
        </p:nvSpPr>
        <p:spPr>
          <a:xfrm>
            <a:off x="750151" y="4034927"/>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26" name="Text Placeholder 11">
            <a:extLst>
              <a:ext uri="{FF2B5EF4-FFF2-40B4-BE49-F238E27FC236}">
                <a16:creationId xmlns:a16="http://schemas.microsoft.com/office/drawing/2014/main" id="{7ABE2BB9-3121-52D4-8B50-9B649A4411E5}"/>
              </a:ext>
            </a:extLst>
          </p:cNvPr>
          <p:cNvSpPr>
            <a:spLocks noGrp="1"/>
          </p:cNvSpPr>
          <p:nvPr>
            <p:ph type="body" sz="quarter" idx="25" hasCustomPrompt="1"/>
          </p:nvPr>
        </p:nvSpPr>
        <p:spPr>
          <a:xfrm>
            <a:off x="1535111" y="4797551"/>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Five</a:t>
            </a:r>
            <a:br>
              <a:rPr lang="en-US"/>
            </a:br>
            <a:r>
              <a:rPr lang="en-US"/>
              <a:t>Goes Here</a:t>
            </a:r>
            <a:endParaRPr lang="en-GB"/>
          </a:p>
        </p:txBody>
      </p:sp>
      <p:sp>
        <p:nvSpPr>
          <p:cNvPr id="28" name="Text Placeholder 4">
            <a:extLst>
              <a:ext uri="{FF2B5EF4-FFF2-40B4-BE49-F238E27FC236}">
                <a16:creationId xmlns:a16="http://schemas.microsoft.com/office/drawing/2014/main" id="{BE0541BC-E369-53D7-8037-94839867BB9A}"/>
              </a:ext>
            </a:extLst>
          </p:cNvPr>
          <p:cNvSpPr>
            <a:spLocks noGrp="1"/>
          </p:cNvSpPr>
          <p:nvPr>
            <p:ph type="body" sz="quarter" idx="26" hasCustomPrompt="1"/>
          </p:nvPr>
        </p:nvSpPr>
        <p:spPr>
          <a:xfrm>
            <a:off x="762000" y="4797550"/>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29" name="Text Placeholder 11">
            <a:extLst>
              <a:ext uri="{FF2B5EF4-FFF2-40B4-BE49-F238E27FC236}">
                <a16:creationId xmlns:a16="http://schemas.microsoft.com/office/drawing/2014/main" id="{22D2A360-3D98-E628-B691-230B7BAFF631}"/>
              </a:ext>
            </a:extLst>
          </p:cNvPr>
          <p:cNvSpPr>
            <a:spLocks noGrp="1"/>
          </p:cNvSpPr>
          <p:nvPr>
            <p:ph type="body" sz="quarter" idx="27" hasCustomPrompt="1"/>
          </p:nvPr>
        </p:nvSpPr>
        <p:spPr>
          <a:xfrm>
            <a:off x="1535111" y="5560176"/>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Six</a:t>
            </a:r>
            <a:br>
              <a:rPr lang="en-US"/>
            </a:br>
            <a:r>
              <a:rPr lang="en-US"/>
              <a:t>Goes Here</a:t>
            </a:r>
            <a:endParaRPr lang="en-GB"/>
          </a:p>
        </p:txBody>
      </p:sp>
      <p:sp>
        <p:nvSpPr>
          <p:cNvPr id="30" name="Text Placeholder 4">
            <a:extLst>
              <a:ext uri="{FF2B5EF4-FFF2-40B4-BE49-F238E27FC236}">
                <a16:creationId xmlns:a16="http://schemas.microsoft.com/office/drawing/2014/main" id="{5C0CA4B9-7547-031C-3B1C-9C52EDE0618A}"/>
              </a:ext>
            </a:extLst>
          </p:cNvPr>
          <p:cNvSpPr>
            <a:spLocks noGrp="1"/>
          </p:cNvSpPr>
          <p:nvPr>
            <p:ph type="body" sz="quarter" idx="28" hasCustomPrompt="1"/>
          </p:nvPr>
        </p:nvSpPr>
        <p:spPr>
          <a:xfrm>
            <a:off x="762000" y="5560175"/>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6</a:t>
            </a:r>
            <a:endParaRPr lang="en-GB"/>
          </a:p>
        </p:txBody>
      </p:sp>
    </p:spTree>
    <p:extLst>
      <p:ext uri="{BB962C8B-B14F-4D97-AF65-F5344CB8AC3E}">
        <p14:creationId xmlns:p14="http://schemas.microsoft.com/office/powerpoint/2010/main" val="2686647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 Agenda_Vertical Photo Dark Blu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07248-9F01-C66C-3C54-7C0141C3B603}"/>
              </a:ext>
            </a:extLst>
          </p:cNvPr>
          <p:cNvSpPr>
            <a:spLocks noGrp="1"/>
          </p:cNvSpPr>
          <p:nvPr>
            <p:ph type="title" hasCustomPrompt="1"/>
          </p:nvPr>
        </p:nvSpPr>
        <p:spPr>
          <a:xfrm>
            <a:off x="766624" y="762000"/>
            <a:ext cx="3805376" cy="762000"/>
          </a:xfrm>
        </p:spPr>
        <p:txBody>
          <a:bodyPr/>
          <a:lstStyle>
            <a:lvl1pPr>
              <a:defRPr/>
            </a:lvl1pPr>
          </a:lstStyle>
          <a:p>
            <a:r>
              <a:rPr lang="en-US"/>
              <a:t>Agenda</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ext Placeholder 11">
            <a:extLst>
              <a:ext uri="{FF2B5EF4-FFF2-40B4-BE49-F238E27FC236}">
                <a16:creationId xmlns:a16="http://schemas.microsoft.com/office/drawing/2014/main" id="{7140C74D-FB30-A9ED-208E-A1CB7EA3B596}"/>
              </a:ext>
            </a:extLst>
          </p:cNvPr>
          <p:cNvSpPr>
            <a:spLocks noGrp="1"/>
          </p:cNvSpPr>
          <p:nvPr>
            <p:ph type="body" sz="quarter" idx="11" hasCustomPrompt="1"/>
          </p:nvPr>
        </p:nvSpPr>
        <p:spPr>
          <a:xfrm>
            <a:off x="1535111" y="1747059"/>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One</a:t>
            </a:r>
            <a:br>
              <a:rPr lang="en-US"/>
            </a:br>
            <a:r>
              <a:rPr lang="en-US"/>
              <a:t>Goes Here</a:t>
            </a:r>
            <a:endParaRPr lang="en-GB"/>
          </a:p>
        </p:txBody>
      </p:sp>
      <p:sp>
        <p:nvSpPr>
          <p:cNvPr id="10" name="Text Placeholder 4">
            <a:extLst>
              <a:ext uri="{FF2B5EF4-FFF2-40B4-BE49-F238E27FC236}">
                <a16:creationId xmlns:a16="http://schemas.microsoft.com/office/drawing/2014/main" id="{57053D18-D820-60C9-BEEC-0FD9695DA0D4}"/>
              </a:ext>
            </a:extLst>
          </p:cNvPr>
          <p:cNvSpPr>
            <a:spLocks noGrp="1"/>
          </p:cNvSpPr>
          <p:nvPr>
            <p:ph type="body" sz="quarter" idx="18" hasCustomPrompt="1"/>
          </p:nvPr>
        </p:nvSpPr>
        <p:spPr>
          <a:xfrm>
            <a:off x="762000" y="1747058"/>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11" name="Text Placeholder 11">
            <a:extLst>
              <a:ext uri="{FF2B5EF4-FFF2-40B4-BE49-F238E27FC236}">
                <a16:creationId xmlns:a16="http://schemas.microsoft.com/office/drawing/2014/main" id="{982AB589-2BEA-F055-EDDE-B57EAA92E79A}"/>
              </a:ext>
            </a:extLst>
          </p:cNvPr>
          <p:cNvSpPr>
            <a:spLocks noGrp="1"/>
          </p:cNvSpPr>
          <p:nvPr>
            <p:ph type="body" sz="quarter" idx="19" hasCustomPrompt="1"/>
          </p:nvPr>
        </p:nvSpPr>
        <p:spPr>
          <a:xfrm>
            <a:off x="1535111" y="2509682"/>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Two</a:t>
            </a:r>
            <a:br>
              <a:rPr lang="en-US"/>
            </a:br>
            <a:r>
              <a:rPr lang="en-US"/>
              <a:t>Goes Here</a:t>
            </a:r>
            <a:endParaRPr lang="en-GB"/>
          </a:p>
        </p:txBody>
      </p:sp>
      <p:sp>
        <p:nvSpPr>
          <p:cNvPr id="15" name="Text Placeholder 4">
            <a:extLst>
              <a:ext uri="{FF2B5EF4-FFF2-40B4-BE49-F238E27FC236}">
                <a16:creationId xmlns:a16="http://schemas.microsoft.com/office/drawing/2014/main" id="{4AD9B868-9CDE-FAD1-0776-141264ADF597}"/>
              </a:ext>
            </a:extLst>
          </p:cNvPr>
          <p:cNvSpPr>
            <a:spLocks noGrp="1"/>
          </p:cNvSpPr>
          <p:nvPr>
            <p:ph type="body" sz="quarter" idx="20" hasCustomPrompt="1"/>
          </p:nvPr>
        </p:nvSpPr>
        <p:spPr>
          <a:xfrm>
            <a:off x="762000" y="2509681"/>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16" name="Text Placeholder 11">
            <a:extLst>
              <a:ext uri="{FF2B5EF4-FFF2-40B4-BE49-F238E27FC236}">
                <a16:creationId xmlns:a16="http://schemas.microsoft.com/office/drawing/2014/main" id="{7A767D76-3C7B-8B82-FB1A-800F34D284B0}"/>
              </a:ext>
            </a:extLst>
          </p:cNvPr>
          <p:cNvSpPr>
            <a:spLocks noGrp="1"/>
          </p:cNvSpPr>
          <p:nvPr>
            <p:ph type="body" sz="quarter" idx="21" hasCustomPrompt="1"/>
          </p:nvPr>
        </p:nvSpPr>
        <p:spPr>
          <a:xfrm>
            <a:off x="1523262" y="3272305"/>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Three</a:t>
            </a:r>
            <a:br>
              <a:rPr lang="en-US"/>
            </a:br>
            <a:r>
              <a:rPr lang="en-US"/>
              <a:t>Goes Here</a:t>
            </a:r>
            <a:endParaRPr lang="en-GB"/>
          </a:p>
        </p:txBody>
      </p:sp>
      <p:sp>
        <p:nvSpPr>
          <p:cNvPr id="25" name="Text Placeholder 4">
            <a:extLst>
              <a:ext uri="{FF2B5EF4-FFF2-40B4-BE49-F238E27FC236}">
                <a16:creationId xmlns:a16="http://schemas.microsoft.com/office/drawing/2014/main" id="{EC9C5F7A-2EA3-7F28-580D-674036E4E1CD}"/>
              </a:ext>
            </a:extLst>
          </p:cNvPr>
          <p:cNvSpPr>
            <a:spLocks noGrp="1"/>
          </p:cNvSpPr>
          <p:nvPr>
            <p:ph type="body" sz="quarter" idx="22" hasCustomPrompt="1"/>
          </p:nvPr>
        </p:nvSpPr>
        <p:spPr>
          <a:xfrm>
            <a:off x="750151" y="3272304"/>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26" name="Text Placeholder 11">
            <a:extLst>
              <a:ext uri="{FF2B5EF4-FFF2-40B4-BE49-F238E27FC236}">
                <a16:creationId xmlns:a16="http://schemas.microsoft.com/office/drawing/2014/main" id="{92EC6598-36D9-341D-1344-64BB8B8D309B}"/>
              </a:ext>
            </a:extLst>
          </p:cNvPr>
          <p:cNvSpPr>
            <a:spLocks noGrp="1"/>
          </p:cNvSpPr>
          <p:nvPr>
            <p:ph type="body" sz="quarter" idx="23" hasCustomPrompt="1"/>
          </p:nvPr>
        </p:nvSpPr>
        <p:spPr>
          <a:xfrm>
            <a:off x="1523262" y="4034928"/>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Four</a:t>
            </a:r>
            <a:br>
              <a:rPr lang="en-US"/>
            </a:br>
            <a:r>
              <a:rPr lang="en-US"/>
              <a:t>Goes Here</a:t>
            </a:r>
            <a:endParaRPr lang="en-GB"/>
          </a:p>
        </p:txBody>
      </p:sp>
      <p:sp>
        <p:nvSpPr>
          <p:cNvPr id="28" name="Text Placeholder 4">
            <a:extLst>
              <a:ext uri="{FF2B5EF4-FFF2-40B4-BE49-F238E27FC236}">
                <a16:creationId xmlns:a16="http://schemas.microsoft.com/office/drawing/2014/main" id="{A7DD3084-999C-1C32-784F-9B30D0A19A96}"/>
              </a:ext>
            </a:extLst>
          </p:cNvPr>
          <p:cNvSpPr>
            <a:spLocks noGrp="1"/>
          </p:cNvSpPr>
          <p:nvPr>
            <p:ph type="body" sz="quarter" idx="24" hasCustomPrompt="1"/>
          </p:nvPr>
        </p:nvSpPr>
        <p:spPr>
          <a:xfrm>
            <a:off x="750151" y="4034927"/>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29" name="Text Placeholder 11">
            <a:extLst>
              <a:ext uri="{FF2B5EF4-FFF2-40B4-BE49-F238E27FC236}">
                <a16:creationId xmlns:a16="http://schemas.microsoft.com/office/drawing/2014/main" id="{66DEE4C4-3CDB-1986-3E66-82676CA8FE4F}"/>
              </a:ext>
            </a:extLst>
          </p:cNvPr>
          <p:cNvSpPr>
            <a:spLocks noGrp="1"/>
          </p:cNvSpPr>
          <p:nvPr>
            <p:ph type="body" sz="quarter" idx="25" hasCustomPrompt="1"/>
          </p:nvPr>
        </p:nvSpPr>
        <p:spPr>
          <a:xfrm>
            <a:off x="1535111" y="4797551"/>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Five</a:t>
            </a:r>
            <a:br>
              <a:rPr lang="en-US"/>
            </a:br>
            <a:r>
              <a:rPr lang="en-US"/>
              <a:t>Goes Here</a:t>
            </a:r>
            <a:endParaRPr lang="en-GB"/>
          </a:p>
        </p:txBody>
      </p:sp>
      <p:sp>
        <p:nvSpPr>
          <p:cNvPr id="30" name="Text Placeholder 4">
            <a:extLst>
              <a:ext uri="{FF2B5EF4-FFF2-40B4-BE49-F238E27FC236}">
                <a16:creationId xmlns:a16="http://schemas.microsoft.com/office/drawing/2014/main" id="{4514FCE0-2867-316A-E1C5-464111A0A762}"/>
              </a:ext>
            </a:extLst>
          </p:cNvPr>
          <p:cNvSpPr>
            <a:spLocks noGrp="1"/>
          </p:cNvSpPr>
          <p:nvPr>
            <p:ph type="body" sz="quarter" idx="26" hasCustomPrompt="1"/>
          </p:nvPr>
        </p:nvSpPr>
        <p:spPr>
          <a:xfrm>
            <a:off x="762000" y="4797550"/>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31" name="Text Placeholder 11">
            <a:extLst>
              <a:ext uri="{FF2B5EF4-FFF2-40B4-BE49-F238E27FC236}">
                <a16:creationId xmlns:a16="http://schemas.microsoft.com/office/drawing/2014/main" id="{7D522549-3EBB-21E6-C88C-5B8B55F72D14}"/>
              </a:ext>
            </a:extLst>
          </p:cNvPr>
          <p:cNvSpPr>
            <a:spLocks noGrp="1"/>
          </p:cNvSpPr>
          <p:nvPr>
            <p:ph type="body" sz="quarter" idx="27" hasCustomPrompt="1"/>
          </p:nvPr>
        </p:nvSpPr>
        <p:spPr>
          <a:xfrm>
            <a:off x="1535111" y="5560176"/>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Six</a:t>
            </a:r>
            <a:br>
              <a:rPr lang="en-US"/>
            </a:br>
            <a:r>
              <a:rPr lang="en-US"/>
              <a:t>Goes Here</a:t>
            </a:r>
            <a:endParaRPr lang="en-GB"/>
          </a:p>
        </p:txBody>
      </p:sp>
      <p:sp>
        <p:nvSpPr>
          <p:cNvPr id="32" name="Text Placeholder 4">
            <a:extLst>
              <a:ext uri="{FF2B5EF4-FFF2-40B4-BE49-F238E27FC236}">
                <a16:creationId xmlns:a16="http://schemas.microsoft.com/office/drawing/2014/main" id="{554DBEF9-1031-526D-2D3C-B3420866FE1F}"/>
              </a:ext>
            </a:extLst>
          </p:cNvPr>
          <p:cNvSpPr>
            <a:spLocks noGrp="1"/>
          </p:cNvSpPr>
          <p:nvPr>
            <p:ph type="body" sz="quarter" idx="28" hasCustomPrompt="1"/>
          </p:nvPr>
        </p:nvSpPr>
        <p:spPr>
          <a:xfrm>
            <a:off x="762000" y="5560175"/>
            <a:ext cx="545904" cy="545904"/>
          </a:xfrm>
          <a:prstGeom prst="ellipse">
            <a:avLst/>
          </a:prstGeom>
          <a:solidFill>
            <a:schemeClr val="accent1"/>
          </a:solidFill>
        </p:spPr>
        <p:txBody>
          <a:bodyPr tIns="0" bIns="36000" anchor="ctr" anchorCtr="0">
            <a:normAutofit/>
          </a:bodyPr>
          <a:lstStyle>
            <a:lvl1pPr algn="ctr">
              <a:lnSpc>
                <a:spcPct val="100000"/>
              </a:lnSpc>
              <a:defRPr sz="16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6</a:t>
            </a:r>
            <a:endParaRPr lang="en-GB"/>
          </a:p>
        </p:txBody>
      </p:sp>
      <p:sp>
        <p:nvSpPr>
          <p:cNvPr id="33" name="Picture Placeholder 8">
            <a:extLst>
              <a:ext uri="{FF2B5EF4-FFF2-40B4-BE49-F238E27FC236}">
                <a16:creationId xmlns:a16="http://schemas.microsoft.com/office/drawing/2014/main" id="{7EAC7992-136B-C94C-B600-5E8C234A975A}"/>
              </a:ext>
            </a:extLst>
          </p:cNvPr>
          <p:cNvSpPr>
            <a:spLocks noGrp="1"/>
          </p:cNvSpPr>
          <p:nvPr>
            <p:ph type="pic" sz="quarter" idx="13" hasCustomPrompt="1"/>
          </p:nvPr>
        </p:nvSpPr>
        <p:spPr>
          <a:xfrm>
            <a:off x="7620000" y="0"/>
            <a:ext cx="4572000" cy="6096000"/>
          </a:xfrm>
          <a:solidFill>
            <a:schemeClr val="accent6"/>
          </a:solidFill>
        </p:spPr>
        <p:txBody>
          <a:bodyPr anchor="ctr"/>
          <a:lstStyle>
            <a:lvl1pPr algn="ctr">
              <a:defRPr>
                <a:solidFill>
                  <a:schemeClr val="bg1"/>
                </a:solidFill>
              </a:defRPr>
            </a:lvl1pPr>
          </a:lstStyle>
          <a:p>
            <a:r>
              <a:rPr lang="en-GB"/>
              <a:t>Picture</a:t>
            </a:r>
          </a:p>
        </p:txBody>
      </p:sp>
      <p:sp>
        <p:nvSpPr>
          <p:cNvPr id="34" name="Freeform: Shape 33">
            <a:extLst>
              <a:ext uri="{FF2B5EF4-FFF2-40B4-BE49-F238E27FC236}">
                <a16:creationId xmlns:a16="http://schemas.microsoft.com/office/drawing/2014/main" id="{1F574D9C-326F-8B58-0D64-ECC8441F354A}"/>
              </a:ext>
            </a:extLst>
          </p:cNvPr>
          <p:cNvSpPr>
            <a:spLocks noChangeAspect="1"/>
          </p:cNvSpPr>
          <p:nvPr userDrawn="1"/>
        </p:nvSpPr>
        <p:spPr>
          <a:xfrm flipH="1">
            <a:off x="6858000" y="0"/>
            <a:ext cx="756000" cy="763929"/>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18499336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 Agenda_Vertical Photo Bran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07248-9F01-C66C-3C54-7C0141C3B603}"/>
              </a:ext>
            </a:extLst>
          </p:cNvPr>
          <p:cNvSpPr>
            <a:spLocks noGrp="1"/>
          </p:cNvSpPr>
          <p:nvPr>
            <p:ph type="title" hasCustomPrompt="1"/>
          </p:nvPr>
        </p:nvSpPr>
        <p:spPr>
          <a:xfrm>
            <a:off x="766624" y="762000"/>
            <a:ext cx="3805376" cy="762000"/>
          </a:xfrm>
        </p:spPr>
        <p:txBody>
          <a:bodyPr/>
          <a:lstStyle>
            <a:lvl1pPr>
              <a:defRPr/>
            </a:lvl1pPr>
          </a:lstStyle>
          <a:p>
            <a:r>
              <a:rPr lang="en-US"/>
              <a:t>Agenda</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ext Placeholder 11">
            <a:extLst>
              <a:ext uri="{FF2B5EF4-FFF2-40B4-BE49-F238E27FC236}">
                <a16:creationId xmlns:a16="http://schemas.microsoft.com/office/drawing/2014/main" id="{736EAC02-BACE-6BA2-5928-2768D1376E52}"/>
              </a:ext>
            </a:extLst>
          </p:cNvPr>
          <p:cNvSpPr>
            <a:spLocks noGrp="1"/>
          </p:cNvSpPr>
          <p:nvPr>
            <p:ph type="body" sz="quarter" idx="11" hasCustomPrompt="1"/>
          </p:nvPr>
        </p:nvSpPr>
        <p:spPr>
          <a:xfrm>
            <a:off x="1535111" y="1747059"/>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One</a:t>
            </a:r>
            <a:br>
              <a:rPr lang="en-US"/>
            </a:br>
            <a:r>
              <a:rPr lang="en-US"/>
              <a:t>Goes Here</a:t>
            </a:r>
            <a:endParaRPr lang="en-GB"/>
          </a:p>
        </p:txBody>
      </p:sp>
      <p:sp>
        <p:nvSpPr>
          <p:cNvPr id="10" name="Text Placeholder 4">
            <a:extLst>
              <a:ext uri="{FF2B5EF4-FFF2-40B4-BE49-F238E27FC236}">
                <a16:creationId xmlns:a16="http://schemas.microsoft.com/office/drawing/2014/main" id="{F8842C03-F633-2335-79B0-9BDB87382ACF}"/>
              </a:ext>
            </a:extLst>
          </p:cNvPr>
          <p:cNvSpPr>
            <a:spLocks noGrp="1"/>
          </p:cNvSpPr>
          <p:nvPr>
            <p:ph type="body" sz="quarter" idx="18" hasCustomPrompt="1"/>
          </p:nvPr>
        </p:nvSpPr>
        <p:spPr>
          <a:xfrm>
            <a:off x="762000" y="1747058"/>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11" name="Text Placeholder 11">
            <a:extLst>
              <a:ext uri="{FF2B5EF4-FFF2-40B4-BE49-F238E27FC236}">
                <a16:creationId xmlns:a16="http://schemas.microsoft.com/office/drawing/2014/main" id="{AA6E9DD4-F9C4-EA08-0274-A53EAADCC4C8}"/>
              </a:ext>
            </a:extLst>
          </p:cNvPr>
          <p:cNvSpPr>
            <a:spLocks noGrp="1"/>
          </p:cNvSpPr>
          <p:nvPr>
            <p:ph type="body" sz="quarter" idx="19" hasCustomPrompt="1"/>
          </p:nvPr>
        </p:nvSpPr>
        <p:spPr>
          <a:xfrm>
            <a:off x="1535111" y="2509682"/>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Two</a:t>
            </a:r>
            <a:br>
              <a:rPr lang="en-US"/>
            </a:br>
            <a:r>
              <a:rPr lang="en-US"/>
              <a:t>Goes Here</a:t>
            </a:r>
            <a:endParaRPr lang="en-GB"/>
          </a:p>
        </p:txBody>
      </p:sp>
      <p:sp>
        <p:nvSpPr>
          <p:cNvPr id="15" name="Text Placeholder 4">
            <a:extLst>
              <a:ext uri="{FF2B5EF4-FFF2-40B4-BE49-F238E27FC236}">
                <a16:creationId xmlns:a16="http://schemas.microsoft.com/office/drawing/2014/main" id="{0E0E34E8-5095-393C-E378-4DC7C418FC5B}"/>
              </a:ext>
            </a:extLst>
          </p:cNvPr>
          <p:cNvSpPr>
            <a:spLocks noGrp="1"/>
          </p:cNvSpPr>
          <p:nvPr>
            <p:ph type="body" sz="quarter" idx="20" hasCustomPrompt="1"/>
          </p:nvPr>
        </p:nvSpPr>
        <p:spPr>
          <a:xfrm>
            <a:off x="762000" y="2509681"/>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16" name="Text Placeholder 11">
            <a:extLst>
              <a:ext uri="{FF2B5EF4-FFF2-40B4-BE49-F238E27FC236}">
                <a16:creationId xmlns:a16="http://schemas.microsoft.com/office/drawing/2014/main" id="{54572F1D-8D9A-6D0B-5208-24459DFB6D8E}"/>
              </a:ext>
            </a:extLst>
          </p:cNvPr>
          <p:cNvSpPr>
            <a:spLocks noGrp="1"/>
          </p:cNvSpPr>
          <p:nvPr>
            <p:ph type="body" sz="quarter" idx="21" hasCustomPrompt="1"/>
          </p:nvPr>
        </p:nvSpPr>
        <p:spPr>
          <a:xfrm>
            <a:off x="1523262" y="3272305"/>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Three</a:t>
            </a:r>
            <a:br>
              <a:rPr lang="en-US"/>
            </a:br>
            <a:r>
              <a:rPr lang="en-US"/>
              <a:t>Goes Here</a:t>
            </a:r>
            <a:endParaRPr lang="en-GB"/>
          </a:p>
        </p:txBody>
      </p:sp>
      <p:sp>
        <p:nvSpPr>
          <p:cNvPr id="25" name="Text Placeholder 4">
            <a:extLst>
              <a:ext uri="{FF2B5EF4-FFF2-40B4-BE49-F238E27FC236}">
                <a16:creationId xmlns:a16="http://schemas.microsoft.com/office/drawing/2014/main" id="{6BFEFB18-687D-2561-4177-6D4E47B20F3F}"/>
              </a:ext>
            </a:extLst>
          </p:cNvPr>
          <p:cNvSpPr>
            <a:spLocks noGrp="1"/>
          </p:cNvSpPr>
          <p:nvPr>
            <p:ph type="body" sz="quarter" idx="22" hasCustomPrompt="1"/>
          </p:nvPr>
        </p:nvSpPr>
        <p:spPr>
          <a:xfrm>
            <a:off x="750151" y="3272304"/>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26" name="Text Placeholder 11">
            <a:extLst>
              <a:ext uri="{FF2B5EF4-FFF2-40B4-BE49-F238E27FC236}">
                <a16:creationId xmlns:a16="http://schemas.microsoft.com/office/drawing/2014/main" id="{EABADAF4-95E4-CD0E-B9A3-9F51A9C65459}"/>
              </a:ext>
            </a:extLst>
          </p:cNvPr>
          <p:cNvSpPr>
            <a:spLocks noGrp="1"/>
          </p:cNvSpPr>
          <p:nvPr>
            <p:ph type="body" sz="quarter" idx="23" hasCustomPrompt="1"/>
          </p:nvPr>
        </p:nvSpPr>
        <p:spPr>
          <a:xfrm>
            <a:off x="1523262" y="4034928"/>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Four</a:t>
            </a:r>
            <a:br>
              <a:rPr lang="en-US"/>
            </a:br>
            <a:r>
              <a:rPr lang="en-US"/>
              <a:t>Goes Here</a:t>
            </a:r>
            <a:endParaRPr lang="en-GB"/>
          </a:p>
        </p:txBody>
      </p:sp>
      <p:sp>
        <p:nvSpPr>
          <p:cNvPr id="28" name="Text Placeholder 4">
            <a:extLst>
              <a:ext uri="{FF2B5EF4-FFF2-40B4-BE49-F238E27FC236}">
                <a16:creationId xmlns:a16="http://schemas.microsoft.com/office/drawing/2014/main" id="{0662F889-6C27-FBDC-6336-91C213F7AB30}"/>
              </a:ext>
            </a:extLst>
          </p:cNvPr>
          <p:cNvSpPr>
            <a:spLocks noGrp="1"/>
          </p:cNvSpPr>
          <p:nvPr>
            <p:ph type="body" sz="quarter" idx="24" hasCustomPrompt="1"/>
          </p:nvPr>
        </p:nvSpPr>
        <p:spPr>
          <a:xfrm>
            <a:off x="750151" y="4034927"/>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29" name="Text Placeholder 11">
            <a:extLst>
              <a:ext uri="{FF2B5EF4-FFF2-40B4-BE49-F238E27FC236}">
                <a16:creationId xmlns:a16="http://schemas.microsoft.com/office/drawing/2014/main" id="{A4926021-8344-0ADE-837F-5F9BB48F0E78}"/>
              </a:ext>
            </a:extLst>
          </p:cNvPr>
          <p:cNvSpPr>
            <a:spLocks noGrp="1"/>
          </p:cNvSpPr>
          <p:nvPr>
            <p:ph type="body" sz="quarter" idx="25" hasCustomPrompt="1"/>
          </p:nvPr>
        </p:nvSpPr>
        <p:spPr>
          <a:xfrm>
            <a:off x="1535111" y="4797551"/>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Five</a:t>
            </a:r>
            <a:br>
              <a:rPr lang="en-US"/>
            </a:br>
            <a:r>
              <a:rPr lang="en-US"/>
              <a:t>Goes Here</a:t>
            </a:r>
            <a:endParaRPr lang="en-GB"/>
          </a:p>
        </p:txBody>
      </p:sp>
      <p:sp>
        <p:nvSpPr>
          <p:cNvPr id="30" name="Text Placeholder 4">
            <a:extLst>
              <a:ext uri="{FF2B5EF4-FFF2-40B4-BE49-F238E27FC236}">
                <a16:creationId xmlns:a16="http://schemas.microsoft.com/office/drawing/2014/main" id="{A89675FE-3937-0BD4-CD20-62A0FCDDF41B}"/>
              </a:ext>
            </a:extLst>
          </p:cNvPr>
          <p:cNvSpPr>
            <a:spLocks noGrp="1"/>
          </p:cNvSpPr>
          <p:nvPr>
            <p:ph type="body" sz="quarter" idx="26" hasCustomPrompt="1"/>
          </p:nvPr>
        </p:nvSpPr>
        <p:spPr>
          <a:xfrm>
            <a:off x="762000" y="4797550"/>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31" name="Text Placeholder 11">
            <a:extLst>
              <a:ext uri="{FF2B5EF4-FFF2-40B4-BE49-F238E27FC236}">
                <a16:creationId xmlns:a16="http://schemas.microsoft.com/office/drawing/2014/main" id="{241F7F36-D705-91A7-CEDE-1BD02F147E74}"/>
              </a:ext>
            </a:extLst>
          </p:cNvPr>
          <p:cNvSpPr>
            <a:spLocks noGrp="1"/>
          </p:cNvSpPr>
          <p:nvPr>
            <p:ph type="body" sz="quarter" idx="27" hasCustomPrompt="1"/>
          </p:nvPr>
        </p:nvSpPr>
        <p:spPr>
          <a:xfrm>
            <a:off x="1535111" y="5560176"/>
            <a:ext cx="5334738" cy="545904"/>
          </a:xfrm>
        </p:spPr>
        <p:txBody>
          <a:bodyPr lIns="0" tIns="0" rIns="0" bIns="0" anchor="ctr">
            <a:normAutofit/>
          </a:bodyPr>
          <a:lstStyle>
            <a:lvl1pPr algn="l">
              <a:lnSpc>
                <a:spcPct val="110000"/>
              </a:lnSpc>
              <a:defRPr sz="1600" b="1">
                <a:solidFill>
                  <a:schemeClr val="tx1"/>
                </a:solidFill>
                <a:latin typeface="HurmeGeometricSans1 SemiBold" panose="020B0700020000000000" pitchFamily="34" charset="0"/>
              </a:defRPr>
            </a:lvl1pPr>
          </a:lstStyle>
          <a:p>
            <a:pPr lvl="0"/>
            <a:r>
              <a:rPr lang="en-US"/>
              <a:t>Agenda Topic Six</a:t>
            </a:r>
            <a:br>
              <a:rPr lang="en-US"/>
            </a:br>
            <a:r>
              <a:rPr lang="en-US"/>
              <a:t>Goes Here</a:t>
            </a:r>
            <a:endParaRPr lang="en-GB"/>
          </a:p>
        </p:txBody>
      </p:sp>
      <p:sp>
        <p:nvSpPr>
          <p:cNvPr id="32" name="Text Placeholder 4">
            <a:extLst>
              <a:ext uri="{FF2B5EF4-FFF2-40B4-BE49-F238E27FC236}">
                <a16:creationId xmlns:a16="http://schemas.microsoft.com/office/drawing/2014/main" id="{FFB04447-861C-D036-1AE1-81FB2BEF7EEB}"/>
              </a:ext>
            </a:extLst>
          </p:cNvPr>
          <p:cNvSpPr>
            <a:spLocks noGrp="1"/>
          </p:cNvSpPr>
          <p:nvPr>
            <p:ph type="body" sz="quarter" idx="28" hasCustomPrompt="1"/>
          </p:nvPr>
        </p:nvSpPr>
        <p:spPr>
          <a:xfrm>
            <a:off x="762000" y="5560175"/>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6</a:t>
            </a:r>
            <a:endParaRPr lang="en-GB"/>
          </a:p>
        </p:txBody>
      </p:sp>
      <p:sp>
        <p:nvSpPr>
          <p:cNvPr id="33" name="Picture Placeholder 8">
            <a:extLst>
              <a:ext uri="{FF2B5EF4-FFF2-40B4-BE49-F238E27FC236}">
                <a16:creationId xmlns:a16="http://schemas.microsoft.com/office/drawing/2014/main" id="{A1A2A1C2-C304-136A-55A0-A08DC00C53ED}"/>
              </a:ext>
            </a:extLst>
          </p:cNvPr>
          <p:cNvSpPr>
            <a:spLocks noGrp="1"/>
          </p:cNvSpPr>
          <p:nvPr>
            <p:ph type="pic" sz="quarter" idx="13" hasCustomPrompt="1"/>
          </p:nvPr>
        </p:nvSpPr>
        <p:spPr>
          <a:xfrm>
            <a:off x="7620000" y="0"/>
            <a:ext cx="4572000" cy="6096000"/>
          </a:xfrm>
          <a:solidFill>
            <a:schemeClr val="accent6"/>
          </a:solidFill>
        </p:spPr>
        <p:txBody>
          <a:bodyPr anchor="ctr"/>
          <a:lstStyle>
            <a:lvl1pPr algn="ctr">
              <a:defRPr>
                <a:solidFill>
                  <a:schemeClr val="bg1"/>
                </a:solidFill>
              </a:defRPr>
            </a:lvl1pPr>
          </a:lstStyle>
          <a:p>
            <a:r>
              <a:rPr lang="en-GB"/>
              <a:t>Picture</a:t>
            </a:r>
          </a:p>
        </p:txBody>
      </p:sp>
      <p:sp>
        <p:nvSpPr>
          <p:cNvPr id="34" name="Freeform: Shape 33">
            <a:extLst>
              <a:ext uri="{FF2B5EF4-FFF2-40B4-BE49-F238E27FC236}">
                <a16:creationId xmlns:a16="http://schemas.microsoft.com/office/drawing/2014/main" id="{9F96661F-C1E5-4570-1565-F962F65FD63E}"/>
              </a:ext>
            </a:extLst>
          </p:cNvPr>
          <p:cNvSpPr>
            <a:spLocks noChangeAspect="1"/>
          </p:cNvSpPr>
          <p:nvPr userDrawn="1"/>
        </p:nvSpPr>
        <p:spPr>
          <a:xfrm flipH="1">
            <a:off x="6858000" y="0"/>
            <a:ext cx="756000" cy="763929"/>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chemeClr val="accent1"/>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6457914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2 Agenda_Vertical Photo Dark">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07248-9F01-C66C-3C54-7C0141C3B603}"/>
              </a:ext>
            </a:extLst>
          </p:cNvPr>
          <p:cNvSpPr>
            <a:spLocks noGrp="1"/>
          </p:cNvSpPr>
          <p:nvPr>
            <p:ph type="title" hasCustomPrompt="1"/>
          </p:nvPr>
        </p:nvSpPr>
        <p:spPr>
          <a:xfrm>
            <a:off x="766624" y="762000"/>
            <a:ext cx="3805376" cy="762000"/>
          </a:xfrm>
        </p:spPr>
        <p:txBody>
          <a:bodyPr/>
          <a:lstStyle>
            <a:lvl1pPr>
              <a:defRPr>
                <a:solidFill>
                  <a:schemeClr val="bg1"/>
                </a:solidFill>
              </a:defRPr>
            </a:lvl1pPr>
          </a:lstStyle>
          <a:p>
            <a:r>
              <a:rPr lang="en-US"/>
              <a:t>Agenda</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ext Placeholder 11">
            <a:extLst>
              <a:ext uri="{FF2B5EF4-FFF2-40B4-BE49-F238E27FC236}">
                <a16:creationId xmlns:a16="http://schemas.microsoft.com/office/drawing/2014/main" id="{736EAC02-BACE-6BA2-5928-2768D1376E52}"/>
              </a:ext>
            </a:extLst>
          </p:cNvPr>
          <p:cNvSpPr>
            <a:spLocks noGrp="1"/>
          </p:cNvSpPr>
          <p:nvPr>
            <p:ph type="body" sz="quarter" idx="11" hasCustomPrompt="1"/>
          </p:nvPr>
        </p:nvSpPr>
        <p:spPr>
          <a:xfrm>
            <a:off x="1535111" y="1747059"/>
            <a:ext cx="5334738" cy="545904"/>
          </a:xfrm>
        </p:spPr>
        <p:txBody>
          <a:bodyPr lIns="0" tIns="0" rIns="0" bIns="0" anchor="ctr">
            <a:normAutofit/>
          </a:bodyPr>
          <a:lstStyle>
            <a:lvl1pPr algn="l">
              <a:lnSpc>
                <a:spcPct val="110000"/>
              </a:lnSpc>
              <a:defRPr sz="1600" b="1">
                <a:solidFill>
                  <a:schemeClr val="bg1"/>
                </a:solidFill>
                <a:latin typeface="HurmeGeometricSans1 SemiBold" panose="020B0700020000000000" pitchFamily="34" charset="0"/>
              </a:defRPr>
            </a:lvl1pPr>
          </a:lstStyle>
          <a:p>
            <a:pPr lvl="0"/>
            <a:r>
              <a:rPr lang="en-US"/>
              <a:t>Agenda Topic One</a:t>
            </a:r>
            <a:br>
              <a:rPr lang="en-US"/>
            </a:br>
            <a:r>
              <a:rPr lang="en-US"/>
              <a:t>Goes Here</a:t>
            </a:r>
            <a:endParaRPr lang="en-GB"/>
          </a:p>
        </p:txBody>
      </p:sp>
      <p:sp>
        <p:nvSpPr>
          <p:cNvPr id="10" name="Text Placeholder 4">
            <a:extLst>
              <a:ext uri="{FF2B5EF4-FFF2-40B4-BE49-F238E27FC236}">
                <a16:creationId xmlns:a16="http://schemas.microsoft.com/office/drawing/2014/main" id="{F8842C03-F633-2335-79B0-9BDB87382ACF}"/>
              </a:ext>
            </a:extLst>
          </p:cNvPr>
          <p:cNvSpPr>
            <a:spLocks noGrp="1"/>
          </p:cNvSpPr>
          <p:nvPr>
            <p:ph type="body" sz="quarter" idx="18" hasCustomPrompt="1"/>
          </p:nvPr>
        </p:nvSpPr>
        <p:spPr>
          <a:xfrm>
            <a:off x="762000" y="1747058"/>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1</a:t>
            </a:r>
            <a:endParaRPr lang="en-GB"/>
          </a:p>
        </p:txBody>
      </p:sp>
      <p:sp>
        <p:nvSpPr>
          <p:cNvPr id="11" name="Text Placeholder 11">
            <a:extLst>
              <a:ext uri="{FF2B5EF4-FFF2-40B4-BE49-F238E27FC236}">
                <a16:creationId xmlns:a16="http://schemas.microsoft.com/office/drawing/2014/main" id="{AA6E9DD4-F9C4-EA08-0274-A53EAADCC4C8}"/>
              </a:ext>
            </a:extLst>
          </p:cNvPr>
          <p:cNvSpPr>
            <a:spLocks noGrp="1"/>
          </p:cNvSpPr>
          <p:nvPr>
            <p:ph type="body" sz="quarter" idx="19" hasCustomPrompt="1"/>
          </p:nvPr>
        </p:nvSpPr>
        <p:spPr>
          <a:xfrm>
            <a:off x="1535111" y="2509682"/>
            <a:ext cx="5334738" cy="545904"/>
          </a:xfrm>
        </p:spPr>
        <p:txBody>
          <a:bodyPr lIns="0" tIns="0" rIns="0" bIns="0" anchor="ctr">
            <a:normAutofit/>
          </a:bodyPr>
          <a:lstStyle>
            <a:lvl1pPr algn="l">
              <a:lnSpc>
                <a:spcPct val="110000"/>
              </a:lnSpc>
              <a:defRPr sz="1600" b="1">
                <a:solidFill>
                  <a:schemeClr val="bg1"/>
                </a:solidFill>
                <a:latin typeface="HurmeGeometricSans1 SemiBold" panose="020B0700020000000000" pitchFamily="34" charset="0"/>
              </a:defRPr>
            </a:lvl1pPr>
          </a:lstStyle>
          <a:p>
            <a:pPr lvl="0"/>
            <a:r>
              <a:rPr lang="en-US"/>
              <a:t>Agenda Topic Two</a:t>
            </a:r>
            <a:br>
              <a:rPr lang="en-US"/>
            </a:br>
            <a:r>
              <a:rPr lang="en-US"/>
              <a:t>Goes Here</a:t>
            </a:r>
            <a:endParaRPr lang="en-GB"/>
          </a:p>
        </p:txBody>
      </p:sp>
      <p:sp>
        <p:nvSpPr>
          <p:cNvPr id="15" name="Text Placeholder 4">
            <a:extLst>
              <a:ext uri="{FF2B5EF4-FFF2-40B4-BE49-F238E27FC236}">
                <a16:creationId xmlns:a16="http://schemas.microsoft.com/office/drawing/2014/main" id="{0E0E34E8-5095-393C-E378-4DC7C418FC5B}"/>
              </a:ext>
            </a:extLst>
          </p:cNvPr>
          <p:cNvSpPr>
            <a:spLocks noGrp="1"/>
          </p:cNvSpPr>
          <p:nvPr>
            <p:ph type="body" sz="quarter" idx="20" hasCustomPrompt="1"/>
          </p:nvPr>
        </p:nvSpPr>
        <p:spPr>
          <a:xfrm>
            <a:off x="762000" y="2509681"/>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2</a:t>
            </a:r>
            <a:endParaRPr lang="en-GB"/>
          </a:p>
        </p:txBody>
      </p:sp>
      <p:sp>
        <p:nvSpPr>
          <p:cNvPr id="16" name="Text Placeholder 11">
            <a:extLst>
              <a:ext uri="{FF2B5EF4-FFF2-40B4-BE49-F238E27FC236}">
                <a16:creationId xmlns:a16="http://schemas.microsoft.com/office/drawing/2014/main" id="{54572F1D-8D9A-6D0B-5208-24459DFB6D8E}"/>
              </a:ext>
            </a:extLst>
          </p:cNvPr>
          <p:cNvSpPr>
            <a:spLocks noGrp="1"/>
          </p:cNvSpPr>
          <p:nvPr>
            <p:ph type="body" sz="quarter" idx="21" hasCustomPrompt="1"/>
          </p:nvPr>
        </p:nvSpPr>
        <p:spPr>
          <a:xfrm>
            <a:off x="1523262" y="3272305"/>
            <a:ext cx="5334738" cy="545904"/>
          </a:xfrm>
        </p:spPr>
        <p:txBody>
          <a:bodyPr lIns="0" tIns="0" rIns="0" bIns="0" anchor="ctr">
            <a:normAutofit/>
          </a:bodyPr>
          <a:lstStyle>
            <a:lvl1pPr algn="l">
              <a:lnSpc>
                <a:spcPct val="110000"/>
              </a:lnSpc>
              <a:defRPr sz="1600" b="1">
                <a:solidFill>
                  <a:schemeClr val="bg1"/>
                </a:solidFill>
                <a:latin typeface="HurmeGeometricSans1 SemiBold" panose="020B0700020000000000" pitchFamily="34" charset="0"/>
              </a:defRPr>
            </a:lvl1pPr>
          </a:lstStyle>
          <a:p>
            <a:pPr lvl="0"/>
            <a:r>
              <a:rPr lang="en-US"/>
              <a:t>Agenda Topic Three</a:t>
            </a:r>
            <a:br>
              <a:rPr lang="en-US"/>
            </a:br>
            <a:r>
              <a:rPr lang="en-US"/>
              <a:t>Goes Here</a:t>
            </a:r>
            <a:endParaRPr lang="en-GB"/>
          </a:p>
        </p:txBody>
      </p:sp>
      <p:sp>
        <p:nvSpPr>
          <p:cNvPr id="25" name="Text Placeholder 4">
            <a:extLst>
              <a:ext uri="{FF2B5EF4-FFF2-40B4-BE49-F238E27FC236}">
                <a16:creationId xmlns:a16="http://schemas.microsoft.com/office/drawing/2014/main" id="{6BFEFB18-687D-2561-4177-6D4E47B20F3F}"/>
              </a:ext>
            </a:extLst>
          </p:cNvPr>
          <p:cNvSpPr>
            <a:spLocks noGrp="1"/>
          </p:cNvSpPr>
          <p:nvPr>
            <p:ph type="body" sz="quarter" idx="22" hasCustomPrompt="1"/>
          </p:nvPr>
        </p:nvSpPr>
        <p:spPr>
          <a:xfrm>
            <a:off x="750151" y="3272304"/>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3</a:t>
            </a:r>
            <a:endParaRPr lang="en-GB"/>
          </a:p>
        </p:txBody>
      </p:sp>
      <p:sp>
        <p:nvSpPr>
          <p:cNvPr id="26" name="Text Placeholder 11">
            <a:extLst>
              <a:ext uri="{FF2B5EF4-FFF2-40B4-BE49-F238E27FC236}">
                <a16:creationId xmlns:a16="http://schemas.microsoft.com/office/drawing/2014/main" id="{EABADAF4-95E4-CD0E-B9A3-9F51A9C65459}"/>
              </a:ext>
            </a:extLst>
          </p:cNvPr>
          <p:cNvSpPr>
            <a:spLocks noGrp="1"/>
          </p:cNvSpPr>
          <p:nvPr>
            <p:ph type="body" sz="quarter" idx="23" hasCustomPrompt="1"/>
          </p:nvPr>
        </p:nvSpPr>
        <p:spPr>
          <a:xfrm>
            <a:off x="1523262" y="4034928"/>
            <a:ext cx="5334738" cy="545904"/>
          </a:xfrm>
        </p:spPr>
        <p:txBody>
          <a:bodyPr lIns="0" tIns="0" rIns="0" bIns="0" anchor="ctr">
            <a:normAutofit/>
          </a:bodyPr>
          <a:lstStyle>
            <a:lvl1pPr algn="l">
              <a:lnSpc>
                <a:spcPct val="110000"/>
              </a:lnSpc>
              <a:defRPr sz="1600" b="1">
                <a:solidFill>
                  <a:schemeClr val="bg1"/>
                </a:solidFill>
                <a:latin typeface="HurmeGeometricSans1 SemiBold" panose="020B0700020000000000" pitchFamily="34" charset="0"/>
              </a:defRPr>
            </a:lvl1pPr>
          </a:lstStyle>
          <a:p>
            <a:pPr lvl="0"/>
            <a:r>
              <a:rPr lang="en-US"/>
              <a:t>Agenda Topic Four</a:t>
            </a:r>
            <a:br>
              <a:rPr lang="en-US"/>
            </a:br>
            <a:r>
              <a:rPr lang="en-US"/>
              <a:t>Goes Here</a:t>
            </a:r>
            <a:endParaRPr lang="en-GB"/>
          </a:p>
        </p:txBody>
      </p:sp>
      <p:sp>
        <p:nvSpPr>
          <p:cNvPr id="28" name="Text Placeholder 4">
            <a:extLst>
              <a:ext uri="{FF2B5EF4-FFF2-40B4-BE49-F238E27FC236}">
                <a16:creationId xmlns:a16="http://schemas.microsoft.com/office/drawing/2014/main" id="{0662F889-6C27-FBDC-6336-91C213F7AB30}"/>
              </a:ext>
            </a:extLst>
          </p:cNvPr>
          <p:cNvSpPr>
            <a:spLocks noGrp="1"/>
          </p:cNvSpPr>
          <p:nvPr>
            <p:ph type="body" sz="quarter" idx="24" hasCustomPrompt="1"/>
          </p:nvPr>
        </p:nvSpPr>
        <p:spPr>
          <a:xfrm>
            <a:off x="750151" y="4034927"/>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4</a:t>
            </a:r>
            <a:endParaRPr lang="en-GB"/>
          </a:p>
        </p:txBody>
      </p:sp>
      <p:sp>
        <p:nvSpPr>
          <p:cNvPr id="29" name="Text Placeholder 11">
            <a:extLst>
              <a:ext uri="{FF2B5EF4-FFF2-40B4-BE49-F238E27FC236}">
                <a16:creationId xmlns:a16="http://schemas.microsoft.com/office/drawing/2014/main" id="{A4926021-8344-0ADE-837F-5F9BB48F0E78}"/>
              </a:ext>
            </a:extLst>
          </p:cNvPr>
          <p:cNvSpPr>
            <a:spLocks noGrp="1"/>
          </p:cNvSpPr>
          <p:nvPr>
            <p:ph type="body" sz="quarter" idx="25" hasCustomPrompt="1"/>
          </p:nvPr>
        </p:nvSpPr>
        <p:spPr>
          <a:xfrm>
            <a:off x="1535111" y="4797551"/>
            <a:ext cx="5334738" cy="545904"/>
          </a:xfrm>
        </p:spPr>
        <p:txBody>
          <a:bodyPr lIns="0" tIns="0" rIns="0" bIns="0" anchor="ctr">
            <a:normAutofit/>
          </a:bodyPr>
          <a:lstStyle>
            <a:lvl1pPr algn="l">
              <a:lnSpc>
                <a:spcPct val="110000"/>
              </a:lnSpc>
              <a:defRPr sz="1600" b="1">
                <a:solidFill>
                  <a:schemeClr val="bg1"/>
                </a:solidFill>
                <a:latin typeface="HurmeGeometricSans1 SemiBold" panose="020B0700020000000000" pitchFamily="34" charset="0"/>
              </a:defRPr>
            </a:lvl1pPr>
          </a:lstStyle>
          <a:p>
            <a:pPr lvl="0"/>
            <a:r>
              <a:rPr lang="en-US"/>
              <a:t>Agenda Topic Five</a:t>
            </a:r>
            <a:br>
              <a:rPr lang="en-US"/>
            </a:br>
            <a:r>
              <a:rPr lang="en-US"/>
              <a:t>Goes Here</a:t>
            </a:r>
            <a:endParaRPr lang="en-GB"/>
          </a:p>
        </p:txBody>
      </p:sp>
      <p:sp>
        <p:nvSpPr>
          <p:cNvPr id="30" name="Text Placeholder 4">
            <a:extLst>
              <a:ext uri="{FF2B5EF4-FFF2-40B4-BE49-F238E27FC236}">
                <a16:creationId xmlns:a16="http://schemas.microsoft.com/office/drawing/2014/main" id="{A89675FE-3937-0BD4-CD20-62A0FCDDF41B}"/>
              </a:ext>
            </a:extLst>
          </p:cNvPr>
          <p:cNvSpPr>
            <a:spLocks noGrp="1"/>
          </p:cNvSpPr>
          <p:nvPr>
            <p:ph type="body" sz="quarter" idx="26" hasCustomPrompt="1"/>
          </p:nvPr>
        </p:nvSpPr>
        <p:spPr>
          <a:xfrm>
            <a:off x="762000" y="4797550"/>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5</a:t>
            </a:r>
            <a:endParaRPr lang="en-GB"/>
          </a:p>
        </p:txBody>
      </p:sp>
      <p:sp>
        <p:nvSpPr>
          <p:cNvPr id="31" name="Text Placeholder 11">
            <a:extLst>
              <a:ext uri="{FF2B5EF4-FFF2-40B4-BE49-F238E27FC236}">
                <a16:creationId xmlns:a16="http://schemas.microsoft.com/office/drawing/2014/main" id="{241F7F36-D705-91A7-CEDE-1BD02F147E74}"/>
              </a:ext>
            </a:extLst>
          </p:cNvPr>
          <p:cNvSpPr>
            <a:spLocks noGrp="1"/>
          </p:cNvSpPr>
          <p:nvPr>
            <p:ph type="body" sz="quarter" idx="27" hasCustomPrompt="1"/>
          </p:nvPr>
        </p:nvSpPr>
        <p:spPr>
          <a:xfrm>
            <a:off x="1535111" y="5560176"/>
            <a:ext cx="5334738" cy="545904"/>
          </a:xfrm>
        </p:spPr>
        <p:txBody>
          <a:bodyPr lIns="0" tIns="0" rIns="0" bIns="0" anchor="ctr">
            <a:normAutofit/>
          </a:bodyPr>
          <a:lstStyle>
            <a:lvl1pPr algn="l">
              <a:lnSpc>
                <a:spcPct val="110000"/>
              </a:lnSpc>
              <a:defRPr sz="1600" b="1">
                <a:solidFill>
                  <a:schemeClr val="bg1"/>
                </a:solidFill>
                <a:latin typeface="HurmeGeometricSans1 SemiBold" panose="020B0700020000000000" pitchFamily="34" charset="0"/>
              </a:defRPr>
            </a:lvl1pPr>
          </a:lstStyle>
          <a:p>
            <a:pPr lvl="0"/>
            <a:r>
              <a:rPr lang="en-US"/>
              <a:t>Agenda Topic Six</a:t>
            </a:r>
            <a:br>
              <a:rPr lang="en-US"/>
            </a:br>
            <a:r>
              <a:rPr lang="en-US"/>
              <a:t>Goes Here</a:t>
            </a:r>
            <a:endParaRPr lang="en-GB"/>
          </a:p>
        </p:txBody>
      </p:sp>
      <p:sp>
        <p:nvSpPr>
          <p:cNvPr id="32" name="Text Placeholder 4">
            <a:extLst>
              <a:ext uri="{FF2B5EF4-FFF2-40B4-BE49-F238E27FC236}">
                <a16:creationId xmlns:a16="http://schemas.microsoft.com/office/drawing/2014/main" id="{FFB04447-861C-D036-1AE1-81FB2BEF7EEB}"/>
              </a:ext>
            </a:extLst>
          </p:cNvPr>
          <p:cNvSpPr>
            <a:spLocks noGrp="1"/>
          </p:cNvSpPr>
          <p:nvPr>
            <p:ph type="body" sz="quarter" idx="28" hasCustomPrompt="1"/>
          </p:nvPr>
        </p:nvSpPr>
        <p:spPr>
          <a:xfrm>
            <a:off x="762000" y="5560175"/>
            <a:ext cx="545904" cy="545904"/>
          </a:xfrm>
          <a:prstGeom prst="ellipse">
            <a:avLst/>
          </a:prstGeom>
          <a:solidFill>
            <a:srgbClr val="FFCC00"/>
          </a:solidFill>
        </p:spPr>
        <p:txBody>
          <a:bodyPr tIns="0" bIns="36000" anchor="ctr" anchorCtr="0">
            <a:normAutofit/>
          </a:bodyPr>
          <a:lstStyle>
            <a:lvl1pPr algn="ctr">
              <a:lnSpc>
                <a:spcPct val="100000"/>
              </a:lnSpc>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6</a:t>
            </a:r>
            <a:endParaRPr lang="en-GB"/>
          </a:p>
        </p:txBody>
      </p:sp>
      <p:sp>
        <p:nvSpPr>
          <p:cNvPr id="33" name="Picture Placeholder 8">
            <a:extLst>
              <a:ext uri="{FF2B5EF4-FFF2-40B4-BE49-F238E27FC236}">
                <a16:creationId xmlns:a16="http://schemas.microsoft.com/office/drawing/2014/main" id="{A1A2A1C2-C304-136A-55A0-A08DC00C53ED}"/>
              </a:ext>
            </a:extLst>
          </p:cNvPr>
          <p:cNvSpPr>
            <a:spLocks noGrp="1"/>
          </p:cNvSpPr>
          <p:nvPr>
            <p:ph type="pic" sz="quarter" idx="13" hasCustomPrompt="1"/>
          </p:nvPr>
        </p:nvSpPr>
        <p:spPr>
          <a:xfrm>
            <a:off x="7620000" y="0"/>
            <a:ext cx="4572000" cy="6096000"/>
          </a:xfrm>
          <a:solidFill>
            <a:schemeClr val="bg1"/>
          </a:solidFill>
        </p:spPr>
        <p:txBody>
          <a:bodyPr anchor="ctr"/>
          <a:lstStyle>
            <a:lvl1pPr algn="ctr">
              <a:defRPr>
                <a:solidFill>
                  <a:schemeClr val="bg1"/>
                </a:solidFill>
              </a:defRPr>
            </a:lvl1pPr>
          </a:lstStyle>
          <a:p>
            <a:r>
              <a:rPr lang="en-GB"/>
              <a:t>Picture</a:t>
            </a:r>
          </a:p>
        </p:txBody>
      </p:sp>
      <p:sp>
        <p:nvSpPr>
          <p:cNvPr id="34" name="Freeform: Shape 33">
            <a:extLst>
              <a:ext uri="{FF2B5EF4-FFF2-40B4-BE49-F238E27FC236}">
                <a16:creationId xmlns:a16="http://schemas.microsoft.com/office/drawing/2014/main" id="{9F96661F-C1E5-4570-1565-F962F65FD63E}"/>
              </a:ext>
            </a:extLst>
          </p:cNvPr>
          <p:cNvSpPr>
            <a:spLocks noChangeAspect="1"/>
          </p:cNvSpPr>
          <p:nvPr userDrawn="1"/>
        </p:nvSpPr>
        <p:spPr>
          <a:xfrm flipH="1">
            <a:off x="6858000" y="0"/>
            <a:ext cx="756000" cy="763929"/>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chemeClr val="accent2"/>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17359186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 Agenda_Vertical Tab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07248-9F01-C66C-3C54-7C0141C3B603}"/>
              </a:ext>
            </a:extLst>
          </p:cNvPr>
          <p:cNvSpPr>
            <a:spLocks noGrp="1"/>
          </p:cNvSpPr>
          <p:nvPr>
            <p:ph type="title" hasCustomPrompt="1"/>
          </p:nvPr>
        </p:nvSpPr>
        <p:spPr>
          <a:xfrm>
            <a:off x="766624" y="762000"/>
            <a:ext cx="3805376" cy="762000"/>
          </a:xfrm>
        </p:spPr>
        <p:txBody>
          <a:bodyPr/>
          <a:lstStyle>
            <a:lvl1pPr>
              <a:defRPr/>
            </a:lvl1pPr>
          </a:lstStyle>
          <a:p>
            <a:r>
              <a:rPr lang="en-US"/>
              <a:t>Agenda</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able Placeholder 3">
            <a:extLst>
              <a:ext uri="{FF2B5EF4-FFF2-40B4-BE49-F238E27FC236}">
                <a16:creationId xmlns:a16="http://schemas.microsoft.com/office/drawing/2014/main" id="{0881480A-0AFB-29EB-F898-5EE8DF3438F4}"/>
              </a:ext>
            </a:extLst>
          </p:cNvPr>
          <p:cNvSpPr>
            <a:spLocks noGrp="1"/>
          </p:cNvSpPr>
          <p:nvPr>
            <p:ph type="tbl" sz="quarter" idx="10"/>
          </p:nvPr>
        </p:nvSpPr>
        <p:spPr>
          <a:xfrm>
            <a:off x="762000" y="1910202"/>
            <a:ext cx="10667999" cy="4185798"/>
          </a:xfrm>
        </p:spPr>
        <p:txBody>
          <a:bodyPr/>
          <a:lstStyle/>
          <a:p>
            <a:endParaRPr lang="en-GB"/>
          </a:p>
        </p:txBody>
      </p:sp>
      <p:sp>
        <p:nvSpPr>
          <p:cNvPr id="10" name="Freeform: Shape 9">
            <a:extLst>
              <a:ext uri="{FF2B5EF4-FFF2-40B4-BE49-F238E27FC236}">
                <a16:creationId xmlns:a16="http://schemas.microsoft.com/office/drawing/2014/main" id="{B874B43A-B3BC-B67A-2186-A8D6C9669ECB}"/>
              </a:ext>
            </a:extLst>
          </p:cNvPr>
          <p:cNvSpPr>
            <a:spLocks noChangeAspect="1"/>
          </p:cNvSpPr>
          <p:nvPr userDrawn="1"/>
        </p:nvSpPr>
        <p:spPr>
          <a:xfrm rot="16200000" flipV="1">
            <a:off x="373773" y="1521976"/>
            <a:ext cx="386200" cy="39025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chemeClr val="accent1"/>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653817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02 Agenda_Vertical Table Dark">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07248-9F01-C66C-3C54-7C0141C3B603}"/>
              </a:ext>
            </a:extLst>
          </p:cNvPr>
          <p:cNvSpPr>
            <a:spLocks noGrp="1"/>
          </p:cNvSpPr>
          <p:nvPr>
            <p:ph type="title" hasCustomPrompt="1"/>
          </p:nvPr>
        </p:nvSpPr>
        <p:spPr>
          <a:xfrm>
            <a:off x="766624" y="762000"/>
            <a:ext cx="3805376" cy="762000"/>
          </a:xfrm>
        </p:spPr>
        <p:txBody>
          <a:bodyPr/>
          <a:lstStyle>
            <a:lvl1pPr>
              <a:defRPr>
                <a:solidFill>
                  <a:schemeClr val="bg1"/>
                </a:solidFill>
              </a:defRPr>
            </a:lvl1pPr>
          </a:lstStyle>
          <a:p>
            <a:r>
              <a:rPr lang="en-US"/>
              <a:t>Agenda</a:t>
            </a:r>
            <a:endParaRPr lang="en-GB"/>
          </a:p>
        </p:txBody>
      </p:sp>
      <p:sp>
        <p:nvSpPr>
          <p:cNvPr id="2" name="Slide Number Placeholder 5">
            <a:extLst>
              <a:ext uri="{FF2B5EF4-FFF2-40B4-BE49-F238E27FC236}">
                <a16:creationId xmlns:a16="http://schemas.microsoft.com/office/drawing/2014/main" id="{6050C8F8-4EBF-95CF-D8FF-AB00D5BBBB9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able Placeholder 3">
            <a:extLst>
              <a:ext uri="{FF2B5EF4-FFF2-40B4-BE49-F238E27FC236}">
                <a16:creationId xmlns:a16="http://schemas.microsoft.com/office/drawing/2014/main" id="{0881480A-0AFB-29EB-F898-5EE8DF3438F4}"/>
              </a:ext>
            </a:extLst>
          </p:cNvPr>
          <p:cNvSpPr>
            <a:spLocks noGrp="1"/>
          </p:cNvSpPr>
          <p:nvPr>
            <p:ph type="tbl" sz="quarter" idx="10"/>
          </p:nvPr>
        </p:nvSpPr>
        <p:spPr>
          <a:xfrm>
            <a:off x="762000" y="1910202"/>
            <a:ext cx="10667999" cy="4185798"/>
          </a:xfrm>
        </p:spPr>
        <p:txBody>
          <a:bodyPr/>
          <a:lstStyle>
            <a:lvl1pPr>
              <a:defRPr>
                <a:solidFill>
                  <a:schemeClr val="bg1"/>
                </a:solidFill>
              </a:defRPr>
            </a:lvl1pPr>
          </a:lstStyle>
          <a:p>
            <a:endParaRPr lang="en-GB"/>
          </a:p>
        </p:txBody>
      </p:sp>
      <p:sp>
        <p:nvSpPr>
          <p:cNvPr id="10" name="Freeform: Shape 9">
            <a:extLst>
              <a:ext uri="{FF2B5EF4-FFF2-40B4-BE49-F238E27FC236}">
                <a16:creationId xmlns:a16="http://schemas.microsoft.com/office/drawing/2014/main" id="{B874B43A-B3BC-B67A-2186-A8D6C9669ECB}"/>
              </a:ext>
            </a:extLst>
          </p:cNvPr>
          <p:cNvSpPr>
            <a:spLocks noChangeAspect="1"/>
          </p:cNvSpPr>
          <p:nvPr userDrawn="1"/>
        </p:nvSpPr>
        <p:spPr>
          <a:xfrm rot="16200000" flipV="1">
            <a:off x="373773" y="1521976"/>
            <a:ext cx="386200" cy="39025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41999548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03 Speaker_1 Whit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580183" y="1517895"/>
            <a:ext cx="3031636" cy="3031636"/>
          </a:xfrm>
          <a:prstGeom prst="ellipse">
            <a:avLst/>
          </a:prstGeom>
          <a:blipFill dpi="0" rotWithShape="1">
            <a:blip r:embed="rId2"/>
            <a:srcRect/>
            <a:stretch>
              <a:fillRect/>
            </a:stretch>
          </a:blipFill>
          <a:ln w="28575">
            <a:solidFill>
              <a:srgbClr val="FFCC00"/>
            </a:solidFill>
          </a:ln>
        </p:spPr>
        <p:txBody>
          <a:bodyPr wrap="square" anchor="ctr"/>
          <a:lstStyle>
            <a:lvl1pPr marL="0" indent="0" algn="ctr">
              <a:buNone/>
              <a:defRPr b="1">
                <a:solidFill>
                  <a:schemeClr val="bg1"/>
                </a:solidFill>
              </a:defRPr>
            </a:lvl1pPr>
          </a:lstStyle>
          <a:p>
            <a:r>
              <a:rPr lang="en-US"/>
              <a:t>Add speaker </a:t>
            </a:r>
            <a:br>
              <a:rPr lang="en-US"/>
            </a:br>
            <a:r>
              <a:rPr lang="en-US"/>
              <a:t>photo here</a:t>
            </a:r>
          </a:p>
        </p:txBody>
      </p:sp>
      <p:sp>
        <p:nvSpPr>
          <p:cNvPr id="10" name="Text Placeholder 4">
            <a:extLst>
              <a:ext uri="{FF2B5EF4-FFF2-40B4-BE49-F238E27FC236}">
                <a16:creationId xmlns:a16="http://schemas.microsoft.com/office/drawing/2014/main" id="{C008798A-B70E-4807-98CD-D7A5EEE0F189}"/>
              </a:ext>
            </a:extLst>
          </p:cNvPr>
          <p:cNvSpPr>
            <a:spLocks noGrp="1"/>
          </p:cNvSpPr>
          <p:nvPr>
            <p:ph type="body" sz="quarter" idx="42" hasCustomPrompt="1"/>
          </p:nvPr>
        </p:nvSpPr>
        <p:spPr>
          <a:xfrm>
            <a:off x="1524001" y="4880493"/>
            <a:ext cx="9144000" cy="387798"/>
          </a:xfrm>
          <a:prstGeom prst="rect">
            <a:avLst/>
          </a:prstGeom>
        </p:spPr>
        <p:txBody>
          <a:bodyPr lIns="0" tIns="0" rIns="0" bIns="0" anchor="t">
            <a:spAutoFit/>
          </a:bodyPr>
          <a:lstStyle>
            <a:lvl1pPr marL="0" indent="0" algn="ctr">
              <a:lnSpc>
                <a:spcPct val="90000"/>
              </a:lnSpc>
              <a:spcBef>
                <a:spcPts val="0"/>
              </a:spcBef>
              <a:buNone/>
              <a:defRPr sz="2800" b="1" baseline="0">
                <a:solidFill>
                  <a:schemeClr val="accent1"/>
                </a:solidFill>
                <a:latin typeface="Hurme FIN Mono 1a SemiBold" panose="020B0609030202010107" pitchFamily="49" charset="0"/>
                <a:ea typeface="Hurme FIN Mono 1a SemiBold"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Speaker Name</a:t>
            </a:r>
          </a:p>
        </p:txBody>
      </p:sp>
      <p:sp>
        <p:nvSpPr>
          <p:cNvPr id="8" name="Text Placeholder 4">
            <a:extLst>
              <a:ext uri="{FF2B5EF4-FFF2-40B4-BE49-F238E27FC236}">
                <a16:creationId xmlns:a16="http://schemas.microsoft.com/office/drawing/2014/main" id="{0B7310D8-2491-6911-19C1-F4ACDED49E4C}"/>
              </a:ext>
            </a:extLst>
          </p:cNvPr>
          <p:cNvSpPr>
            <a:spLocks noGrp="1"/>
          </p:cNvSpPr>
          <p:nvPr>
            <p:ph type="body" sz="quarter" idx="41" hasCustomPrompt="1"/>
          </p:nvPr>
        </p:nvSpPr>
        <p:spPr>
          <a:xfrm>
            <a:off x="1524001" y="5426905"/>
            <a:ext cx="9144000" cy="370970"/>
          </a:xfrm>
          <a:prstGeom prst="rect">
            <a:avLst/>
          </a:prstGeom>
        </p:spPr>
        <p:txBody>
          <a:bodyPr lIns="0" tIns="0" rIns="0" bIns="0" anchor="t">
            <a:noAutofit/>
          </a:bodyPr>
          <a:lstStyle>
            <a:lvl1pPr marL="0" indent="0" algn="ctr">
              <a:lnSpc>
                <a:spcPct val="90000"/>
              </a:lnSpc>
              <a:spcBef>
                <a:spcPts val="0"/>
              </a:spcBef>
              <a:buNone/>
              <a:defRPr sz="2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2" name="Slide Number Placeholder 5">
            <a:extLst>
              <a:ext uri="{FF2B5EF4-FFF2-40B4-BE49-F238E27FC236}">
                <a16:creationId xmlns:a16="http://schemas.microsoft.com/office/drawing/2014/main" id="{EFEAC17E-62BF-771E-FFA7-F1B1AB6B457D}"/>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CE469552-0A72-5F95-30DC-0A8F98BBF11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4741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_Divider_V2_Orange">
    <p:bg>
      <p:bgPr>
        <a:solidFill>
          <a:schemeClr val="accent1"/>
        </a:solid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6F53B422-EF5B-14F5-1AF1-F6B5C5468562}"/>
              </a:ext>
            </a:extLst>
          </p:cNvPr>
          <p:cNvSpPr/>
          <p:nvPr userDrawn="1"/>
        </p:nvSpPr>
        <p:spPr>
          <a:xfrm>
            <a:off x="323850" y="5619750"/>
            <a:ext cx="1011586" cy="86142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4909D4A6-71FA-5366-CE71-0CAAC60DB16D}"/>
              </a:ext>
            </a:extLst>
          </p:cNvPr>
          <p:cNvSpPr>
            <a:spLocks noGrp="1"/>
          </p:cNvSpPr>
          <p:nvPr>
            <p:ph type="pic" sz="quarter" idx="13" hasCustomPrompt="1"/>
          </p:nvPr>
        </p:nvSpPr>
        <p:spPr>
          <a:xfrm>
            <a:off x="3210625" y="0"/>
            <a:ext cx="8981375" cy="6858000"/>
          </a:xfrm>
          <a:custGeom>
            <a:avLst/>
            <a:gdLst>
              <a:gd name="connsiteX0" fmla="*/ 743 w 8981375"/>
              <a:gd name="connsiteY0" fmla="*/ 0 h 6858000"/>
              <a:gd name="connsiteX1" fmla="*/ 5403421 w 8981375"/>
              <a:gd name="connsiteY1" fmla="*/ 0 h 6858000"/>
              <a:gd name="connsiteX2" fmla="*/ 5403979 w 8981375"/>
              <a:gd name="connsiteY2" fmla="*/ 192593 h 6858000"/>
              <a:gd name="connsiteX3" fmla="*/ 6658077 w 8981375"/>
              <a:gd name="connsiteY3" fmla="*/ 1445610 h 6858000"/>
              <a:gd name="connsiteX4" fmla="*/ 8981375 w 8981375"/>
              <a:gd name="connsiteY4" fmla="*/ 1442906 h 6858000"/>
              <a:gd name="connsiteX5" fmla="*/ 8981375 w 8981375"/>
              <a:gd name="connsiteY5" fmla="*/ 6854018 h 6858000"/>
              <a:gd name="connsiteX6" fmla="*/ 6818583 w 8981375"/>
              <a:gd name="connsiteY6" fmla="*/ 6858000 h 6858000"/>
              <a:gd name="connsiteX7" fmla="*/ 5412707 w 8981375"/>
              <a:gd name="connsiteY7" fmla="*/ 5647472 h 6858000"/>
              <a:gd name="connsiteX8" fmla="*/ 5409080 w 8981375"/>
              <a:gd name="connsiteY8" fmla="*/ 2718233 h 6858000"/>
              <a:gd name="connsiteX9" fmla="*/ 4031193 w 8981375"/>
              <a:gd name="connsiteY9" fmla="*/ 1433097 h 6858000"/>
              <a:gd name="connsiteX10" fmla="*/ 1442222 w 8981375"/>
              <a:gd name="connsiteY10" fmla="*/ 1438389 h 6858000"/>
              <a:gd name="connsiteX11" fmla="*/ 0 w 8981375"/>
              <a:gd name="connsiteY11" fmla="*/ 1972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375" h="6858000">
                <a:moveTo>
                  <a:pt x="743" y="0"/>
                </a:moveTo>
                <a:lnTo>
                  <a:pt x="5403421" y="0"/>
                </a:lnTo>
                <a:lnTo>
                  <a:pt x="5403979" y="192593"/>
                </a:lnTo>
                <a:cubicBezTo>
                  <a:pt x="5422275" y="877517"/>
                  <a:pt x="5872285" y="1452803"/>
                  <a:pt x="6658077" y="1445610"/>
                </a:cubicBezTo>
                <a:lnTo>
                  <a:pt x="8981375" y="1442906"/>
                </a:lnTo>
                <a:lnTo>
                  <a:pt x="8981375" y="6854018"/>
                </a:lnTo>
                <a:lnTo>
                  <a:pt x="6818583" y="6858000"/>
                </a:lnTo>
                <a:cubicBezTo>
                  <a:pt x="6118109" y="6845246"/>
                  <a:pt x="5418278" y="6565365"/>
                  <a:pt x="5412707" y="5647472"/>
                </a:cubicBezTo>
                <a:cubicBezTo>
                  <a:pt x="5411497" y="4626774"/>
                  <a:pt x="5410289" y="3738931"/>
                  <a:pt x="5409080" y="2718233"/>
                </a:cubicBezTo>
                <a:cubicBezTo>
                  <a:pt x="5389986" y="1914333"/>
                  <a:pt x="4966887" y="1401304"/>
                  <a:pt x="4031193" y="1433097"/>
                </a:cubicBezTo>
                <a:lnTo>
                  <a:pt x="1442222" y="1438389"/>
                </a:lnTo>
                <a:cubicBezTo>
                  <a:pt x="616175" y="1443903"/>
                  <a:pt x="19262" y="1078050"/>
                  <a:pt x="0" y="197286"/>
                </a:cubicBezTo>
                <a:close/>
              </a:path>
            </a:pathLst>
          </a:custGeom>
          <a:pattFill prst="dkUpDiag">
            <a:fgClr>
              <a:schemeClr val="bg1">
                <a:lumMod val="85000"/>
              </a:schemeClr>
            </a:fgClr>
            <a:bgClr>
              <a:schemeClr val="bg1"/>
            </a:bgClr>
          </a:pattFill>
          <a:ln>
            <a:noFill/>
          </a:ln>
        </p:spPr>
        <p:txBody>
          <a:bodyPr wrap="square">
            <a:noAutofit/>
          </a:bodyPr>
          <a:lstStyle>
            <a:lvl1pPr marL="0" indent="0">
              <a:buFont typeface="Arial" panose="020B0604020202020204" pitchFamily="34" charset="0"/>
              <a:buNone/>
              <a:defRPr sz="1200"/>
            </a:lvl1pPr>
          </a:lstStyle>
          <a:p>
            <a:r>
              <a:rPr lang="de-DE"/>
              <a:t> </a:t>
            </a:r>
          </a:p>
        </p:txBody>
      </p:sp>
      <p:sp>
        <p:nvSpPr>
          <p:cNvPr id="3" name="Foliennummernplatzhalter 5">
            <a:extLst>
              <a:ext uri="{FF2B5EF4-FFF2-40B4-BE49-F238E27FC236}">
                <a16:creationId xmlns:a16="http://schemas.microsoft.com/office/drawing/2014/main" id="{30C19AF2-782B-D4CF-2627-2225D1431BCA}"/>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14" name="Titel 1">
            <a:extLst>
              <a:ext uri="{FF2B5EF4-FFF2-40B4-BE49-F238E27FC236}">
                <a16:creationId xmlns:a16="http://schemas.microsoft.com/office/drawing/2014/main" id="{B5BA0A36-97A9-F32B-62DB-0BA5117A66D7}"/>
              </a:ext>
            </a:extLst>
          </p:cNvPr>
          <p:cNvSpPr>
            <a:spLocks noGrp="1"/>
          </p:cNvSpPr>
          <p:nvPr>
            <p:ph type="title" hasCustomPrompt="1"/>
          </p:nvPr>
        </p:nvSpPr>
        <p:spPr>
          <a:xfrm>
            <a:off x="827253" y="3294704"/>
            <a:ext cx="7002298" cy="1697529"/>
          </a:xfrm>
          <a:prstGeom prst="rect">
            <a:avLst/>
          </a:prstGeom>
          <a:noFill/>
        </p:spPr>
        <p:txBody>
          <a:bodyPr anchor="t" anchorCtr="0">
            <a:noAutofit/>
          </a:bodyPr>
          <a:lstStyle>
            <a:lvl1pPr>
              <a:defRPr sz="5400">
                <a:solidFill>
                  <a:schemeClr val="tx1"/>
                </a:solidFill>
                <a:latin typeface="PP Telegraf" pitchFamily="2" charset="77"/>
              </a:defRPr>
            </a:lvl1pPr>
          </a:lstStyle>
          <a:p>
            <a:r>
              <a:rPr lang="de-DE" noProof="1"/>
              <a:t>Title T1, 54pt </a:t>
            </a:r>
            <a:br>
              <a:rPr lang="de-DE" noProof="1"/>
            </a:br>
            <a:r>
              <a:rPr lang="de-DE" noProof="1"/>
              <a:t>Telegraf Regular</a:t>
            </a:r>
            <a:endParaRPr lang="de-DE"/>
          </a:p>
        </p:txBody>
      </p:sp>
      <p:sp>
        <p:nvSpPr>
          <p:cNvPr id="16" name="Textplatzhalter 13">
            <a:extLst>
              <a:ext uri="{FF2B5EF4-FFF2-40B4-BE49-F238E27FC236}">
                <a16:creationId xmlns:a16="http://schemas.microsoft.com/office/drawing/2014/main" id="{72905A7D-CD09-5FE5-C066-68323CFA3C46}"/>
              </a:ext>
            </a:extLst>
          </p:cNvPr>
          <p:cNvSpPr>
            <a:spLocks noGrp="1"/>
          </p:cNvSpPr>
          <p:nvPr>
            <p:ph type="body" sz="quarter" idx="14" hasCustomPrompt="1"/>
          </p:nvPr>
        </p:nvSpPr>
        <p:spPr>
          <a:xfrm>
            <a:off x="845206" y="4992233"/>
            <a:ext cx="7001684" cy="799881"/>
          </a:xfrm>
        </p:spPr>
        <p:txBody>
          <a:bodyPr bIns="0" anchor="t" anchorCtr="0">
            <a:noAutofit/>
          </a:bodyPr>
          <a:lstStyle>
            <a:lvl1pPr marL="0" indent="0">
              <a:lnSpc>
                <a:spcPct val="100000"/>
              </a:lnSpc>
              <a:buFont typeface="Arial" panose="020B0604020202020204" pitchFamily="34" charset="0"/>
              <a:buNone/>
              <a:defRPr sz="2800" b="1" i="0">
                <a:solidFill>
                  <a:schemeClr val="tx1"/>
                </a:solidFill>
                <a:latin typeface="PP Telegraf Ultrabold" pitchFamily="2" charset="77"/>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a:lnSpc>
                <a:spcPct val="90000"/>
              </a:lnSpc>
              <a:spcBef>
                <a:spcPct val="0"/>
              </a:spcBef>
              <a:defRPr/>
            </a:pPr>
            <a:r>
              <a:rPr lang="de-DE" b="1" noProof="1">
                <a:latin typeface="PP Telegraf Ultrabold" pitchFamily="2" charset="77"/>
              </a:rPr>
              <a:t>Subtitle T2, 28pt Telegraf Regular</a:t>
            </a:r>
            <a:endParaRPr lang="de-DE" b="1">
              <a:latin typeface="PP Telegraf Ultrabold" pitchFamily="2" charset="77"/>
            </a:endParaRPr>
          </a:p>
        </p:txBody>
      </p:sp>
      <p:pic>
        <p:nvPicPr>
          <p:cNvPr id="18" name="Grafik 17">
            <a:extLst>
              <a:ext uri="{FF2B5EF4-FFF2-40B4-BE49-F238E27FC236}">
                <a16:creationId xmlns:a16="http://schemas.microsoft.com/office/drawing/2014/main" id="{FEEA750C-D1F1-65D9-044A-0DED387E3C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317387"/>
            <a:ext cx="2366072" cy="2366072"/>
          </a:xfrm>
          <a:prstGeom prst="rect">
            <a:avLst/>
          </a:prstGeom>
        </p:spPr>
      </p:pic>
    </p:spTree>
    <p:extLst>
      <p:ext uri="{BB962C8B-B14F-4D97-AF65-F5344CB8AC3E}">
        <p14:creationId xmlns:p14="http://schemas.microsoft.com/office/powerpoint/2010/main" val="15101961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03 Speaker_2 Whit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2285796" y="1526971"/>
            <a:ext cx="3054554" cy="3054554"/>
          </a:xfrm>
          <a:prstGeom prst="ellipse">
            <a:avLst/>
          </a:prstGeom>
          <a:blipFill dpi="0" rotWithShape="1">
            <a:blip r:embed="rId2"/>
            <a:srcRect/>
            <a:stretch>
              <a:fillRect/>
            </a:stretch>
          </a:blipFill>
          <a:ln w="28575">
            <a:solidFill>
              <a:srgbClr val="FFCC00"/>
            </a:solidFill>
          </a:ln>
        </p:spPr>
        <p:txBody>
          <a:bodyPr wrap="square" anchor="ctr"/>
          <a:lstStyle>
            <a:lvl1pPr marL="0" indent="0" algn="ctr">
              <a:buNone/>
              <a:defRPr b="1">
                <a:solidFill>
                  <a:schemeClr val="bg1"/>
                </a:solidFill>
              </a:defRPr>
            </a:lvl1pPr>
          </a:lstStyle>
          <a:p>
            <a:r>
              <a:rPr lang="en-US"/>
              <a:t>Add speaker </a:t>
            </a:r>
            <a:br>
              <a:rPr lang="en-US"/>
            </a:br>
            <a:r>
              <a:rPr lang="en-US"/>
              <a:t>photo here</a:t>
            </a:r>
          </a:p>
        </p:txBody>
      </p:sp>
      <p:sp>
        <p:nvSpPr>
          <p:cNvPr id="5" name="Text Placeholder 4">
            <a:extLst>
              <a:ext uri="{FF2B5EF4-FFF2-40B4-BE49-F238E27FC236}">
                <a16:creationId xmlns:a16="http://schemas.microsoft.com/office/drawing/2014/main" id="{187D6761-2C92-209D-81CE-8DD726D75C06}"/>
              </a:ext>
            </a:extLst>
          </p:cNvPr>
          <p:cNvSpPr>
            <a:spLocks noGrp="1"/>
          </p:cNvSpPr>
          <p:nvPr>
            <p:ph type="body" sz="quarter" idx="54" hasCustomPrompt="1"/>
          </p:nvPr>
        </p:nvSpPr>
        <p:spPr>
          <a:xfrm>
            <a:off x="1524001" y="4748712"/>
            <a:ext cx="4571999" cy="392903"/>
          </a:xfrm>
        </p:spPr>
        <p:txBody>
          <a:bodyPr lIns="0" tIns="0" rIns="0" bIns="0" anchor="b" anchorCtr="0">
            <a:noAutofit/>
          </a:bodyPr>
          <a:lstStyle>
            <a:lvl1pPr algn="ctr">
              <a:lnSpc>
                <a:spcPct val="90000"/>
              </a:lnSpc>
              <a:spcBef>
                <a:spcPts val="0"/>
              </a:spcBef>
              <a:defRPr sz="22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8" name="Text Placeholder 4">
            <a:extLst>
              <a:ext uri="{FF2B5EF4-FFF2-40B4-BE49-F238E27FC236}">
                <a16:creationId xmlns:a16="http://schemas.microsoft.com/office/drawing/2014/main" id="{0B7310D8-2491-6911-19C1-F4ACDED49E4C}"/>
              </a:ext>
            </a:extLst>
          </p:cNvPr>
          <p:cNvSpPr>
            <a:spLocks noGrp="1"/>
          </p:cNvSpPr>
          <p:nvPr>
            <p:ph type="body" sz="quarter" idx="41" hasCustomPrompt="1"/>
          </p:nvPr>
        </p:nvSpPr>
        <p:spPr>
          <a:xfrm>
            <a:off x="1524000" y="5343770"/>
            <a:ext cx="4572000" cy="221599"/>
          </a:xfrm>
          <a:prstGeom prst="rect">
            <a:avLst/>
          </a:prstGeom>
        </p:spPr>
        <p:txBody>
          <a:bodyPr wrap="square" lIns="0" tIns="0" rIns="0" bIns="0">
            <a:spAutoFit/>
          </a:bodyPr>
          <a:lstStyle>
            <a:lvl1pPr marL="0" indent="0" algn="ctr">
              <a:lnSpc>
                <a:spcPct val="90000"/>
              </a:lnSpc>
              <a:spcBef>
                <a:spcPts val="0"/>
              </a:spcBef>
              <a:buNone/>
              <a:defRPr sz="16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19" name="Picture Placeholder 6">
            <a:extLst>
              <a:ext uri="{FF2B5EF4-FFF2-40B4-BE49-F238E27FC236}">
                <a16:creationId xmlns:a16="http://schemas.microsoft.com/office/drawing/2014/main" id="{2C959D9F-B7E6-AAA4-2856-A1CA8C12C091}"/>
              </a:ext>
            </a:extLst>
          </p:cNvPr>
          <p:cNvSpPr>
            <a:spLocks noGrp="1"/>
          </p:cNvSpPr>
          <p:nvPr>
            <p:ph type="pic" sz="quarter" idx="52" hasCustomPrompt="1"/>
          </p:nvPr>
        </p:nvSpPr>
        <p:spPr>
          <a:xfrm>
            <a:off x="6857796" y="1526971"/>
            <a:ext cx="3054554" cy="3054554"/>
          </a:xfrm>
          <a:prstGeom prst="ellipse">
            <a:avLst/>
          </a:prstGeom>
          <a:blipFill dpi="0" rotWithShape="1">
            <a:blip r:embed="rId2"/>
            <a:srcRect/>
            <a:stretch>
              <a:fillRect/>
            </a:stretch>
          </a:blipFill>
          <a:ln w="28575">
            <a:solidFill>
              <a:srgbClr val="FFCC00"/>
            </a:solidFill>
          </a:ln>
        </p:spPr>
        <p:txBody>
          <a:bodyPr wrap="square" anchor="ctr"/>
          <a:lstStyle>
            <a:lvl1pPr marL="0" indent="0" algn="ctr">
              <a:buNone/>
              <a:defRPr b="1">
                <a:solidFill>
                  <a:schemeClr val="bg1"/>
                </a:solidFill>
              </a:defRPr>
            </a:lvl1pPr>
          </a:lstStyle>
          <a:p>
            <a:r>
              <a:rPr lang="en-US"/>
              <a:t>Add speaker </a:t>
            </a:r>
            <a:br>
              <a:rPr lang="en-US"/>
            </a:br>
            <a:r>
              <a:rPr lang="en-US"/>
              <a:t>photo here</a:t>
            </a:r>
          </a:p>
        </p:txBody>
      </p:sp>
      <p:sp>
        <p:nvSpPr>
          <p:cNvPr id="4" name="Text Placeholder 4">
            <a:extLst>
              <a:ext uri="{FF2B5EF4-FFF2-40B4-BE49-F238E27FC236}">
                <a16:creationId xmlns:a16="http://schemas.microsoft.com/office/drawing/2014/main" id="{050574BB-4EFF-28E5-5CCC-52902AA5F33A}"/>
              </a:ext>
            </a:extLst>
          </p:cNvPr>
          <p:cNvSpPr>
            <a:spLocks noGrp="1"/>
          </p:cNvSpPr>
          <p:nvPr>
            <p:ph type="body" sz="quarter" idx="55" hasCustomPrompt="1"/>
          </p:nvPr>
        </p:nvSpPr>
        <p:spPr>
          <a:xfrm>
            <a:off x="6096001" y="4748712"/>
            <a:ext cx="4571999" cy="392903"/>
          </a:xfrm>
        </p:spPr>
        <p:txBody>
          <a:bodyPr lIns="0" tIns="0" rIns="0" bIns="0" anchor="b" anchorCtr="0">
            <a:noAutofit/>
          </a:bodyPr>
          <a:lstStyle>
            <a:lvl1pPr algn="ctr">
              <a:lnSpc>
                <a:spcPct val="90000"/>
              </a:lnSpc>
              <a:spcBef>
                <a:spcPts val="0"/>
              </a:spcBef>
              <a:defRPr sz="22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21" name="Text Placeholder 4">
            <a:extLst>
              <a:ext uri="{FF2B5EF4-FFF2-40B4-BE49-F238E27FC236}">
                <a16:creationId xmlns:a16="http://schemas.microsoft.com/office/drawing/2014/main" id="{00EAD161-2D59-3D02-BC68-16F6078D5A50}"/>
              </a:ext>
            </a:extLst>
          </p:cNvPr>
          <p:cNvSpPr>
            <a:spLocks noGrp="1"/>
          </p:cNvSpPr>
          <p:nvPr>
            <p:ph type="body" sz="quarter" idx="53" hasCustomPrompt="1"/>
          </p:nvPr>
        </p:nvSpPr>
        <p:spPr>
          <a:xfrm>
            <a:off x="6096001" y="5343770"/>
            <a:ext cx="4572000" cy="221599"/>
          </a:xfrm>
          <a:prstGeom prst="rect">
            <a:avLst/>
          </a:prstGeom>
        </p:spPr>
        <p:txBody>
          <a:bodyPr wrap="square" lIns="0" tIns="0" rIns="0" bIns="0">
            <a:spAutoFit/>
          </a:bodyPr>
          <a:lstStyle>
            <a:lvl1pPr marL="0" indent="0" algn="ctr">
              <a:lnSpc>
                <a:spcPct val="90000"/>
              </a:lnSpc>
              <a:spcBef>
                <a:spcPts val="0"/>
              </a:spcBef>
              <a:buNone/>
              <a:defRPr sz="16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3" name="Slide Number Placeholder 5">
            <a:extLst>
              <a:ext uri="{FF2B5EF4-FFF2-40B4-BE49-F238E27FC236}">
                <a16:creationId xmlns:a16="http://schemas.microsoft.com/office/drawing/2014/main" id="{5D4B3054-AA4C-4177-DBBB-6D2BA7D63839}"/>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6" name="Title 5">
            <a:extLst>
              <a:ext uri="{FF2B5EF4-FFF2-40B4-BE49-F238E27FC236}">
                <a16:creationId xmlns:a16="http://schemas.microsoft.com/office/drawing/2014/main" id="{9FFF13A0-66FD-BF10-E141-C8D9A0493DF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70571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03 Speaker_3 Whit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766763" y="1555751"/>
            <a:ext cx="3025774" cy="3025774"/>
          </a:xfrm>
          <a:prstGeom prst="ellipse">
            <a:avLst/>
          </a:prstGeom>
          <a:blipFill dpi="0" rotWithShape="1">
            <a:blip r:embed="rId2"/>
            <a:srcRect/>
            <a:stretch>
              <a:fillRect/>
            </a:stretch>
          </a:blipFill>
          <a:ln w="28575">
            <a:solidFill>
              <a:srgbClr val="FFCC00"/>
            </a:solidFill>
          </a:ln>
        </p:spPr>
        <p:txBody>
          <a:bodyPr wrap="square" anchor="ctr">
            <a:normAutofit/>
          </a:bodyPr>
          <a:lstStyle>
            <a:lvl1pPr marL="0" indent="0" algn="ctr">
              <a:buNone/>
              <a:defRPr sz="1800" b="1">
                <a:solidFill>
                  <a:schemeClr val="bg1"/>
                </a:solidFill>
              </a:defRPr>
            </a:lvl1pPr>
          </a:lstStyle>
          <a:p>
            <a:r>
              <a:rPr lang="en-US"/>
              <a:t>Add speaker </a:t>
            </a:r>
            <a:br>
              <a:rPr lang="en-US"/>
            </a:br>
            <a:r>
              <a:rPr lang="en-US"/>
              <a:t>photo here</a:t>
            </a:r>
          </a:p>
        </p:txBody>
      </p:sp>
      <p:sp>
        <p:nvSpPr>
          <p:cNvPr id="5" name="Text Placeholder 4">
            <a:extLst>
              <a:ext uri="{FF2B5EF4-FFF2-40B4-BE49-F238E27FC236}">
                <a16:creationId xmlns:a16="http://schemas.microsoft.com/office/drawing/2014/main" id="{187D6761-2C92-209D-81CE-8DD726D75C06}"/>
              </a:ext>
            </a:extLst>
          </p:cNvPr>
          <p:cNvSpPr>
            <a:spLocks noGrp="1"/>
          </p:cNvSpPr>
          <p:nvPr>
            <p:ph type="body" sz="quarter" idx="54" hasCustomPrompt="1"/>
          </p:nvPr>
        </p:nvSpPr>
        <p:spPr>
          <a:xfrm>
            <a:off x="765521" y="4856136"/>
            <a:ext cx="3025776" cy="337818"/>
          </a:xfrm>
        </p:spPr>
        <p:txBody>
          <a:bodyPr lIns="0" tIns="0" rIns="0" bIns="0" anchor="b" anchorCtr="0">
            <a:noAutofit/>
          </a:bodyPr>
          <a:lstStyle>
            <a:lvl1pPr algn="ctr">
              <a:lnSpc>
                <a:spcPct val="90000"/>
              </a:lnSpc>
              <a:spcBef>
                <a:spcPts val="0"/>
              </a:spcBef>
              <a:defRPr sz="20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8" name="Text Placeholder 4">
            <a:extLst>
              <a:ext uri="{FF2B5EF4-FFF2-40B4-BE49-F238E27FC236}">
                <a16:creationId xmlns:a16="http://schemas.microsoft.com/office/drawing/2014/main" id="{0B7310D8-2491-6911-19C1-F4ACDED49E4C}"/>
              </a:ext>
            </a:extLst>
          </p:cNvPr>
          <p:cNvSpPr>
            <a:spLocks noGrp="1"/>
          </p:cNvSpPr>
          <p:nvPr>
            <p:ph type="body" sz="quarter" idx="41" hasCustomPrompt="1"/>
          </p:nvPr>
        </p:nvSpPr>
        <p:spPr>
          <a:xfrm>
            <a:off x="765521" y="5384961"/>
            <a:ext cx="3020400" cy="193899"/>
          </a:xfrm>
          <a:prstGeom prst="rect">
            <a:avLst/>
          </a:prstGeom>
        </p:spPr>
        <p:txBody>
          <a:bodyPr wrap="square" lIns="0" tIns="0" rIns="0" bIns="0">
            <a:spAutoFit/>
          </a:bodyPr>
          <a:lstStyle>
            <a:lvl1pPr marL="0" indent="0" algn="ctr">
              <a:lnSpc>
                <a:spcPct val="90000"/>
              </a:lnSpc>
              <a:spcBef>
                <a:spcPts val="0"/>
              </a:spcBef>
              <a:buNone/>
              <a:defRPr sz="14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19" name="Picture Placeholder 6">
            <a:extLst>
              <a:ext uri="{FF2B5EF4-FFF2-40B4-BE49-F238E27FC236}">
                <a16:creationId xmlns:a16="http://schemas.microsoft.com/office/drawing/2014/main" id="{2C959D9F-B7E6-AAA4-2856-A1CA8C12C091}"/>
              </a:ext>
            </a:extLst>
          </p:cNvPr>
          <p:cNvSpPr>
            <a:spLocks noGrp="1"/>
          </p:cNvSpPr>
          <p:nvPr>
            <p:ph type="pic" sz="quarter" idx="52" hasCustomPrompt="1"/>
          </p:nvPr>
        </p:nvSpPr>
        <p:spPr>
          <a:xfrm>
            <a:off x="4583114" y="1555751"/>
            <a:ext cx="3025774" cy="3025774"/>
          </a:xfrm>
          <a:prstGeom prst="ellipse">
            <a:avLst/>
          </a:prstGeom>
          <a:blipFill dpi="0" rotWithShape="1">
            <a:blip r:embed="rId2"/>
            <a:srcRect/>
            <a:stretch>
              <a:fillRect/>
            </a:stretch>
          </a:blipFill>
          <a:ln w="28575">
            <a:solidFill>
              <a:srgbClr val="FFCC00"/>
            </a:solidFill>
          </a:ln>
        </p:spPr>
        <p:txBody>
          <a:bodyPr wrap="square" anchor="ctr">
            <a:normAutofit/>
          </a:bodyPr>
          <a:lstStyle>
            <a:lvl1pPr marL="0" indent="0" algn="ctr">
              <a:buNone/>
              <a:defRPr sz="1800" b="1">
                <a:solidFill>
                  <a:schemeClr val="bg1"/>
                </a:solidFill>
              </a:defRPr>
            </a:lvl1pPr>
          </a:lstStyle>
          <a:p>
            <a:r>
              <a:rPr lang="en-US"/>
              <a:t>Add speaker </a:t>
            </a:r>
            <a:br>
              <a:rPr lang="en-US"/>
            </a:br>
            <a:r>
              <a:rPr lang="en-US"/>
              <a:t>photo here</a:t>
            </a:r>
          </a:p>
        </p:txBody>
      </p:sp>
      <p:sp>
        <p:nvSpPr>
          <p:cNvPr id="29" name="Text Placeholder 4">
            <a:extLst>
              <a:ext uri="{FF2B5EF4-FFF2-40B4-BE49-F238E27FC236}">
                <a16:creationId xmlns:a16="http://schemas.microsoft.com/office/drawing/2014/main" id="{55BEE993-F61F-578E-0542-ABE8EE81B94D}"/>
              </a:ext>
            </a:extLst>
          </p:cNvPr>
          <p:cNvSpPr>
            <a:spLocks noGrp="1"/>
          </p:cNvSpPr>
          <p:nvPr>
            <p:ph type="body" sz="quarter" idx="64" hasCustomPrompt="1"/>
          </p:nvPr>
        </p:nvSpPr>
        <p:spPr>
          <a:xfrm>
            <a:off x="4546947" y="4856136"/>
            <a:ext cx="3060699" cy="337818"/>
          </a:xfrm>
        </p:spPr>
        <p:txBody>
          <a:bodyPr lIns="0" tIns="0" rIns="0" bIns="0" anchor="b" anchorCtr="0">
            <a:noAutofit/>
          </a:bodyPr>
          <a:lstStyle>
            <a:lvl1pPr algn="ctr">
              <a:lnSpc>
                <a:spcPct val="90000"/>
              </a:lnSpc>
              <a:spcBef>
                <a:spcPts val="0"/>
              </a:spcBef>
              <a:defRPr sz="20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21" name="Text Placeholder 4">
            <a:extLst>
              <a:ext uri="{FF2B5EF4-FFF2-40B4-BE49-F238E27FC236}">
                <a16:creationId xmlns:a16="http://schemas.microsoft.com/office/drawing/2014/main" id="{00EAD161-2D59-3D02-BC68-16F6078D5A50}"/>
              </a:ext>
            </a:extLst>
          </p:cNvPr>
          <p:cNvSpPr>
            <a:spLocks noGrp="1"/>
          </p:cNvSpPr>
          <p:nvPr>
            <p:ph type="body" sz="quarter" idx="53" hasCustomPrompt="1"/>
          </p:nvPr>
        </p:nvSpPr>
        <p:spPr>
          <a:xfrm>
            <a:off x="4583113" y="5385175"/>
            <a:ext cx="3025775" cy="193899"/>
          </a:xfrm>
          <a:prstGeom prst="rect">
            <a:avLst/>
          </a:prstGeom>
        </p:spPr>
        <p:txBody>
          <a:bodyPr wrap="square" lIns="0" tIns="0" rIns="0" bIns="0">
            <a:spAutoFit/>
          </a:bodyPr>
          <a:lstStyle>
            <a:lvl1pPr marL="0" indent="0" algn="ctr">
              <a:lnSpc>
                <a:spcPct val="90000"/>
              </a:lnSpc>
              <a:spcBef>
                <a:spcPts val="0"/>
              </a:spcBef>
              <a:buNone/>
              <a:defRPr sz="14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14" name="Picture Placeholder 6">
            <a:extLst>
              <a:ext uri="{FF2B5EF4-FFF2-40B4-BE49-F238E27FC236}">
                <a16:creationId xmlns:a16="http://schemas.microsoft.com/office/drawing/2014/main" id="{7F37D8CE-4981-EFCB-9D59-881D1AB6AA31}"/>
              </a:ext>
            </a:extLst>
          </p:cNvPr>
          <p:cNvSpPr>
            <a:spLocks noGrp="1"/>
          </p:cNvSpPr>
          <p:nvPr>
            <p:ph type="pic" sz="quarter" idx="56" hasCustomPrompt="1"/>
          </p:nvPr>
        </p:nvSpPr>
        <p:spPr>
          <a:xfrm>
            <a:off x="8364538" y="1555752"/>
            <a:ext cx="3059112" cy="3059112"/>
          </a:xfrm>
          <a:prstGeom prst="ellipse">
            <a:avLst/>
          </a:prstGeom>
          <a:blipFill dpi="0" rotWithShape="1">
            <a:blip r:embed="rId2"/>
            <a:srcRect/>
            <a:stretch>
              <a:fillRect/>
            </a:stretch>
          </a:blipFill>
          <a:ln w="28575">
            <a:solidFill>
              <a:srgbClr val="FFCC00"/>
            </a:solidFill>
          </a:ln>
        </p:spPr>
        <p:txBody>
          <a:bodyPr wrap="square" anchor="ctr">
            <a:normAutofit/>
          </a:bodyPr>
          <a:lstStyle>
            <a:lvl1pPr marL="0" indent="0" algn="ctr">
              <a:buNone/>
              <a:defRPr sz="1800" b="1">
                <a:solidFill>
                  <a:schemeClr val="bg1"/>
                </a:solidFill>
              </a:defRPr>
            </a:lvl1pPr>
          </a:lstStyle>
          <a:p>
            <a:r>
              <a:rPr lang="en-US"/>
              <a:t>Add speaker </a:t>
            </a:r>
            <a:br>
              <a:rPr lang="en-US"/>
            </a:br>
            <a:r>
              <a:rPr lang="en-US"/>
              <a:t>photo here</a:t>
            </a:r>
          </a:p>
        </p:txBody>
      </p:sp>
      <p:sp>
        <p:nvSpPr>
          <p:cNvPr id="4" name="Text Placeholder 4">
            <a:extLst>
              <a:ext uri="{FF2B5EF4-FFF2-40B4-BE49-F238E27FC236}">
                <a16:creationId xmlns:a16="http://schemas.microsoft.com/office/drawing/2014/main" id="{E47ECBBE-E364-2873-3E18-08E199508495}"/>
              </a:ext>
            </a:extLst>
          </p:cNvPr>
          <p:cNvSpPr>
            <a:spLocks noGrp="1"/>
          </p:cNvSpPr>
          <p:nvPr>
            <p:ph type="body" sz="quarter" idx="65" hasCustomPrompt="1"/>
          </p:nvPr>
        </p:nvSpPr>
        <p:spPr>
          <a:xfrm>
            <a:off x="8362952" y="4856136"/>
            <a:ext cx="3060699" cy="337818"/>
          </a:xfrm>
        </p:spPr>
        <p:txBody>
          <a:bodyPr lIns="0" tIns="0" rIns="0" bIns="0" anchor="b" anchorCtr="0">
            <a:noAutofit/>
          </a:bodyPr>
          <a:lstStyle>
            <a:lvl1pPr algn="ctr">
              <a:lnSpc>
                <a:spcPct val="90000"/>
              </a:lnSpc>
              <a:spcBef>
                <a:spcPts val="0"/>
              </a:spcBef>
              <a:defRPr sz="20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28" name="Text Placeholder 4">
            <a:extLst>
              <a:ext uri="{FF2B5EF4-FFF2-40B4-BE49-F238E27FC236}">
                <a16:creationId xmlns:a16="http://schemas.microsoft.com/office/drawing/2014/main" id="{0D3CEBA8-3032-38F8-BE1C-43D6374A9CC4}"/>
              </a:ext>
            </a:extLst>
          </p:cNvPr>
          <p:cNvSpPr>
            <a:spLocks noGrp="1"/>
          </p:cNvSpPr>
          <p:nvPr>
            <p:ph type="body" sz="quarter" idx="63" hasCustomPrompt="1"/>
          </p:nvPr>
        </p:nvSpPr>
        <p:spPr>
          <a:xfrm>
            <a:off x="8364539" y="5385175"/>
            <a:ext cx="3060698" cy="193899"/>
          </a:xfrm>
          <a:prstGeom prst="rect">
            <a:avLst/>
          </a:prstGeom>
        </p:spPr>
        <p:txBody>
          <a:bodyPr wrap="square" lIns="0" tIns="0" rIns="0" bIns="0">
            <a:spAutoFit/>
          </a:bodyPr>
          <a:lstStyle>
            <a:lvl1pPr marL="0" indent="0" algn="ctr">
              <a:lnSpc>
                <a:spcPct val="90000"/>
              </a:lnSpc>
              <a:spcBef>
                <a:spcPts val="0"/>
              </a:spcBef>
              <a:buNone/>
              <a:defRPr sz="14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9" name="Slide Number Placeholder 5">
            <a:extLst>
              <a:ext uri="{FF2B5EF4-FFF2-40B4-BE49-F238E27FC236}">
                <a16:creationId xmlns:a16="http://schemas.microsoft.com/office/drawing/2014/main" id="{AE4CBBBC-C9FD-B46D-22CA-773EEC8BCFF3}"/>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0DEBB33F-926E-4E3D-6D08-C7BDD71FC05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213105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03 Speaker_4 White">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946763" y="2281256"/>
            <a:ext cx="2304000" cy="2304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5" name="Text Placeholder 4">
            <a:extLst>
              <a:ext uri="{FF2B5EF4-FFF2-40B4-BE49-F238E27FC236}">
                <a16:creationId xmlns:a16="http://schemas.microsoft.com/office/drawing/2014/main" id="{187D6761-2C92-209D-81CE-8DD726D75C06}"/>
              </a:ext>
            </a:extLst>
          </p:cNvPr>
          <p:cNvSpPr>
            <a:spLocks noGrp="1"/>
          </p:cNvSpPr>
          <p:nvPr>
            <p:ph type="body" sz="quarter" idx="54" hasCustomPrompt="1"/>
          </p:nvPr>
        </p:nvSpPr>
        <p:spPr>
          <a:xfrm>
            <a:off x="946763" y="4771122"/>
            <a:ext cx="23040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8" name="Text Placeholder 4">
            <a:extLst>
              <a:ext uri="{FF2B5EF4-FFF2-40B4-BE49-F238E27FC236}">
                <a16:creationId xmlns:a16="http://schemas.microsoft.com/office/drawing/2014/main" id="{0B7310D8-2491-6911-19C1-F4ACDED49E4C}"/>
              </a:ext>
            </a:extLst>
          </p:cNvPr>
          <p:cNvSpPr>
            <a:spLocks noGrp="1"/>
          </p:cNvSpPr>
          <p:nvPr>
            <p:ph type="body" sz="quarter" idx="41" hasCustomPrompt="1"/>
          </p:nvPr>
        </p:nvSpPr>
        <p:spPr>
          <a:xfrm>
            <a:off x="946763" y="5085052"/>
            <a:ext cx="2304000" cy="255875"/>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19" name="Picture Placeholder 6">
            <a:extLst>
              <a:ext uri="{FF2B5EF4-FFF2-40B4-BE49-F238E27FC236}">
                <a16:creationId xmlns:a16="http://schemas.microsoft.com/office/drawing/2014/main" id="{2C959D9F-B7E6-AAA4-2856-A1CA8C12C091}"/>
              </a:ext>
            </a:extLst>
          </p:cNvPr>
          <p:cNvSpPr>
            <a:spLocks noGrp="1"/>
          </p:cNvSpPr>
          <p:nvPr>
            <p:ph type="pic" sz="quarter" idx="52" hasCustomPrompt="1"/>
          </p:nvPr>
        </p:nvSpPr>
        <p:spPr>
          <a:xfrm>
            <a:off x="3611330" y="2281256"/>
            <a:ext cx="2304000" cy="2304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29" name="Text Placeholder 4">
            <a:extLst>
              <a:ext uri="{FF2B5EF4-FFF2-40B4-BE49-F238E27FC236}">
                <a16:creationId xmlns:a16="http://schemas.microsoft.com/office/drawing/2014/main" id="{55BEE993-F61F-578E-0542-ABE8EE81B94D}"/>
              </a:ext>
            </a:extLst>
          </p:cNvPr>
          <p:cNvSpPr>
            <a:spLocks noGrp="1"/>
          </p:cNvSpPr>
          <p:nvPr>
            <p:ph type="body" sz="quarter" idx="64" hasCustomPrompt="1"/>
          </p:nvPr>
        </p:nvSpPr>
        <p:spPr>
          <a:xfrm>
            <a:off x="3611330" y="4771122"/>
            <a:ext cx="23040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21" name="Text Placeholder 4">
            <a:extLst>
              <a:ext uri="{FF2B5EF4-FFF2-40B4-BE49-F238E27FC236}">
                <a16:creationId xmlns:a16="http://schemas.microsoft.com/office/drawing/2014/main" id="{00EAD161-2D59-3D02-BC68-16F6078D5A50}"/>
              </a:ext>
            </a:extLst>
          </p:cNvPr>
          <p:cNvSpPr>
            <a:spLocks noGrp="1"/>
          </p:cNvSpPr>
          <p:nvPr>
            <p:ph type="body" sz="quarter" idx="53" hasCustomPrompt="1"/>
          </p:nvPr>
        </p:nvSpPr>
        <p:spPr>
          <a:xfrm>
            <a:off x="3611330" y="5085052"/>
            <a:ext cx="2304000"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14" name="Picture Placeholder 6">
            <a:extLst>
              <a:ext uri="{FF2B5EF4-FFF2-40B4-BE49-F238E27FC236}">
                <a16:creationId xmlns:a16="http://schemas.microsoft.com/office/drawing/2014/main" id="{7F37D8CE-4981-EFCB-9D59-881D1AB6AA31}"/>
              </a:ext>
            </a:extLst>
          </p:cNvPr>
          <p:cNvSpPr>
            <a:spLocks noGrp="1"/>
          </p:cNvSpPr>
          <p:nvPr>
            <p:ph type="pic" sz="quarter" idx="56" hasCustomPrompt="1"/>
          </p:nvPr>
        </p:nvSpPr>
        <p:spPr>
          <a:xfrm>
            <a:off x="6275897" y="2281256"/>
            <a:ext cx="2304000" cy="2304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4" name="Text Placeholder 4">
            <a:extLst>
              <a:ext uri="{FF2B5EF4-FFF2-40B4-BE49-F238E27FC236}">
                <a16:creationId xmlns:a16="http://schemas.microsoft.com/office/drawing/2014/main" id="{DA374B2C-D271-EFDA-D5ED-70C03F33BD1C}"/>
              </a:ext>
            </a:extLst>
          </p:cNvPr>
          <p:cNvSpPr>
            <a:spLocks noGrp="1"/>
          </p:cNvSpPr>
          <p:nvPr>
            <p:ph type="body" sz="quarter" idx="68" hasCustomPrompt="1"/>
          </p:nvPr>
        </p:nvSpPr>
        <p:spPr>
          <a:xfrm>
            <a:off x="6275897" y="4771122"/>
            <a:ext cx="2304001"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28" name="Text Placeholder 4">
            <a:extLst>
              <a:ext uri="{FF2B5EF4-FFF2-40B4-BE49-F238E27FC236}">
                <a16:creationId xmlns:a16="http://schemas.microsoft.com/office/drawing/2014/main" id="{0D3CEBA8-3032-38F8-BE1C-43D6374A9CC4}"/>
              </a:ext>
            </a:extLst>
          </p:cNvPr>
          <p:cNvSpPr>
            <a:spLocks noGrp="1"/>
          </p:cNvSpPr>
          <p:nvPr>
            <p:ph type="body" sz="quarter" idx="63" hasCustomPrompt="1"/>
          </p:nvPr>
        </p:nvSpPr>
        <p:spPr>
          <a:xfrm>
            <a:off x="6275897" y="5085052"/>
            <a:ext cx="2304001"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35" name="Picture Placeholder 6">
            <a:extLst>
              <a:ext uri="{FF2B5EF4-FFF2-40B4-BE49-F238E27FC236}">
                <a16:creationId xmlns:a16="http://schemas.microsoft.com/office/drawing/2014/main" id="{6BE970DE-1B18-5AC9-5BBE-85E021AE4817}"/>
              </a:ext>
            </a:extLst>
          </p:cNvPr>
          <p:cNvSpPr>
            <a:spLocks noGrp="1"/>
          </p:cNvSpPr>
          <p:nvPr>
            <p:ph type="pic" sz="quarter" idx="66" hasCustomPrompt="1"/>
          </p:nvPr>
        </p:nvSpPr>
        <p:spPr>
          <a:xfrm>
            <a:off x="8940464" y="2281256"/>
            <a:ext cx="2304000" cy="2304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3" name="Text Placeholder 4">
            <a:extLst>
              <a:ext uri="{FF2B5EF4-FFF2-40B4-BE49-F238E27FC236}">
                <a16:creationId xmlns:a16="http://schemas.microsoft.com/office/drawing/2014/main" id="{9E465A24-375C-A2FB-FCE2-A0408FA247DD}"/>
              </a:ext>
            </a:extLst>
          </p:cNvPr>
          <p:cNvSpPr>
            <a:spLocks noGrp="1"/>
          </p:cNvSpPr>
          <p:nvPr>
            <p:ph type="body" sz="quarter" idx="67" hasCustomPrompt="1"/>
          </p:nvPr>
        </p:nvSpPr>
        <p:spPr>
          <a:xfrm>
            <a:off x="8940463" y="5085052"/>
            <a:ext cx="2304000"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4" name="Text Placeholder 4">
            <a:extLst>
              <a:ext uri="{FF2B5EF4-FFF2-40B4-BE49-F238E27FC236}">
                <a16:creationId xmlns:a16="http://schemas.microsoft.com/office/drawing/2014/main" id="{03298F5C-4974-B536-5A3D-C792039BF2B3}"/>
              </a:ext>
            </a:extLst>
          </p:cNvPr>
          <p:cNvSpPr>
            <a:spLocks noGrp="1"/>
          </p:cNvSpPr>
          <p:nvPr>
            <p:ph type="body" sz="quarter" idx="69" hasCustomPrompt="1"/>
          </p:nvPr>
        </p:nvSpPr>
        <p:spPr>
          <a:xfrm>
            <a:off x="8940463" y="4771122"/>
            <a:ext cx="23040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3" name="Slide Number Placeholder 5">
            <a:extLst>
              <a:ext uri="{FF2B5EF4-FFF2-40B4-BE49-F238E27FC236}">
                <a16:creationId xmlns:a16="http://schemas.microsoft.com/office/drawing/2014/main" id="{FD25A19F-5B91-DFC0-8704-422BED52435E}"/>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6" name="Title 5">
            <a:extLst>
              <a:ext uri="{FF2B5EF4-FFF2-40B4-BE49-F238E27FC236}">
                <a16:creationId xmlns:a16="http://schemas.microsoft.com/office/drawing/2014/main" id="{B90440CA-693D-C338-F1C1-DECCA1EC94B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077265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03 Speaker_5 White">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EACC38BE-D427-721F-E77B-BA30B3CA6D3E}"/>
              </a:ext>
            </a:extLst>
          </p:cNvPr>
          <p:cNvSpPr>
            <a:spLocks noGrp="1"/>
          </p:cNvSpPr>
          <p:nvPr>
            <p:ph type="pic" sz="quarter" idx="10" hasCustomPrompt="1"/>
          </p:nvPr>
        </p:nvSpPr>
        <p:spPr>
          <a:xfrm>
            <a:off x="2281238" y="1534233"/>
            <a:ext cx="1511300" cy="15113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2" name="Text Placeholder 4">
            <a:extLst>
              <a:ext uri="{FF2B5EF4-FFF2-40B4-BE49-F238E27FC236}">
                <a16:creationId xmlns:a16="http://schemas.microsoft.com/office/drawing/2014/main" id="{9CD3E1EF-DC65-FE7B-6CE9-FBFA2E102CEE}"/>
              </a:ext>
            </a:extLst>
          </p:cNvPr>
          <p:cNvSpPr>
            <a:spLocks noGrp="1"/>
          </p:cNvSpPr>
          <p:nvPr>
            <p:ph type="body" sz="quarter" idx="54" hasCustomPrompt="1"/>
          </p:nvPr>
        </p:nvSpPr>
        <p:spPr>
          <a:xfrm>
            <a:off x="1513891" y="3133358"/>
            <a:ext cx="3060699"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27" name="Text Placeholder 4">
            <a:extLst>
              <a:ext uri="{FF2B5EF4-FFF2-40B4-BE49-F238E27FC236}">
                <a16:creationId xmlns:a16="http://schemas.microsoft.com/office/drawing/2014/main" id="{6929CF7C-E29E-5FDA-EC41-9E2B7D786365}"/>
              </a:ext>
            </a:extLst>
          </p:cNvPr>
          <p:cNvSpPr>
            <a:spLocks noGrp="1"/>
          </p:cNvSpPr>
          <p:nvPr>
            <p:ph type="body" sz="quarter" idx="41" hasCustomPrompt="1"/>
          </p:nvPr>
        </p:nvSpPr>
        <p:spPr>
          <a:xfrm>
            <a:off x="1525241" y="3457594"/>
            <a:ext cx="3023294" cy="255875"/>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30" name="Picture Placeholder 6">
            <a:extLst>
              <a:ext uri="{FF2B5EF4-FFF2-40B4-BE49-F238E27FC236}">
                <a16:creationId xmlns:a16="http://schemas.microsoft.com/office/drawing/2014/main" id="{7242F315-2E01-6999-DE98-5DF6617C9822}"/>
              </a:ext>
            </a:extLst>
          </p:cNvPr>
          <p:cNvSpPr>
            <a:spLocks noGrp="1"/>
          </p:cNvSpPr>
          <p:nvPr>
            <p:ph type="pic" sz="quarter" idx="52" hasCustomPrompt="1"/>
          </p:nvPr>
        </p:nvSpPr>
        <p:spPr>
          <a:xfrm>
            <a:off x="5340351" y="1534232"/>
            <a:ext cx="1511300" cy="15113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8" name="Text Placeholder 4">
            <a:extLst>
              <a:ext uri="{FF2B5EF4-FFF2-40B4-BE49-F238E27FC236}">
                <a16:creationId xmlns:a16="http://schemas.microsoft.com/office/drawing/2014/main" id="{B7D763DA-2698-7E9B-6E05-849C89683CEB}"/>
              </a:ext>
            </a:extLst>
          </p:cNvPr>
          <p:cNvSpPr>
            <a:spLocks noGrp="1"/>
          </p:cNvSpPr>
          <p:nvPr>
            <p:ph type="body" sz="quarter" idx="64" hasCustomPrompt="1"/>
          </p:nvPr>
        </p:nvSpPr>
        <p:spPr>
          <a:xfrm>
            <a:off x="4557615" y="3148840"/>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31" name="Text Placeholder 4">
            <a:extLst>
              <a:ext uri="{FF2B5EF4-FFF2-40B4-BE49-F238E27FC236}">
                <a16:creationId xmlns:a16="http://schemas.microsoft.com/office/drawing/2014/main" id="{51C9FC09-1AC3-824C-A32B-546EE63EC8BA}"/>
              </a:ext>
            </a:extLst>
          </p:cNvPr>
          <p:cNvSpPr>
            <a:spLocks noGrp="1"/>
          </p:cNvSpPr>
          <p:nvPr>
            <p:ph type="body" sz="quarter" idx="53" hasCustomPrompt="1"/>
          </p:nvPr>
        </p:nvSpPr>
        <p:spPr>
          <a:xfrm>
            <a:off x="4565652" y="3460069"/>
            <a:ext cx="3060698"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36" name="Picture Placeholder 6">
            <a:extLst>
              <a:ext uri="{FF2B5EF4-FFF2-40B4-BE49-F238E27FC236}">
                <a16:creationId xmlns:a16="http://schemas.microsoft.com/office/drawing/2014/main" id="{82EECE83-A419-E352-079D-5ADE845F0159}"/>
              </a:ext>
            </a:extLst>
          </p:cNvPr>
          <p:cNvSpPr>
            <a:spLocks noGrp="1"/>
          </p:cNvSpPr>
          <p:nvPr>
            <p:ph type="pic" sz="quarter" idx="56" hasCustomPrompt="1"/>
          </p:nvPr>
        </p:nvSpPr>
        <p:spPr>
          <a:xfrm>
            <a:off x="8426233" y="1533532"/>
            <a:ext cx="1512000" cy="1512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 name="Text Placeholder 4">
            <a:extLst>
              <a:ext uri="{FF2B5EF4-FFF2-40B4-BE49-F238E27FC236}">
                <a16:creationId xmlns:a16="http://schemas.microsoft.com/office/drawing/2014/main" id="{D661D473-2596-844E-8D67-D3909D88D736}"/>
              </a:ext>
            </a:extLst>
          </p:cNvPr>
          <p:cNvSpPr>
            <a:spLocks noGrp="1"/>
          </p:cNvSpPr>
          <p:nvPr>
            <p:ph type="body" sz="quarter" idx="72" hasCustomPrompt="1"/>
          </p:nvPr>
        </p:nvSpPr>
        <p:spPr>
          <a:xfrm>
            <a:off x="7617413" y="3148840"/>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37" name="Text Placeholder 4">
            <a:extLst>
              <a:ext uri="{FF2B5EF4-FFF2-40B4-BE49-F238E27FC236}">
                <a16:creationId xmlns:a16="http://schemas.microsoft.com/office/drawing/2014/main" id="{EF31E718-23B7-7D82-7669-C8C8D09256A6}"/>
              </a:ext>
            </a:extLst>
          </p:cNvPr>
          <p:cNvSpPr>
            <a:spLocks noGrp="1"/>
          </p:cNvSpPr>
          <p:nvPr>
            <p:ph type="body" sz="quarter" idx="63" hasCustomPrompt="1"/>
          </p:nvPr>
        </p:nvSpPr>
        <p:spPr>
          <a:xfrm>
            <a:off x="7609378" y="3460069"/>
            <a:ext cx="3060699"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41" name="Picture Placeholder 6">
            <a:extLst>
              <a:ext uri="{FF2B5EF4-FFF2-40B4-BE49-F238E27FC236}">
                <a16:creationId xmlns:a16="http://schemas.microsoft.com/office/drawing/2014/main" id="{7C228181-6F87-1CB8-46A0-0230B157D91B}"/>
              </a:ext>
            </a:extLst>
          </p:cNvPr>
          <p:cNvSpPr>
            <a:spLocks noGrp="1"/>
          </p:cNvSpPr>
          <p:nvPr>
            <p:ph type="pic" sz="quarter" idx="66" hasCustomPrompt="1"/>
          </p:nvPr>
        </p:nvSpPr>
        <p:spPr>
          <a:xfrm>
            <a:off x="3828351" y="3910189"/>
            <a:ext cx="1512000" cy="1512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40" name="Text Placeholder 4">
            <a:extLst>
              <a:ext uri="{FF2B5EF4-FFF2-40B4-BE49-F238E27FC236}">
                <a16:creationId xmlns:a16="http://schemas.microsoft.com/office/drawing/2014/main" id="{9CCEA3FE-81AB-C855-34DB-0238491EA5D4}"/>
              </a:ext>
            </a:extLst>
          </p:cNvPr>
          <p:cNvSpPr>
            <a:spLocks noGrp="1"/>
          </p:cNvSpPr>
          <p:nvPr>
            <p:ph type="body" sz="quarter" idx="68" hasCustomPrompt="1"/>
          </p:nvPr>
        </p:nvSpPr>
        <p:spPr>
          <a:xfrm>
            <a:off x="3054000" y="5525497"/>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39" name="Text Placeholder 4">
            <a:extLst>
              <a:ext uri="{FF2B5EF4-FFF2-40B4-BE49-F238E27FC236}">
                <a16:creationId xmlns:a16="http://schemas.microsoft.com/office/drawing/2014/main" id="{1C2FBF40-CD1D-A12F-D3AB-54E67FBD1EFD}"/>
              </a:ext>
            </a:extLst>
          </p:cNvPr>
          <p:cNvSpPr>
            <a:spLocks noGrp="1"/>
          </p:cNvSpPr>
          <p:nvPr>
            <p:ph type="body" sz="quarter" idx="67" hasCustomPrompt="1"/>
          </p:nvPr>
        </p:nvSpPr>
        <p:spPr>
          <a:xfrm>
            <a:off x="3054002" y="5839427"/>
            <a:ext cx="3060699"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46" name="Picture Placeholder 6">
            <a:extLst>
              <a:ext uri="{FF2B5EF4-FFF2-40B4-BE49-F238E27FC236}">
                <a16:creationId xmlns:a16="http://schemas.microsoft.com/office/drawing/2014/main" id="{3F4A3B62-BA52-43C2-1516-590F48EF8619}"/>
              </a:ext>
            </a:extLst>
          </p:cNvPr>
          <p:cNvSpPr>
            <a:spLocks noGrp="1"/>
          </p:cNvSpPr>
          <p:nvPr>
            <p:ph type="pic" sz="quarter" idx="71" hasCustomPrompt="1"/>
          </p:nvPr>
        </p:nvSpPr>
        <p:spPr>
          <a:xfrm>
            <a:off x="6889358" y="3910189"/>
            <a:ext cx="1512000" cy="1512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43" name="Text Placeholder 4">
            <a:extLst>
              <a:ext uri="{FF2B5EF4-FFF2-40B4-BE49-F238E27FC236}">
                <a16:creationId xmlns:a16="http://schemas.microsoft.com/office/drawing/2014/main" id="{6F310092-9DB0-B743-FCF1-2F0E66755E10}"/>
              </a:ext>
            </a:extLst>
          </p:cNvPr>
          <p:cNvSpPr>
            <a:spLocks noGrp="1"/>
          </p:cNvSpPr>
          <p:nvPr>
            <p:ph type="body" sz="quarter" idx="70" hasCustomPrompt="1"/>
          </p:nvPr>
        </p:nvSpPr>
        <p:spPr>
          <a:xfrm>
            <a:off x="6115008" y="5525497"/>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42" name="Text Placeholder 4">
            <a:extLst>
              <a:ext uri="{FF2B5EF4-FFF2-40B4-BE49-F238E27FC236}">
                <a16:creationId xmlns:a16="http://schemas.microsoft.com/office/drawing/2014/main" id="{C00FA82B-4A49-4195-4019-903C02DE076A}"/>
              </a:ext>
            </a:extLst>
          </p:cNvPr>
          <p:cNvSpPr>
            <a:spLocks noGrp="1"/>
          </p:cNvSpPr>
          <p:nvPr>
            <p:ph type="body" sz="quarter" idx="69" hasCustomPrompt="1"/>
          </p:nvPr>
        </p:nvSpPr>
        <p:spPr>
          <a:xfrm>
            <a:off x="6115009" y="5839427"/>
            <a:ext cx="3060699"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4" name="Slide Number Placeholder 5">
            <a:extLst>
              <a:ext uri="{FF2B5EF4-FFF2-40B4-BE49-F238E27FC236}">
                <a16:creationId xmlns:a16="http://schemas.microsoft.com/office/drawing/2014/main" id="{F2B65486-AF88-9805-E89E-E88CA38FD4AF}"/>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5" name="Title 4">
            <a:extLst>
              <a:ext uri="{FF2B5EF4-FFF2-40B4-BE49-F238E27FC236}">
                <a16:creationId xmlns:a16="http://schemas.microsoft.com/office/drawing/2014/main" id="{4030E8A7-AAF4-66D8-D608-AAE4F00F9AB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150517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03 Speaker_6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2D10-021F-83BA-E559-ED6D756EC93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24" name="Picture Placeholder 6">
            <a:extLst>
              <a:ext uri="{FF2B5EF4-FFF2-40B4-BE49-F238E27FC236}">
                <a16:creationId xmlns:a16="http://schemas.microsoft.com/office/drawing/2014/main" id="{CAA7B0D9-8720-8D7A-2AA0-78C2BC229376}"/>
              </a:ext>
            </a:extLst>
          </p:cNvPr>
          <p:cNvSpPr>
            <a:spLocks noGrp="1"/>
          </p:cNvSpPr>
          <p:nvPr>
            <p:ph type="pic" sz="quarter" idx="10" hasCustomPrompt="1"/>
          </p:nvPr>
        </p:nvSpPr>
        <p:spPr>
          <a:xfrm>
            <a:off x="2281238" y="1525607"/>
            <a:ext cx="1511300" cy="15113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6" name="Text Placeholder 4">
            <a:extLst>
              <a:ext uri="{FF2B5EF4-FFF2-40B4-BE49-F238E27FC236}">
                <a16:creationId xmlns:a16="http://schemas.microsoft.com/office/drawing/2014/main" id="{CB31E91E-4CD2-1190-4B48-550F4E976F8A}"/>
              </a:ext>
            </a:extLst>
          </p:cNvPr>
          <p:cNvSpPr>
            <a:spLocks noGrp="1"/>
          </p:cNvSpPr>
          <p:nvPr>
            <p:ph type="body" sz="quarter" idx="54" hasCustomPrompt="1"/>
          </p:nvPr>
        </p:nvSpPr>
        <p:spPr>
          <a:xfrm>
            <a:off x="1506691" y="3124732"/>
            <a:ext cx="3060699"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27" name="Text Placeholder 4">
            <a:extLst>
              <a:ext uri="{FF2B5EF4-FFF2-40B4-BE49-F238E27FC236}">
                <a16:creationId xmlns:a16="http://schemas.microsoft.com/office/drawing/2014/main" id="{38087DCB-7C1E-08D1-877E-7640DC9FDB4C}"/>
              </a:ext>
            </a:extLst>
          </p:cNvPr>
          <p:cNvSpPr>
            <a:spLocks noGrp="1"/>
          </p:cNvSpPr>
          <p:nvPr>
            <p:ph type="body" sz="quarter" idx="41" hasCustomPrompt="1"/>
          </p:nvPr>
        </p:nvSpPr>
        <p:spPr>
          <a:xfrm>
            <a:off x="1525241" y="3448968"/>
            <a:ext cx="3023294" cy="255875"/>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30" name="Picture Placeholder 6">
            <a:extLst>
              <a:ext uri="{FF2B5EF4-FFF2-40B4-BE49-F238E27FC236}">
                <a16:creationId xmlns:a16="http://schemas.microsoft.com/office/drawing/2014/main" id="{03D6196F-EA16-235B-1793-9E91426165B5}"/>
              </a:ext>
            </a:extLst>
          </p:cNvPr>
          <p:cNvSpPr>
            <a:spLocks noGrp="1"/>
          </p:cNvSpPr>
          <p:nvPr>
            <p:ph type="pic" sz="quarter" idx="52" hasCustomPrompt="1"/>
          </p:nvPr>
        </p:nvSpPr>
        <p:spPr>
          <a:xfrm>
            <a:off x="5340351" y="1525606"/>
            <a:ext cx="1511300" cy="15113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9" name="Text Placeholder 4">
            <a:extLst>
              <a:ext uri="{FF2B5EF4-FFF2-40B4-BE49-F238E27FC236}">
                <a16:creationId xmlns:a16="http://schemas.microsoft.com/office/drawing/2014/main" id="{5A8E1FB9-19AC-4741-2BEA-48823A6D518D}"/>
              </a:ext>
            </a:extLst>
          </p:cNvPr>
          <p:cNvSpPr>
            <a:spLocks noGrp="1"/>
          </p:cNvSpPr>
          <p:nvPr>
            <p:ph type="body" sz="quarter" idx="64" hasCustomPrompt="1"/>
          </p:nvPr>
        </p:nvSpPr>
        <p:spPr>
          <a:xfrm>
            <a:off x="4550415" y="3124732"/>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32" name="Text Placeholder 4">
            <a:extLst>
              <a:ext uri="{FF2B5EF4-FFF2-40B4-BE49-F238E27FC236}">
                <a16:creationId xmlns:a16="http://schemas.microsoft.com/office/drawing/2014/main" id="{7DA5A6DB-6AF8-B554-8C94-9CB88B4B111B}"/>
              </a:ext>
            </a:extLst>
          </p:cNvPr>
          <p:cNvSpPr>
            <a:spLocks noGrp="1"/>
          </p:cNvSpPr>
          <p:nvPr>
            <p:ph type="body" sz="quarter" idx="53" hasCustomPrompt="1"/>
          </p:nvPr>
        </p:nvSpPr>
        <p:spPr>
          <a:xfrm>
            <a:off x="4565652" y="3448968"/>
            <a:ext cx="3060698"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37" name="Picture Placeholder 6">
            <a:extLst>
              <a:ext uri="{FF2B5EF4-FFF2-40B4-BE49-F238E27FC236}">
                <a16:creationId xmlns:a16="http://schemas.microsoft.com/office/drawing/2014/main" id="{20FF6336-4C77-B29D-ED57-0CB3BA9F4868}"/>
              </a:ext>
            </a:extLst>
          </p:cNvPr>
          <p:cNvSpPr>
            <a:spLocks noGrp="1"/>
          </p:cNvSpPr>
          <p:nvPr>
            <p:ph type="pic" sz="quarter" idx="56" hasCustomPrompt="1"/>
          </p:nvPr>
        </p:nvSpPr>
        <p:spPr>
          <a:xfrm>
            <a:off x="8426233" y="1524906"/>
            <a:ext cx="1512000" cy="1512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3" name="Text Placeholder 4">
            <a:extLst>
              <a:ext uri="{FF2B5EF4-FFF2-40B4-BE49-F238E27FC236}">
                <a16:creationId xmlns:a16="http://schemas.microsoft.com/office/drawing/2014/main" id="{1DBAD29F-9169-2B9D-AA83-B57864041102}"/>
              </a:ext>
            </a:extLst>
          </p:cNvPr>
          <p:cNvSpPr>
            <a:spLocks noGrp="1"/>
          </p:cNvSpPr>
          <p:nvPr>
            <p:ph type="body" sz="quarter" idx="75" hasCustomPrompt="1"/>
          </p:nvPr>
        </p:nvSpPr>
        <p:spPr>
          <a:xfrm>
            <a:off x="7619668" y="3123399"/>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38" name="Text Placeholder 4">
            <a:extLst>
              <a:ext uri="{FF2B5EF4-FFF2-40B4-BE49-F238E27FC236}">
                <a16:creationId xmlns:a16="http://schemas.microsoft.com/office/drawing/2014/main" id="{8100743C-88C3-67B8-DBD2-DCA11AACC413}"/>
              </a:ext>
            </a:extLst>
          </p:cNvPr>
          <p:cNvSpPr>
            <a:spLocks noGrp="1"/>
          </p:cNvSpPr>
          <p:nvPr>
            <p:ph type="body" sz="quarter" idx="63" hasCustomPrompt="1"/>
          </p:nvPr>
        </p:nvSpPr>
        <p:spPr>
          <a:xfrm>
            <a:off x="7609378" y="3448968"/>
            <a:ext cx="3060699"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42" name="Picture Placeholder 6">
            <a:extLst>
              <a:ext uri="{FF2B5EF4-FFF2-40B4-BE49-F238E27FC236}">
                <a16:creationId xmlns:a16="http://schemas.microsoft.com/office/drawing/2014/main" id="{521DA684-D874-57F1-F649-663D8F201268}"/>
              </a:ext>
            </a:extLst>
          </p:cNvPr>
          <p:cNvSpPr>
            <a:spLocks noGrp="1"/>
          </p:cNvSpPr>
          <p:nvPr>
            <p:ph type="pic" sz="quarter" idx="66" hasCustomPrompt="1"/>
          </p:nvPr>
        </p:nvSpPr>
        <p:spPr>
          <a:xfrm>
            <a:off x="2280538" y="3901563"/>
            <a:ext cx="1512000" cy="1512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41" name="Text Placeholder 4">
            <a:extLst>
              <a:ext uri="{FF2B5EF4-FFF2-40B4-BE49-F238E27FC236}">
                <a16:creationId xmlns:a16="http://schemas.microsoft.com/office/drawing/2014/main" id="{0964256A-DF6E-2FAC-F268-7CAC77497442}"/>
              </a:ext>
            </a:extLst>
          </p:cNvPr>
          <p:cNvSpPr>
            <a:spLocks noGrp="1"/>
          </p:cNvSpPr>
          <p:nvPr>
            <p:ph type="body" sz="quarter" idx="68" hasCustomPrompt="1"/>
          </p:nvPr>
        </p:nvSpPr>
        <p:spPr>
          <a:xfrm>
            <a:off x="1506496" y="5516871"/>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40" name="Text Placeholder 4">
            <a:extLst>
              <a:ext uri="{FF2B5EF4-FFF2-40B4-BE49-F238E27FC236}">
                <a16:creationId xmlns:a16="http://schemas.microsoft.com/office/drawing/2014/main" id="{7658BF27-A920-EBA1-DBB4-A1CC82FAF3A1}"/>
              </a:ext>
            </a:extLst>
          </p:cNvPr>
          <p:cNvSpPr>
            <a:spLocks noGrp="1"/>
          </p:cNvSpPr>
          <p:nvPr>
            <p:ph type="body" sz="quarter" idx="67" hasCustomPrompt="1"/>
          </p:nvPr>
        </p:nvSpPr>
        <p:spPr>
          <a:xfrm>
            <a:off x="1506498" y="5830801"/>
            <a:ext cx="3060699"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47" name="Picture Placeholder 6">
            <a:extLst>
              <a:ext uri="{FF2B5EF4-FFF2-40B4-BE49-F238E27FC236}">
                <a16:creationId xmlns:a16="http://schemas.microsoft.com/office/drawing/2014/main" id="{F49D266B-2217-A25C-F856-0679D9552106}"/>
              </a:ext>
            </a:extLst>
          </p:cNvPr>
          <p:cNvSpPr>
            <a:spLocks noGrp="1"/>
          </p:cNvSpPr>
          <p:nvPr>
            <p:ph type="pic" sz="quarter" idx="71" hasCustomPrompt="1"/>
          </p:nvPr>
        </p:nvSpPr>
        <p:spPr>
          <a:xfrm>
            <a:off x="5357464" y="3901563"/>
            <a:ext cx="1512000" cy="1512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46" name="Text Placeholder 4">
            <a:extLst>
              <a:ext uri="{FF2B5EF4-FFF2-40B4-BE49-F238E27FC236}">
                <a16:creationId xmlns:a16="http://schemas.microsoft.com/office/drawing/2014/main" id="{D4AD1733-97C1-8B0C-7DBD-2C63988C5A9C}"/>
              </a:ext>
            </a:extLst>
          </p:cNvPr>
          <p:cNvSpPr>
            <a:spLocks noGrp="1"/>
          </p:cNvSpPr>
          <p:nvPr>
            <p:ph type="body" sz="quarter" idx="70" hasCustomPrompt="1"/>
          </p:nvPr>
        </p:nvSpPr>
        <p:spPr>
          <a:xfrm>
            <a:off x="4583113" y="5516871"/>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43" name="Text Placeholder 4">
            <a:extLst>
              <a:ext uri="{FF2B5EF4-FFF2-40B4-BE49-F238E27FC236}">
                <a16:creationId xmlns:a16="http://schemas.microsoft.com/office/drawing/2014/main" id="{2D4A1C26-55A7-7E27-9461-302DD87E7D35}"/>
              </a:ext>
            </a:extLst>
          </p:cNvPr>
          <p:cNvSpPr>
            <a:spLocks noGrp="1"/>
          </p:cNvSpPr>
          <p:nvPr>
            <p:ph type="body" sz="quarter" idx="69" hasCustomPrompt="1"/>
          </p:nvPr>
        </p:nvSpPr>
        <p:spPr>
          <a:xfrm>
            <a:off x="4583114" y="5830801"/>
            <a:ext cx="3060699"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50" name="Picture Placeholder 6">
            <a:extLst>
              <a:ext uri="{FF2B5EF4-FFF2-40B4-BE49-F238E27FC236}">
                <a16:creationId xmlns:a16="http://schemas.microsoft.com/office/drawing/2014/main" id="{8ED50DE0-D0FB-B1E8-BA0B-60D49AE28940}"/>
              </a:ext>
            </a:extLst>
          </p:cNvPr>
          <p:cNvSpPr>
            <a:spLocks noGrp="1"/>
          </p:cNvSpPr>
          <p:nvPr>
            <p:ph type="pic" sz="quarter" idx="74" hasCustomPrompt="1"/>
          </p:nvPr>
        </p:nvSpPr>
        <p:spPr>
          <a:xfrm>
            <a:off x="8383393" y="3915321"/>
            <a:ext cx="1512000" cy="1512000"/>
          </a:xfrm>
          <a:prstGeom prst="ellipse">
            <a:avLst/>
          </a:prstGeom>
          <a:blipFill dpi="0" rotWithShape="1">
            <a:blip r:embed="rId2"/>
            <a:srcRect/>
            <a:stretch>
              <a:fillRect/>
            </a:stretch>
          </a:blipFill>
          <a:ln w="28575">
            <a:solidFill>
              <a:srgbClr val="FFCC00"/>
            </a:solidFill>
          </a:ln>
        </p:spPr>
        <p:txBody>
          <a:bodyPr wrap="square" anchor="ctr">
            <a:noAutofit/>
          </a:bodyPr>
          <a:lstStyle>
            <a:lvl1pPr marL="0" indent="0" algn="ctr">
              <a:buNone/>
              <a:defRPr sz="1200" b="1">
                <a:solidFill>
                  <a:schemeClr val="bg1"/>
                </a:solidFill>
              </a:defRPr>
            </a:lvl1pPr>
          </a:lstStyle>
          <a:p>
            <a:r>
              <a:rPr lang="en-US"/>
              <a:t>Add speaker </a:t>
            </a:r>
            <a:br>
              <a:rPr lang="en-US"/>
            </a:br>
            <a:r>
              <a:rPr lang="en-US"/>
              <a:t>photo here</a:t>
            </a:r>
          </a:p>
        </p:txBody>
      </p:sp>
      <p:sp>
        <p:nvSpPr>
          <p:cNvPr id="49" name="Text Placeholder 4">
            <a:extLst>
              <a:ext uri="{FF2B5EF4-FFF2-40B4-BE49-F238E27FC236}">
                <a16:creationId xmlns:a16="http://schemas.microsoft.com/office/drawing/2014/main" id="{046721AF-8C38-317D-82BF-36FA129007C7}"/>
              </a:ext>
            </a:extLst>
          </p:cNvPr>
          <p:cNvSpPr>
            <a:spLocks noGrp="1"/>
          </p:cNvSpPr>
          <p:nvPr>
            <p:ph type="body" sz="quarter" idx="73" hasCustomPrompt="1"/>
          </p:nvPr>
        </p:nvSpPr>
        <p:spPr>
          <a:xfrm>
            <a:off x="7609042" y="5516871"/>
            <a:ext cx="3060700" cy="253399"/>
          </a:xfrm>
        </p:spPr>
        <p:txBody>
          <a:bodyPr lIns="0" tIns="0" rIns="0" bIns="0" anchor="b" anchorCtr="0">
            <a:noAutofit/>
          </a:bodyPr>
          <a:lstStyle>
            <a:lvl1pPr algn="ct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Speaker Name</a:t>
            </a:r>
          </a:p>
        </p:txBody>
      </p:sp>
      <p:sp>
        <p:nvSpPr>
          <p:cNvPr id="48" name="Text Placeholder 4">
            <a:extLst>
              <a:ext uri="{FF2B5EF4-FFF2-40B4-BE49-F238E27FC236}">
                <a16:creationId xmlns:a16="http://schemas.microsoft.com/office/drawing/2014/main" id="{2A53BE50-1411-CAF0-94AB-953A12260CC9}"/>
              </a:ext>
            </a:extLst>
          </p:cNvPr>
          <p:cNvSpPr>
            <a:spLocks noGrp="1"/>
          </p:cNvSpPr>
          <p:nvPr>
            <p:ph type="body" sz="quarter" idx="72" hasCustomPrompt="1"/>
          </p:nvPr>
        </p:nvSpPr>
        <p:spPr>
          <a:xfrm>
            <a:off x="7609044" y="5830801"/>
            <a:ext cx="3060699" cy="253399"/>
          </a:xfrm>
          <a:prstGeom prst="rect">
            <a:avLst/>
          </a:prstGeom>
        </p:spPr>
        <p:txBody>
          <a:bodyPr lIns="0" tIns="0" rIns="0" bIns="0">
            <a:noAutofit/>
          </a:bodyPr>
          <a:lstStyle>
            <a:lvl1pPr marL="0" indent="0" algn="ctr">
              <a:lnSpc>
                <a:spcPct val="90000"/>
              </a:lnSpc>
              <a:spcBef>
                <a:spcPts val="0"/>
              </a:spcBef>
              <a:buNone/>
              <a:defRPr sz="1200" b="0" baseline="0">
                <a:solidFill>
                  <a:schemeClr val="tx1"/>
                </a:solidFill>
                <a:latin typeface="Hurme FIN Mono 1a" panose="020B0609030202010107" pitchFamily="49" charset="0"/>
                <a:ea typeface="Hurme FIN Mono 1a" panose="020B0609030202010107" pitchFamily="49" charset="0"/>
              </a:defRPr>
            </a:lvl1pPr>
            <a:lvl2pPr marL="457166" indent="0">
              <a:buNone/>
              <a:defRPr/>
            </a:lvl2pPr>
            <a:lvl3pPr marL="914332" indent="0">
              <a:buNone/>
              <a:defRPr/>
            </a:lvl3pPr>
            <a:lvl4pPr marL="1371498" indent="0">
              <a:buNone/>
              <a:defRPr/>
            </a:lvl4pPr>
            <a:lvl5pPr marL="1828663" indent="0">
              <a:buNone/>
              <a:defRPr/>
            </a:lvl5pPr>
          </a:lstStyle>
          <a:p>
            <a:pPr lvl="0"/>
            <a:r>
              <a:rPr lang="en-US"/>
              <a:t>Add Job Title Here</a:t>
            </a:r>
          </a:p>
        </p:txBody>
      </p:sp>
      <p:sp>
        <p:nvSpPr>
          <p:cNvPr id="4" name="Slide Number Placeholder 5">
            <a:extLst>
              <a:ext uri="{FF2B5EF4-FFF2-40B4-BE49-F238E27FC236}">
                <a16:creationId xmlns:a16="http://schemas.microsoft.com/office/drawing/2014/main" id="{74D60BFF-5220-482B-6D0F-05C6A05A827F}"/>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8216452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04 Divider_1 White Number">
    <p:bg>
      <p:bgPr>
        <a:solidFill>
          <a:schemeClr val="bg1"/>
        </a:solidFill>
        <a:effectLst/>
      </p:bgPr>
    </p:bg>
    <p:spTree>
      <p:nvGrpSpPr>
        <p:cNvPr id="1" name=""/>
        <p:cNvGrpSpPr/>
        <p:nvPr/>
      </p:nvGrpSpPr>
      <p:grpSpPr>
        <a:xfrm>
          <a:off x="0" y="0"/>
          <a:ext cx="0" cy="0"/>
          <a:chOff x="0" y="0"/>
          <a:chExt cx="0" cy="0"/>
        </a:xfrm>
      </p:grpSpPr>
      <p:sp>
        <p:nvSpPr>
          <p:cNvPr id="5" name="Freeform 71">
            <a:extLst>
              <a:ext uri="{FF2B5EF4-FFF2-40B4-BE49-F238E27FC236}">
                <a16:creationId xmlns:a16="http://schemas.microsoft.com/office/drawing/2014/main" id="{83BF2EA0-814F-126A-8BFB-2E9396B956C1}"/>
              </a:ext>
            </a:extLst>
          </p:cNvPr>
          <p:cNvSpPr/>
          <p:nvPr userDrawn="1"/>
        </p:nvSpPr>
        <p:spPr>
          <a:xfrm rot="5400000">
            <a:off x="6165393" y="1"/>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2" name="Freeform 76">
            <a:extLst>
              <a:ext uri="{FF2B5EF4-FFF2-40B4-BE49-F238E27FC236}">
                <a16:creationId xmlns:a16="http://schemas.microsoft.com/office/drawing/2014/main" id="{85248A61-8DD7-63CC-9217-C70E55BDBCB3}"/>
              </a:ext>
            </a:extLst>
          </p:cNvPr>
          <p:cNvSpPr/>
          <p:nvPr userDrawn="1"/>
        </p:nvSpPr>
        <p:spPr>
          <a:xfrm rot="16200000">
            <a:off x="2008869" y="831393"/>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rgbClr val="FF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6" name="Freeform 65">
            <a:extLst>
              <a:ext uri="{FF2B5EF4-FFF2-40B4-BE49-F238E27FC236}">
                <a16:creationId xmlns:a16="http://schemas.microsoft.com/office/drawing/2014/main" id="{70DCB2E6-B7CB-189A-00D9-B4C04338C5EA}"/>
              </a:ext>
            </a:extLst>
          </p:cNvPr>
          <p:cNvSpPr/>
          <p:nvPr userDrawn="1"/>
        </p:nvSpPr>
        <p:spPr>
          <a:xfrm rot="5400000">
            <a:off x="6165393" y="-2008868"/>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524001" y="4758375"/>
            <a:ext cx="4235777" cy="1188018"/>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7" name="Text Placeholder 79">
            <a:extLst>
              <a:ext uri="{FF2B5EF4-FFF2-40B4-BE49-F238E27FC236}">
                <a16:creationId xmlns:a16="http://schemas.microsoft.com/office/drawing/2014/main" id="{5720504E-FA02-E3D9-CBF8-BB3983F90CB4}"/>
              </a:ext>
            </a:extLst>
          </p:cNvPr>
          <p:cNvSpPr>
            <a:spLocks noGrp="1"/>
          </p:cNvSpPr>
          <p:nvPr>
            <p:ph type="body" sz="quarter" idx="10" hasCustomPrompt="1"/>
          </p:nvPr>
        </p:nvSpPr>
        <p:spPr>
          <a:xfrm>
            <a:off x="7298461" y="1520826"/>
            <a:ext cx="1751602" cy="1512888"/>
          </a:xfrm>
        </p:spPr>
        <p:txBody>
          <a:bodyPr anchor="ctr">
            <a:noAutofit/>
          </a:bodyPr>
          <a:lstStyle>
            <a:lvl1pPr algn="ctr">
              <a:defRPr sz="7200" b="0" i="0">
                <a:solidFill>
                  <a:schemeClr val="bg1"/>
                </a:solidFill>
                <a:latin typeface="Hurme FIN Mono 1a" panose="020B0609030202010107" pitchFamily="49" charset="0"/>
                <a:ea typeface="Hurme FIN Mono 1a" panose="020B0609030202010107" pitchFamily="49" charset="0"/>
              </a:defRPr>
            </a:lvl1pPr>
          </a:lstStyle>
          <a:p>
            <a:pPr lvl="0"/>
            <a:r>
              <a:rPr lang="en-US"/>
              <a:t>01</a:t>
            </a:r>
          </a:p>
        </p:txBody>
      </p:sp>
      <p:sp>
        <p:nvSpPr>
          <p:cNvPr id="4" name="Slide Number Placeholder 5">
            <a:extLst>
              <a:ext uri="{FF2B5EF4-FFF2-40B4-BE49-F238E27FC236}">
                <a16:creationId xmlns:a16="http://schemas.microsoft.com/office/drawing/2014/main" id="{02571B6F-43C9-1691-1A4B-58DA0CD3CD0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accent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5666475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04 Divider_1 White Image">
    <p:bg>
      <p:bgPr>
        <a:solidFill>
          <a:schemeClr val="bg1"/>
        </a:solidFill>
        <a:effectLst/>
      </p:bgPr>
    </p:bg>
    <p:spTree>
      <p:nvGrpSpPr>
        <p:cNvPr id="1" name=""/>
        <p:cNvGrpSpPr/>
        <p:nvPr/>
      </p:nvGrpSpPr>
      <p:grpSpPr>
        <a:xfrm>
          <a:off x="0" y="0"/>
          <a:ext cx="0" cy="0"/>
          <a:chOff x="0" y="0"/>
          <a:chExt cx="0" cy="0"/>
        </a:xfrm>
      </p:grpSpPr>
      <p:sp>
        <p:nvSpPr>
          <p:cNvPr id="5" name="Freeform 71">
            <a:extLst>
              <a:ext uri="{FF2B5EF4-FFF2-40B4-BE49-F238E27FC236}">
                <a16:creationId xmlns:a16="http://schemas.microsoft.com/office/drawing/2014/main" id="{83BF2EA0-814F-126A-8BFB-2E9396B956C1}"/>
              </a:ext>
            </a:extLst>
          </p:cNvPr>
          <p:cNvSpPr/>
          <p:nvPr userDrawn="1"/>
        </p:nvSpPr>
        <p:spPr>
          <a:xfrm rot="5400000">
            <a:off x="6165393" y="1"/>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2" name="Freeform 76">
            <a:extLst>
              <a:ext uri="{FF2B5EF4-FFF2-40B4-BE49-F238E27FC236}">
                <a16:creationId xmlns:a16="http://schemas.microsoft.com/office/drawing/2014/main" id="{85248A61-8DD7-63CC-9217-C70E55BDBCB3}"/>
              </a:ext>
            </a:extLst>
          </p:cNvPr>
          <p:cNvSpPr/>
          <p:nvPr userDrawn="1"/>
        </p:nvSpPr>
        <p:spPr>
          <a:xfrm rot="16200000">
            <a:off x="2008869" y="831393"/>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rgbClr val="FF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524001" y="4748810"/>
            <a:ext cx="4207497" cy="1188018"/>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2571B6F-43C9-1691-1A4B-58DA0CD3CD0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accent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10" name="Picture Placeholder 9">
            <a:extLst>
              <a:ext uri="{FF2B5EF4-FFF2-40B4-BE49-F238E27FC236}">
                <a16:creationId xmlns:a16="http://schemas.microsoft.com/office/drawing/2014/main" id="{F76B0536-BEBB-D40C-CA42-EBEB8CBDCF60}"/>
              </a:ext>
            </a:extLst>
          </p:cNvPr>
          <p:cNvSpPr>
            <a:spLocks noGrp="1"/>
          </p:cNvSpPr>
          <p:nvPr>
            <p:ph type="pic" sz="quarter" idx="10"/>
          </p:nvPr>
        </p:nvSpPr>
        <p:spPr>
          <a:xfrm>
            <a:off x="4156800" y="1"/>
            <a:ext cx="8035200" cy="4017600"/>
          </a:xfrm>
          <a:custGeom>
            <a:avLst/>
            <a:gdLst>
              <a:gd name="connsiteX0" fmla="*/ 0 w 8035200"/>
              <a:gd name="connsiteY0" fmla="*/ 0 h 4017600"/>
              <a:gd name="connsiteX1" fmla="*/ 8035200 w 8035200"/>
              <a:gd name="connsiteY1" fmla="*/ 0 h 4017600"/>
              <a:gd name="connsiteX2" fmla="*/ 4224215 w 8035200"/>
              <a:gd name="connsiteY2" fmla="*/ 4012510 h 4017600"/>
              <a:gd name="connsiteX3" fmla="*/ 4022920 w 8035200"/>
              <a:gd name="connsiteY3" fmla="*/ 4017600 h 4017600"/>
              <a:gd name="connsiteX4" fmla="*/ 4012005 w 8035200"/>
              <a:gd name="connsiteY4" fmla="*/ 4017600 h 4017600"/>
              <a:gd name="connsiteX5" fmla="*/ 3810710 w 8035200"/>
              <a:gd name="connsiteY5" fmla="*/ 4012510 h 4017600"/>
              <a:gd name="connsiteX6" fmla="*/ 20467 w 8035200"/>
              <a:gd name="connsiteY6" fmla="*/ 410790 h 4017600"/>
              <a:gd name="connsiteX7" fmla="*/ 0 w 8035200"/>
              <a:gd name="connsiteY7" fmla="*/ 5466 h 40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5200" h="4017600">
                <a:moveTo>
                  <a:pt x="0" y="0"/>
                </a:moveTo>
                <a:lnTo>
                  <a:pt x="8035200" y="0"/>
                </a:lnTo>
                <a:cubicBezTo>
                  <a:pt x="8035200" y="2149594"/>
                  <a:pt x="6347066" y="3904903"/>
                  <a:pt x="4224215" y="4012510"/>
                </a:cubicBezTo>
                <a:lnTo>
                  <a:pt x="4022920" y="4017600"/>
                </a:lnTo>
                <a:lnTo>
                  <a:pt x="4012005" y="4017600"/>
                </a:lnTo>
                <a:lnTo>
                  <a:pt x="3810710" y="4012510"/>
                </a:lnTo>
                <a:cubicBezTo>
                  <a:pt x="1824817" y="3911845"/>
                  <a:pt x="219358" y="2369227"/>
                  <a:pt x="20467" y="410790"/>
                </a:cubicBezTo>
                <a:lnTo>
                  <a:pt x="0" y="5466"/>
                </a:lnTo>
                <a:close/>
              </a:path>
            </a:pathLst>
          </a:custGeom>
          <a:solidFill>
            <a:schemeClr val="accent1"/>
          </a:solidFill>
        </p:spPr>
        <p:txBody>
          <a:bodyPr wrap="square" anchor="ctr">
            <a:noAutofit/>
          </a:bodyPr>
          <a:lstStyle>
            <a:lvl1pPr algn="ctr">
              <a:defRPr>
                <a:solidFill>
                  <a:schemeClr val="bg1"/>
                </a:solidFill>
              </a:defRPr>
            </a:lvl1pPr>
          </a:lstStyle>
          <a:p>
            <a:endParaRPr lang="en-GB"/>
          </a:p>
        </p:txBody>
      </p:sp>
    </p:spTree>
    <p:extLst>
      <p:ext uri="{BB962C8B-B14F-4D97-AF65-F5344CB8AC3E}">
        <p14:creationId xmlns:p14="http://schemas.microsoft.com/office/powerpoint/2010/main" val="11611889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04 Divider_1 Dark Number">
    <p:bg>
      <p:bgPr>
        <a:solidFill>
          <a:schemeClr val="accent1"/>
        </a:solidFill>
        <a:effectLst/>
      </p:bgPr>
    </p:bg>
    <p:spTree>
      <p:nvGrpSpPr>
        <p:cNvPr id="1" name=""/>
        <p:cNvGrpSpPr/>
        <p:nvPr/>
      </p:nvGrpSpPr>
      <p:grpSpPr>
        <a:xfrm>
          <a:off x="0" y="0"/>
          <a:ext cx="0" cy="0"/>
          <a:chOff x="0" y="0"/>
          <a:chExt cx="0" cy="0"/>
        </a:xfrm>
      </p:grpSpPr>
      <p:sp>
        <p:nvSpPr>
          <p:cNvPr id="5" name="Freeform 71">
            <a:extLst>
              <a:ext uri="{FF2B5EF4-FFF2-40B4-BE49-F238E27FC236}">
                <a16:creationId xmlns:a16="http://schemas.microsoft.com/office/drawing/2014/main" id="{83BF2EA0-814F-126A-8BFB-2E9396B956C1}"/>
              </a:ext>
            </a:extLst>
          </p:cNvPr>
          <p:cNvSpPr/>
          <p:nvPr userDrawn="1"/>
        </p:nvSpPr>
        <p:spPr>
          <a:xfrm rot="5400000">
            <a:off x="6165393" y="1"/>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2" name="Freeform 76">
            <a:extLst>
              <a:ext uri="{FF2B5EF4-FFF2-40B4-BE49-F238E27FC236}">
                <a16:creationId xmlns:a16="http://schemas.microsoft.com/office/drawing/2014/main" id="{85248A61-8DD7-63CC-9217-C70E55BDBCB3}"/>
              </a:ext>
            </a:extLst>
          </p:cNvPr>
          <p:cNvSpPr/>
          <p:nvPr userDrawn="1"/>
        </p:nvSpPr>
        <p:spPr>
          <a:xfrm rot="16200000">
            <a:off x="2008869" y="831393"/>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rgbClr val="FF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6" name="Freeform 65">
            <a:extLst>
              <a:ext uri="{FF2B5EF4-FFF2-40B4-BE49-F238E27FC236}">
                <a16:creationId xmlns:a16="http://schemas.microsoft.com/office/drawing/2014/main" id="{70DCB2E6-B7CB-189A-00D9-B4C04338C5EA}"/>
              </a:ext>
            </a:extLst>
          </p:cNvPr>
          <p:cNvSpPr/>
          <p:nvPr userDrawn="1"/>
        </p:nvSpPr>
        <p:spPr>
          <a:xfrm rot="5400000">
            <a:off x="6165393" y="-2008868"/>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524001" y="4746717"/>
            <a:ext cx="4188643" cy="1188018"/>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7" name="Text Placeholder 79">
            <a:extLst>
              <a:ext uri="{FF2B5EF4-FFF2-40B4-BE49-F238E27FC236}">
                <a16:creationId xmlns:a16="http://schemas.microsoft.com/office/drawing/2014/main" id="{5720504E-FA02-E3D9-CBF8-BB3983F90CB4}"/>
              </a:ext>
            </a:extLst>
          </p:cNvPr>
          <p:cNvSpPr>
            <a:spLocks noGrp="1"/>
          </p:cNvSpPr>
          <p:nvPr>
            <p:ph type="body" sz="quarter" idx="10" hasCustomPrompt="1"/>
          </p:nvPr>
        </p:nvSpPr>
        <p:spPr>
          <a:xfrm>
            <a:off x="7298461" y="1520826"/>
            <a:ext cx="1751602" cy="1512888"/>
          </a:xfrm>
        </p:spPr>
        <p:txBody>
          <a:bodyPr anchor="ctr">
            <a:noAutofit/>
          </a:bodyPr>
          <a:lstStyle>
            <a:lvl1pPr algn="ctr">
              <a:defRPr sz="7200" b="0" i="0">
                <a:solidFill>
                  <a:schemeClr val="accent1"/>
                </a:solidFill>
                <a:latin typeface="Hurme FIN Mono 1a" panose="020B0609030202010107" pitchFamily="49" charset="0"/>
                <a:ea typeface="Hurme FIN Mono 1a" panose="020B0609030202010107" pitchFamily="49" charset="0"/>
              </a:defRPr>
            </a:lvl1pPr>
          </a:lstStyle>
          <a:p>
            <a:pPr lvl="0"/>
            <a:r>
              <a:rPr lang="en-US"/>
              <a:t>01</a:t>
            </a:r>
          </a:p>
        </p:txBody>
      </p:sp>
      <p:sp>
        <p:nvSpPr>
          <p:cNvPr id="4" name="Slide Number Placeholder 5">
            <a:extLst>
              <a:ext uri="{FF2B5EF4-FFF2-40B4-BE49-F238E27FC236}">
                <a16:creationId xmlns:a16="http://schemas.microsoft.com/office/drawing/2014/main" id="{02571B6F-43C9-1691-1A4B-58DA0CD3CD0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accent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0574645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04 Divider_1 Dark Image">
    <p:bg>
      <p:bgPr>
        <a:solidFill>
          <a:schemeClr val="accent1"/>
        </a:solidFill>
        <a:effectLst/>
      </p:bgPr>
    </p:bg>
    <p:spTree>
      <p:nvGrpSpPr>
        <p:cNvPr id="1" name=""/>
        <p:cNvGrpSpPr/>
        <p:nvPr/>
      </p:nvGrpSpPr>
      <p:grpSpPr>
        <a:xfrm>
          <a:off x="0" y="0"/>
          <a:ext cx="0" cy="0"/>
          <a:chOff x="0" y="0"/>
          <a:chExt cx="0" cy="0"/>
        </a:xfrm>
      </p:grpSpPr>
      <p:sp>
        <p:nvSpPr>
          <p:cNvPr id="5" name="Freeform 71">
            <a:extLst>
              <a:ext uri="{FF2B5EF4-FFF2-40B4-BE49-F238E27FC236}">
                <a16:creationId xmlns:a16="http://schemas.microsoft.com/office/drawing/2014/main" id="{83BF2EA0-814F-126A-8BFB-2E9396B956C1}"/>
              </a:ext>
            </a:extLst>
          </p:cNvPr>
          <p:cNvSpPr/>
          <p:nvPr userDrawn="1"/>
        </p:nvSpPr>
        <p:spPr>
          <a:xfrm rot="5400000">
            <a:off x="6165393" y="1"/>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2" name="Freeform 76">
            <a:extLst>
              <a:ext uri="{FF2B5EF4-FFF2-40B4-BE49-F238E27FC236}">
                <a16:creationId xmlns:a16="http://schemas.microsoft.com/office/drawing/2014/main" id="{85248A61-8DD7-63CC-9217-C70E55BDBCB3}"/>
              </a:ext>
            </a:extLst>
          </p:cNvPr>
          <p:cNvSpPr/>
          <p:nvPr userDrawn="1"/>
        </p:nvSpPr>
        <p:spPr>
          <a:xfrm rot="16200000">
            <a:off x="2008869" y="831393"/>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rgbClr val="FF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524000" y="4746717"/>
            <a:ext cx="4198070" cy="1188018"/>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2571B6F-43C9-1691-1A4B-58DA0CD3CD0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accent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10" name="Picture Placeholder 9">
            <a:extLst>
              <a:ext uri="{FF2B5EF4-FFF2-40B4-BE49-F238E27FC236}">
                <a16:creationId xmlns:a16="http://schemas.microsoft.com/office/drawing/2014/main" id="{F76B0536-BEBB-D40C-CA42-EBEB8CBDCF60}"/>
              </a:ext>
            </a:extLst>
          </p:cNvPr>
          <p:cNvSpPr>
            <a:spLocks noGrp="1"/>
          </p:cNvSpPr>
          <p:nvPr>
            <p:ph type="pic" sz="quarter" idx="10"/>
          </p:nvPr>
        </p:nvSpPr>
        <p:spPr>
          <a:xfrm>
            <a:off x="4156800" y="1"/>
            <a:ext cx="8035200" cy="4017600"/>
          </a:xfrm>
          <a:custGeom>
            <a:avLst/>
            <a:gdLst>
              <a:gd name="connsiteX0" fmla="*/ 0 w 8035200"/>
              <a:gd name="connsiteY0" fmla="*/ 0 h 4017600"/>
              <a:gd name="connsiteX1" fmla="*/ 8035200 w 8035200"/>
              <a:gd name="connsiteY1" fmla="*/ 0 h 4017600"/>
              <a:gd name="connsiteX2" fmla="*/ 4224215 w 8035200"/>
              <a:gd name="connsiteY2" fmla="*/ 4012510 h 4017600"/>
              <a:gd name="connsiteX3" fmla="*/ 4022920 w 8035200"/>
              <a:gd name="connsiteY3" fmla="*/ 4017600 h 4017600"/>
              <a:gd name="connsiteX4" fmla="*/ 4012005 w 8035200"/>
              <a:gd name="connsiteY4" fmla="*/ 4017600 h 4017600"/>
              <a:gd name="connsiteX5" fmla="*/ 3810710 w 8035200"/>
              <a:gd name="connsiteY5" fmla="*/ 4012510 h 4017600"/>
              <a:gd name="connsiteX6" fmla="*/ 20467 w 8035200"/>
              <a:gd name="connsiteY6" fmla="*/ 410790 h 4017600"/>
              <a:gd name="connsiteX7" fmla="*/ 0 w 8035200"/>
              <a:gd name="connsiteY7" fmla="*/ 5466 h 40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5200" h="4017600">
                <a:moveTo>
                  <a:pt x="0" y="0"/>
                </a:moveTo>
                <a:lnTo>
                  <a:pt x="8035200" y="0"/>
                </a:lnTo>
                <a:cubicBezTo>
                  <a:pt x="8035200" y="2149594"/>
                  <a:pt x="6347066" y="3904903"/>
                  <a:pt x="4224215" y="4012510"/>
                </a:cubicBezTo>
                <a:lnTo>
                  <a:pt x="4022920" y="4017600"/>
                </a:lnTo>
                <a:lnTo>
                  <a:pt x="4012005" y="4017600"/>
                </a:lnTo>
                <a:lnTo>
                  <a:pt x="3810710" y="4012510"/>
                </a:lnTo>
                <a:cubicBezTo>
                  <a:pt x="1824817" y="3911845"/>
                  <a:pt x="219358" y="2369227"/>
                  <a:pt x="20467" y="410790"/>
                </a:cubicBezTo>
                <a:lnTo>
                  <a:pt x="0" y="5466"/>
                </a:lnTo>
                <a:close/>
              </a:path>
            </a:pathLst>
          </a:custGeom>
          <a:solidFill>
            <a:schemeClr val="accent2"/>
          </a:solidFill>
        </p:spPr>
        <p:txBody>
          <a:bodyPr wrap="square" anchor="ctr">
            <a:noAutofit/>
          </a:bodyPr>
          <a:lstStyle>
            <a:lvl1pPr algn="ctr">
              <a:defRPr>
                <a:solidFill>
                  <a:schemeClr val="bg1"/>
                </a:solidFill>
              </a:defRPr>
            </a:lvl1pPr>
          </a:lstStyle>
          <a:p>
            <a:endParaRPr lang="en-GB"/>
          </a:p>
        </p:txBody>
      </p:sp>
    </p:spTree>
    <p:extLst>
      <p:ext uri="{BB962C8B-B14F-4D97-AF65-F5344CB8AC3E}">
        <p14:creationId xmlns:p14="http://schemas.microsoft.com/office/powerpoint/2010/main" val="20398702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04 Divider_2 White">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01C6855-5156-35A0-9CE6-E56A9B2BB5FD}"/>
              </a:ext>
            </a:extLst>
          </p:cNvPr>
          <p:cNvSpPr/>
          <p:nvPr userDrawn="1"/>
        </p:nvSpPr>
        <p:spPr>
          <a:xfrm>
            <a:off x="0"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7999 h 6858000"/>
              <a:gd name="connsiteX3" fmla="*/ 8174262 w 12192000"/>
              <a:gd name="connsiteY3" fmla="*/ 2840261 h 6858000"/>
              <a:gd name="connsiteX4" fmla="*/ 4156524 w 12192000"/>
              <a:gd name="connsiteY4" fmla="*/ 6857999 h 6858000"/>
              <a:gd name="connsiteX5" fmla="*/ 12192000 w 12192000"/>
              <a:gd name="connsiteY5" fmla="*/ 6857999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7999"/>
                </a:lnTo>
                <a:cubicBezTo>
                  <a:pt x="12192000" y="4639064"/>
                  <a:pt x="10393198" y="2840261"/>
                  <a:pt x="8174262" y="2840261"/>
                </a:cubicBezTo>
                <a:cubicBezTo>
                  <a:pt x="5955327" y="2840261"/>
                  <a:pt x="4156524" y="4639064"/>
                  <a:pt x="4156524" y="6857999"/>
                </a:cubicBezTo>
                <a:lnTo>
                  <a:pt x="12192000" y="6857999"/>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71">
            <a:extLst>
              <a:ext uri="{FF2B5EF4-FFF2-40B4-BE49-F238E27FC236}">
                <a16:creationId xmlns:a16="http://schemas.microsoft.com/office/drawing/2014/main" id="{791E0C41-C186-1868-0D93-A8388212A2F3}"/>
              </a:ext>
            </a:extLst>
          </p:cNvPr>
          <p:cNvSpPr/>
          <p:nvPr userDrawn="1"/>
        </p:nvSpPr>
        <p:spPr>
          <a:xfrm rot="16200000" flipH="1">
            <a:off x="2008869" y="1"/>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9" name="Freeform 65">
            <a:extLst>
              <a:ext uri="{FF2B5EF4-FFF2-40B4-BE49-F238E27FC236}">
                <a16:creationId xmlns:a16="http://schemas.microsoft.com/office/drawing/2014/main" id="{15921F16-543D-ABB0-5706-FE4ED5B24703}"/>
              </a:ext>
            </a:extLst>
          </p:cNvPr>
          <p:cNvSpPr/>
          <p:nvPr userDrawn="1"/>
        </p:nvSpPr>
        <p:spPr>
          <a:xfrm rot="16200000" flipH="1">
            <a:off x="2008869" y="-2008868"/>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rgbClr val="FF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524000" y="951546"/>
            <a:ext cx="5327650" cy="1188018"/>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2" name="Slide Number Placeholder 5">
            <a:extLst>
              <a:ext uri="{FF2B5EF4-FFF2-40B4-BE49-F238E27FC236}">
                <a16:creationId xmlns:a16="http://schemas.microsoft.com/office/drawing/2014/main" id="{C649679E-9FED-E0FA-C3DE-C3F17E3F9E9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338551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Divider_V2_Blue">
    <p:bg>
      <p:bgPr>
        <a:solidFill>
          <a:schemeClr val="tx2"/>
        </a:solid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6F53B422-EF5B-14F5-1AF1-F6B5C5468562}"/>
              </a:ext>
            </a:extLst>
          </p:cNvPr>
          <p:cNvSpPr/>
          <p:nvPr userDrawn="1"/>
        </p:nvSpPr>
        <p:spPr>
          <a:xfrm>
            <a:off x="323850" y="5619750"/>
            <a:ext cx="1011586" cy="86142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4909D4A6-71FA-5366-CE71-0CAAC60DB16D}"/>
              </a:ext>
            </a:extLst>
          </p:cNvPr>
          <p:cNvSpPr>
            <a:spLocks noGrp="1"/>
          </p:cNvSpPr>
          <p:nvPr>
            <p:ph type="pic" sz="quarter" idx="13" hasCustomPrompt="1"/>
          </p:nvPr>
        </p:nvSpPr>
        <p:spPr>
          <a:xfrm>
            <a:off x="3210625" y="0"/>
            <a:ext cx="8981375" cy="6858000"/>
          </a:xfrm>
          <a:custGeom>
            <a:avLst/>
            <a:gdLst>
              <a:gd name="connsiteX0" fmla="*/ 743 w 8981375"/>
              <a:gd name="connsiteY0" fmla="*/ 0 h 6858000"/>
              <a:gd name="connsiteX1" fmla="*/ 5403421 w 8981375"/>
              <a:gd name="connsiteY1" fmla="*/ 0 h 6858000"/>
              <a:gd name="connsiteX2" fmla="*/ 5403979 w 8981375"/>
              <a:gd name="connsiteY2" fmla="*/ 192593 h 6858000"/>
              <a:gd name="connsiteX3" fmla="*/ 6658077 w 8981375"/>
              <a:gd name="connsiteY3" fmla="*/ 1445610 h 6858000"/>
              <a:gd name="connsiteX4" fmla="*/ 8981375 w 8981375"/>
              <a:gd name="connsiteY4" fmla="*/ 1442906 h 6858000"/>
              <a:gd name="connsiteX5" fmla="*/ 8981375 w 8981375"/>
              <a:gd name="connsiteY5" fmla="*/ 6854018 h 6858000"/>
              <a:gd name="connsiteX6" fmla="*/ 6818583 w 8981375"/>
              <a:gd name="connsiteY6" fmla="*/ 6858000 h 6858000"/>
              <a:gd name="connsiteX7" fmla="*/ 5412707 w 8981375"/>
              <a:gd name="connsiteY7" fmla="*/ 5647472 h 6858000"/>
              <a:gd name="connsiteX8" fmla="*/ 5409080 w 8981375"/>
              <a:gd name="connsiteY8" fmla="*/ 2718233 h 6858000"/>
              <a:gd name="connsiteX9" fmla="*/ 4031193 w 8981375"/>
              <a:gd name="connsiteY9" fmla="*/ 1433097 h 6858000"/>
              <a:gd name="connsiteX10" fmla="*/ 1442222 w 8981375"/>
              <a:gd name="connsiteY10" fmla="*/ 1438389 h 6858000"/>
              <a:gd name="connsiteX11" fmla="*/ 0 w 8981375"/>
              <a:gd name="connsiteY11" fmla="*/ 1972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375" h="6858000">
                <a:moveTo>
                  <a:pt x="743" y="0"/>
                </a:moveTo>
                <a:lnTo>
                  <a:pt x="5403421" y="0"/>
                </a:lnTo>
                <a:lnTo>
                  <a:pt x="5403979" y="192593"/>
                </a:lnTo>
                <a:cubicBezTo>
                  <a:pt x="5422275" y="877517"/>
                  <a:pt x="5872285" y="1452803"/>
                  <a:pt x="6658077" y="1445610"/>
                </a:cubicBezTo>
                <a:lnTo>
                  <a:pt x="8981375" y="1442906"/>
                </a:lnTo>
                <a:lnTo>
                  <a:pt x="8981375" y="6854018"/>
                </a:lnTo>
                <a:lnTo>
                  <a:pt x="6818583" y="6858000"/>
                </a:lnTo>
                <a:cubicBezTo>
                  <a:pt x="6118109" y="6845246"/>
                  <a:pt x="5418278" y="6565365"/>
                  <a:pt x="5412707" y="5647472"/>
                </a:cubicBezTo>
                <a:cubicBezTo>
                  <a:pt x="5411497" y="4626774"/>
                  <a:pt x="5410289" y="3738931"/>
                  <a:pt x="5409080" y="2718233"/>
                </a:cubicBezTo>
                <a:cubicBezTo>
                  <a:pt x="5389986" y="1914333"/>
                  <a:pt x="4966887" y="1401304"/>
                  <a:pt x="4031193" y="1433097"/>
                </a:cubicBezTo>
                <a:lnTo>
                  <a:pt x="1442222" y="1438389"/>
                </a:lnTo>
                <a:cubicBezTo>
                  <a:pt x="616175" y="1443903"/>
                  <a:pt x="19262" y="1078050"/>
                  <a:pt x="0" y="197286"/>
                </a:cubicBezTo>
                <a:close/>
              </a:path>
            </a:pathLst>
          </a:custGeom>
          <a:pattFill prst="dkUpDiag">
            <a:fgClr>
              <a:schemeClr val="bg1">
                <a:lumMod val="85000"/>
              </a:schemeClr>
            </a:fgClr>
            <a:bgClr>
              <a:schemeClr val="bg1"/>
            </a:bgClr>
          </a:pattFill>
          <a:ln>
            <a:noFill/>
          </a:ln>
        </p:spPr>
        <p:txBody>
          <a:bodyPr wrap="square">
            <a:noAutofit/>
          </a:bodyPr>
          <a:lstStyle>
            <a:lvl1pPr marL="0" indent="0">
              <a:buFont typeface="Arial" panose="020B0604020202020204" pitchFamily="34" charset="0"/>
              <a:buNone/>
              <a:defRPr sz="1200"/>
            </a:lvl1pPr>
          </a:lstStyle>
          <a:p>
            <a:r>
              <a:rPr lang="de-DE"/>
              <a:t> </a:t>
            </a:r>
          </a:p>
        </p:txBody>
      </p:sp>
      <p:sp>
        <p:nvSpPr>
          <p:cNvPr id="3" name="Foliennummernplatzhalter 5">
            <a:extLst>
              <a:ext uri="{FF2B5EF4-FFF2-40B4-BE49-F238E27FC236}">
                <a16:creationId xmlns:a16="http://schemas.microsoft.com/office/drawing/2014/main" id="{30C19AF2-782B-D4CF-2627-2225D1431BCA}"/>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14" name="Titel 1">
            <a:extLst>
              <a:ext uri="{FF2B5EF4-FFF2-40B4-BE49-F238E27FC236}">
                <a16:creationId xmlns:a16="http://schemas.microsoft.com/office/drawing/2014/main" id="{B5BA0A36-97A9-F32B-62DB-0BA5117A66D7}"/>
              </a:ext>
            </a:extLst>
          </p:cNvPr>
          <p:cNvSpPr>
            <a:spLocks noGrp="1"/>
          </p:cNvSpPr>
          <p:nvPr>
            <p:ph type="title" hasCustomPrompt="1"/>
          </p:nvPr>
        </p:nvSpPr>
        <p:spPr>
          <a:xfrm>
            <a:off x="827253" y="3294704"/>
            <a:ext cx="7002298" cy="1697529"/>
          </a:xfrm>
          <a:prstGeom prst="rect">
            <a:avLst/>
          </a:prstGeom>
          <a:noFill/>
        </p:spPr>
        <p:txBody>
          <a:bodyPr anchor="t" anchorCtr="0">
            <a:noAutofit/>
          </a:bodyPr>
          <a:lstStyle>
            <a:lvl1pPr>
              <a:defRPr sz="5400">
                <a:solidFill>
                  <a:schemeClr val="bg1"/>
                </a:solidFill>
                <a:latin typeface="PP Telegraf" pitchFamily="2" charset="77"/>
              </a:defRPr>
            </a:lvl1pPr>
          </a:lstStyle>
          <a:p>
            <a:r>
              <a:rPr lang="de-DE" noProof="1"/>
              <a:t>Title T1, 54pt </a:t>
            </a:r>
            <a:br>
              <a:rPr lang="de-DE" noProof="1"/>
            </a:br>
            <a:r>
              <a:rPr lang="de-DE" noProof="1"/>
              <a:t>Telegraf Regular</a:t>
            </a:r>
            <a:endParaRPr lang="de-DE"/>
          </a:p>
        </p:txBody>
      </p:sp>
      <p:sp>
        <p:nvSpPr>
          <p:cNvPr id="16" name="Textplatzhalter 13">
            <a:extLst>
              <a:ext uri="{FF2B5EF4-FFF2-40B4-BE49-F238E27FC236}">
                <a16:creationId xmlns:a16="http://schemas.microsoft.com/office/drawing/2014/main" id="{72905A7D-CD09-5FE5-C066-68323CFA3C46}"/>
              </a:ext>
            </a:extLst>
          </p:cNvPr>
          <p:cNvSpPr>
            <a:spLocks noGrp="1"/>
          </p:cNvSpPr>
          <p:nvPr>
            <p:ph type="body" sz="quarter" idx="14" hasCustomPrompt="1"/>
          </p:nvPr>
        </p:nvSpPr>
        <p:spPr>
          <a:xfrm>
            <a:off x="845206" y="4992233"/>
            <a:ext cx="7001684" cy="799881"/>
          </a:xfrm>
        </p:spPr>
        <p:txBody>
          <a:bodyPr bIns="0" anchor="t" anchorCtr="0">
            <a:noAutofit/>
          </a:bodyPr>
          <a:lstStyle>
            <a:lvl1pPr marL="0" indent="0">
              <a:lnSpc>
                <a:spcPct val="100000"/>
              </a:lnSpc>
              <a:buFont typeface="Arial" panose="020B0604020202020204" pitchFamily="34" charset="0"/>
              <a:buNone/>
              <a:defRPr sz="2800" b="1" i="0">
                <a:solidFill>
                  <a:schemeClr val="bg1"/>
                </a:solidFill>
                <a:latin typeface="PP Telegraf Ultrabold" pitchFamily="2" charset="77"/>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a:lnSpc>
                <a:spcPct val="90000"/>
              </a:lnSpc>
              <a:spcBef>
                <a:spcPct val="0"/>
              </a:spcBef>
              <a:defRPr/>
            </a:pPr>
            <a:r>
              <a:rPr lang="de-DE" b="1" noProof="1">
                <a:latin typeface="PP Telegraf Ultrabold" pitchFamily="2" charset="77"/>
              </a:rPr>
              <a:t>Subtitle T2, 28pt Telegraf Regular</a:t>
            </a:r>
            <a:endParaRPr lang="de-DE" b="1">
              <a:latin typeface="PP Telegraf Ultrabold" pitchFamily="2" charset="77"/>
            </a:endParaRPr>
          </a:p>
        </p:txBody>
      </p:sp>
      <p:pic>
        <p:nvPicPr>
          <p:cNvPr id="18" name="Grafik 17">
            <a:extLst>
              <a:ext uri="{FF2B5EF4-FFF2-40B4-BE49-F238E27FC236}">
                <a16:creationId xmlns:a16="http://schemas.microsoft.com/office/drawing/2014/main" id="{FEEA750C-D1F1-65D9-044A-0DED387E3C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317387"/>
            <a:ext cx="2366072" cy="2366072"/>
          </a:xfrm>
          <a:prstGeom prst="rect">
            <a:avLst/>
          </a:prstGeom>
        </p:spPr>
      </p:pic>
    </p:spTree>
    <p:extLst>
      <p:ext uri="{BB962C8B-B14F-4D97-AF65-F5344CB8AC3E}">
        <p14:creationId xmlns:p14="http://schemas.microsoft.com/office/powerpoint/2010/main" val="13504514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04 Divider_2 Dark">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921D953-7DAD-6E10-6FFA-F56CD18085CF}"/>
              </a:ext>
            </a:extLst>
          </p:cNvPr>
          <p:cNvSpPr/>
          <p:nvPr userDrawn="1"/>
        </p:nvSpPr>
        <p:spPr>
          <a:xfrm>
            <a:off x="0"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7999 h 6858000"/>
              <a:gd name="connsiteX3" fmla="*/ 8174262 w 12192000"/>
              <a:gd name="connsiteY3" fmla="*/ 2840261 h 6858000"/>
              <a:gd name="connsiteX4" fmla="*/ 4156524 w 12192000"/>
              <a:gd name="connsiteY4" fmla="*/ 6857999 h 6858000"/>
              <a:gd name="connsiteX5" fmla="*/ 12192000 w 12192000"/>
              <a:gd name="connsiteY5" fmla="*/ 6857999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7999"/>
                </a:lnTo>
                <a:cubicBezTo>
                  <a:pt x="12192000" y="4639064"/>
                  <a:pt x="10393198" y="2840261"/>
                  <a:pt x="8174262" y="2840261"/>
                </a:cubicBezTo>
                <a:cubicBezTo>
                  <a:pt x="5955327" y="2840261"/>
                  <a:pt x="4156524" y="4639064"/>
                  <a:pt x="4156524" y="6857999"/>
                </a:cubicBezTo>
                <a:lnTo>
                  <a:pt x="12192000" y="6857999"/>
                </a:lnTo>
                <a:lnTo>
                  <a:pt x="1219200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71">
            <a:extLst>
              <a:ext uri="{FF2B5EF4-FFF2-40B4-BE49-F238E27FC236}">
                <a16:creationId xmlns:a16="http://schemas.microsoft.com/office/drawing/2014/main" id="{791E0C41-C186-1868-0D93-A8388212A2F3}"/>
              </a:ext>
            </a:extLst>
          </p:cNvPr>
          <p:cNvSpPr/>
          <p:nvPr userDrawn="1"/>
        </p:nvSpPr>
        <p:spPr>
          <a:xfrm rot="16200000" flipH="1">
            <a:off x="2008869" y="1"/>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9" name="Freeform 65">
            <a:extLst>
              <a:ext uri="{FF2B5EF4-FFF2-40B4-BE49-F238E27FC236}">
                <a16:creationId xmlns:a16="http://schemas.microsoft.com/office/drawing/2014/main" id="{15921F16-543D-ABB0-5706-FE4ED5B24703}"/>
              </a:ext>
            </a:extLst>
          </p:cNvPr>
          <p:cNvSpPr/>
          <p:nvPr userDrawn="1"/>
        </p:nvSpPr>
        <p:spPr>
          <a:xfrm rot="16200000" flipH="1">
            <a:off x="2008869" y="-2008868"/>
            <a:ext cx="4017738" cy="8035476"/>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solidFill>
            <a:srgbClr val="FF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524000" y="942117"/>
            <a:ext cx="5327650" cy="1188018"/>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2" name="Slide Number Placeholder 5">
            <a:extLst>
              <a:ext uri="{FF2B5EF4-FFF2-40B4-BE49-F238E27FC236}">
                <a16:creationId xmlns:a16="http://schemas.microsoft.com/office/drawing/2014/main" id="{C649679E-9FED-E0FA-C3DE-C3F17E3F9E9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2636421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04 Divider_3 White">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914A756-45D2-334F-F178-F133A2935F86}"/>
              </a:ext>
            </a:extLst>
          </p:cNvPr>
          <p:cNvSpPr>
            <a:spLocks noGrp="1"/>
          </p:cNvSpPr>
          <p:nvPr userDrawn="1">
            <p:ph type="title" hasCustomPrompt="1"/>
          </p:nvPr>
        </p:nvSpPr>
        <p:spPr>
          <a:xfrm>
            <a:off x="766625" y="2764204"/>
            <a:ext cx="4210729" cy="1329595"/>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8A577EA-4FA8-FD31-8099-BFBC73087918}"/>
              </a:ext>
            </a:extLst>
          </p:cNvPr>
          <p:cNvSpPr>
            <a:spLocks noGrp="1"/>
          </p:cNvSpPr>
          <p:nvPr userDrawn="1">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Freeform: Shape 2">
            <a:extLst>
              <a:ext uri="{FF2B5EF4-FFF2-40B4-BE49-F238E27FC236}">
                <a16:creationId xmlns:a16="http://schemas.microsoft.com/office/drawing/2014/main" id="{E689A62C-360D-C4CB-EC64-986DA915FED2}"/>
              </a:ext>
            </a:extLst>
          </p:cNvPr>
          <p:cNvSpPr/>
          <p:nvPr userDrawn="1"/>
        </p:nvSpPr>
        <p:spPr>
          <a:xfrm>
            <a:off x="8369365" y="1"/>
            <a:ext cx="2279723" cy="2279723"/>
          </a:xfrm>
          <a:custGeom>
            <a:avLst/>
            <a:gdLst>
              <a:gd name="connsiteX0" fmla="*/ 1905000 w 3810000"/>
              <a:gd name="connsiteY0" fmla="*/ 0 h 3810000"/>
              <a:gd name="connsiteX1" fmla="*/ 0 w 3810000"/>
              <a:gd name="connsiteY1" fmla="*/ 1905000 h 3810000"/>
              <a:gd name="connsiteX2" fmla="*/ 1905000 w 3810000"/>
              <a:gd name="connsiteY2" fmla="*/ 3810000 h 3810000"/>
              <a:gd name="connsiteX3" fmla="*/ 3810000 w 3810000"/>
              <a:gd name="connsiteY3" fmla="*/ 1905000 h 3810000"/>
              <a:gd name="connsiteX4" fmla="*/ 1905000 w 3810000"/>
              <a:gd name="connsiteY4" fmla="*/ 0 h 3810000"/>
              <a:gd name="connsiteX5" fmla="*/ 1905000 w 3810000"/>
              <a:gd name="connsiteY5" fmla="*/ 3051175 h 3810000"/>
              <a:gd name="connsiteX6" fmla="*/ 758825 w 3810000"/>
              <a:gd name="connsiteY6" fmla="*/ 1905000 h 3810000"/>
              <a:gd name="connsiteX7" fmla="*/ 1905000 w 3810000"/>
              <a:gd name="connsiteY7" fmla="*/ 758825 h 3810000"/>
              <a:gd name="connsiteX8" fmla="*/ 3051175 w 3810000"/>
              <a:gd name="connsiteY8" fmla="*/ 1905000 h 3810000"/>
              <a:gd name="connsiteX9" fmla="*/ 1905000 w 3810000"/>
              <a:gd name="connsiteY9" fmla="*/ 3051175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0" h="3810000">
                <a:moveTo>
                  <a:pt x="1905000" y="0"/>
                </a:moveTo>
                <a:cubicBezTo>
                  <a:pt x="852869" y="0"/>
                  <a:pt x="0" y="852869"/>
                  <a:pt x="0" y="1905000"/>
                </a:cubicBezTo>
                <a:cubicBezTo>
                  <a:pt x="0" y="2957132"/>
                  <a:pt x="852869" y="3810000"/>
                  <a:pt x="1905000" y="3810000"/>
                </a:cubicBezTo>
                <a:cubicBezTo>
                  <a:pt x="2957132" y="3810000"/>
                  <a:pt x="3810000" y="2957132"/>
                  <a:pt x="3810000" y="1905000"/>
                </a:cubicBezTo>
                <a:cubicBezTo>
                  <a:pt x="3810000" y="852869"/>
                  <a:pt x="2957132" y="0"/>
                  <a:pt x="1905000" y="0"/>
                </a:cubicBezTo>
                <a:close/>
                <a:moveTo>
                  <a:pt x="1905000" y="3051175"/>
                </a:moveTo>
                <a:cubicBezTo>
                  <a:pt x="1271969" y="3051175"/>
                  <a:pt x="758825" y="2538032"/>
                  <a:pt x="758825" y="1905000"/>
                </a:cubicBezTo>
                <a:cubicBezTo>
                  <a:pt x="758825" y="1271969"/>
                  <a:pt x="1271969" y="758825"/>
                  <a:pt x="1905000" y="758825"/>
                </a:cubicBezTo>
                <a:cubicBezTo>
                  <a:pt x="2538032" y="758825"/>
                  <a:pt x="3051175" y="1271969"/>
                  <a:pt x="3051175" y="1905000"/>
                </a:cubicBezTo>
                <a:cubicBezTo>
                  <a:pt x="3051175" y="2538032"/>
                  <a:pt x="2538032" y="3051175"/>
                  <a:pt x="1905000" y="3051175"/>
                </a:cubicBez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77289416-9C99-34C6-FCF5-2934E6A7354B}"/>
              </a:ext>
            </a:extLst>
          </p:cNvPr>
          <p:cNvSpPr/>
          <p:nvPr userDrawn="1"/>
        </p:nvSpPr>
        <p:spPr>
          <a:xfrm rot="5400000">
            <a:off x="9175745" y="800754"/>
            <a:ext cx="1371633" cy="685817"/>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8" name="Oval 17">
            <a:extLst>
              <a:ext uri="{FF2B5EF4-FFF2-40B4-BE49-F238E27FC236}">
                <a16:creationId xmlns:a16="http://schemas.microsoft.com/office/drawing/2014/main" id="{F6B23585-7E1D-E613-639C-81AF9B20E21A}"/>
              </a:ext>
            </a:extLst>
          </p:cNvPr>
          <p:cNvSpPr/>
          <p:nvPr userDrawn="1"/>
        </p:nvSpPr>
        <p:spPr>
          <a:xfrm>
            <a:off x="6096001" y="1"/>
            <a:ext cx="2279005" cy="22790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21" name="Oval 20">
            <a:extLst>
              <a:ext uri="{FF2B5EF4-FFF2-40B4-BE49-F238E27FC236}">
                <a16:creationId xmlns:a16="http://schemas.microsoft.com/office/drawing/2014/main" id="{FEDF134B-403E-1043-306F-74935E9A9678}"/>
              </a:ext>
            </a:extLst>
          </p:cNvPr>
          <p:cNvSpPr/>
          <p:nvPr userDrawn="1"/>
        </p:nvSpPr>
        <p:spPr>
          <a:xfrm>
            <a:off x="6106638" y="4581526"/>
            <a:ext cx="2279005" cy="227900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22" name="Oval 21">
            <a:extLst>
              <a:ext uri="{FF2B5EF4-FFF2-40B4-BE49-F238E27FC236}">
                <a16:creationId xmlns:a16="http://schemas.microsoft.com/office/drawing/2014/main" id="{0B984A8D-712D-D269-7112-3BE0DF4B721E}"/>
              </a:ext>
            </a:extLst>
          </p:cNvPr>
          <p:cNvSpPr/>
          <p:nvPr userDrawn="1"/>
        </p:nvSpPr>
        <p:spPr>
          <a:xfrm>
            <a:off x="3809570" y="4581526"/>
            <a:ext cx="2279005" cy="2279005"/>
          </a:xfrm>
          <a:prstGeom prst="ellipse">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23" name="Arc 22">
            <a:extLst>
              <a:ext uri="{FF2B5EF4-FFF2-40B4-BE49-F238E27FC236}">
                <a16:creationId xmlns:a16="http://schemas.microsoft.com/office/drawing/2014/main" id="{A61C70FC-898A-27AC-5112-A1F03455DCED}"/>
              </a:ext>
            </a:extLst>
          </p:cNvPr>
          <p:cNvSpPr/>
          <p:nvPr userDrawn="1"/>
        </p:nvSpPr>
        <p:spPr>
          <a:xfrm>
            <a:off x="10668001" y="1"/>
            <a:ext cx="2279005" cy="2279005"/>
          </a:xfrm>
          <a:prstGeom prst="arc">
            <a:avLst>
              <a:gd name="adj1" fmla="val 4150832"/>
              <a:gd name="adj2" fmla="val 17460874"/>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Tree>
    <p:extLst>
      <p:ext uri="{BB962C8B-B14F-4D97-AF65-F5344CB8AC3E}">
        <p14:creationId xmlns:p14="http://schemas.microsoft.com/office/powerpoint/2010/main" val="10669878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4 Divider_3 Dark">
    <p:bg>
      <p:bgPr>
        <a:solidFill>
          <a:schemeClr val="accent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914A756-45D2-334F-F178-F133A2935F86}"/>
              </a:ext>
            </a:extLst>
          </p:cNvPr>
          <p:cNvSpPr>
            <a:spLocks noGrp="1"/>
          </p:cNvSpPr>
          <p:nvPr userDrawn="1">
            <p:ph type="title" hasCustomPrompt="1"/>
          </p:nvPr>
        </p:nvSpPr>
        <p:spPr>
          <a:xfrm>
            <a:off x="766625" y="2764203"/>
            <a:ext cx="4210729" cy="1329595"/>
          </a:xfrm>
        </p:spPr>
        <p:txBody>
          <a:bodyPr wrap="square" anchor="ctr">
            <a:spAutoFit/>
          </a:bodyPr>
          <a:lstStyle>
            <a:lvl1pPr>
              <a:defRPr sz="4800" b="0">
                <a:solidFill>
                  <a:schemeClr val="bg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8A577EA-4FA8-FD31-8099-BFBC73087918}"/>
              </a:ext>
            </a:extLst>
          </p:cNvPr>
          <p:cNvSpPr>
            <a:spLocks noGrp="1"/>
          </p:cNvSpPr>
          <p:nvPr userDrawn="1">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Freeform: Shape 2">
            <a:extLst>
              <a:ext uri="{FF2B5EF4-FFF2-40B4-BE49-F238E27FC236}">
                <a16:creationId xmlns:a16="http://schemas.microsoft.com/office/drawing/2014/main" id="{E689A62C-360D-C4CB-EC64-986DA915FED2}"/>
              </a:ext>
            </a:extLst>
          </p:cNvPr>
          <p:cNvSpPr/>
          <p:nvPr userDrawn="1"/>
        </p:nvSpPr>
        <p:spPr>
          <a:xfrm>
            <a:off x="8369365" y="1"/>
            <a:ext cx="2279723" cy="2279723"/>
          </a:xfrm>
          <a:custGeom>
            <a:avLst/>
            <a:gdLst>
              <a:gd name="connsiteX0" fmla="*/ 1905000 w 3810000"/>
              <a:gd name="connsiteY0" fmla="*/ 0 h 3810000"/>
              <a:gd name="connsiteX1" fmla="*/ 0 w 3810000"/>
              <a:gd name="connsiteY1" fmla="*/ 1905000 h 3810000"/>
              <a:gd name="connsiteX2" fmla="*/ 1905000 w 3810000"/>
              <a:gd name="connsiteY2" fmla="*/ 3810000 h 3810000"/>
              <a:gd name="connsiteX3" fmla="*/ 3810000 w 3810000"/>
              <a:gd name="connsiteY3" fmla="*/ 1905000 h 3810000"/>
              <a:gd name="connsiteX4" fmla="*/ 1905000 w 3810000"/>
              <a:gd name="connsiteY4" fmla="*/ 0 h 3810000"/>
              <a:gd name="connsiteX5" fmla="*/ 1905000 w 3810000"/>
              <a:gd name="connsiteY5" fmla="*/ 3051175 h 3810000"/>
              <a:gd name="connsiteX6" fmla="*/ 758825 w 3810000"/>
              <a:gd name="connsiteY6" fmla="*/ 1905000 h 3810000"/>
              <a:gd name="connsiteX7" fmla="*/ 1905000 w 3810000"/>
              <a:gd name="connsiteY7" fmla="*/ 758825 h 3810000"/>
              <a:gd name="connsiteX8" fmla="*/ 3051175 w 3810000"/>
              <a:gd name="connsiteY8" fmla="*/ 1905000 h 3810000"/>
              <a:gd name="connsiteX9" fmla="*/ 1905000 w 3810000"/>
              <a:gd name="connsiteY9" fmla="*/ 3051175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0" h="3810000">
                <a:moveTo>
                  <a:pt x="1905000" y="0"/>
                </a:moveTo>
                <a:cubicBezTo>
                  <a:pt x="852869" y="0"/>
                  <a:pt x="0" y="852869"/>
                  <a:pt x="0" y="1905000"/>
                </a:cubicBezTo>
                <a:cubicBezTo>
                  <a:pt x="0" y="2957132"/>
                  <a:pt x="852869" y="3810000"/>
                  <a:pt x="1905000" y="3810000"/>
                </a:cubicBezTo>
                <a:cubicBezTo>
                  <a:pt x="2957132" y="3810000"/>
                  <a:pt x="3810000" y="2957132"/>
                  <a:pt x="3810000" y="1905000"/>
                </a:cubicBezTo>
                <a:cubicBezTo>
                  <a:pt x="3810000" y="852869"/>
                  <a:pt x="2957132" y="0"/>
                  <a:pt x="1905000" y="0"/>
                </a:cubicBezTo>
                <a:close/>
                <a:moveTo>
                  <a:pt x="1905000" y="3051175"/>
                </a:moveTo>
                <a:cubicBezTo>
                  <a:pt x="1271969" y="3051175"/>
                  <a:pt x="758825" y="2538032"/>
                  <a:pt x="758825" y="1905000"/>
                </a:cubicBezTo>
                <a:cubicBezTo>
                  <a:pt x="758825" y="1271969"/>
                  <a:pt x="1271969" y="758825"/>
                  <a:pt x="1905000" y="758825"/>
                </a:cubicBezTo>
                <a:cubicBezTo>
                  <a:pt x="2538032" y="758825"/>
                  <a:pt x="3051175" y="1271969"/>
                  <a:pt x="3051175" y="1905000"/>
                </a:cubicBezTo>
                <a:cubicBezTo>
                  <a:pt x="3051175" y="2538032"/>
                  <a:pt x="2538032" y="3051175"/>
                  <a:pt x="1905000" y="3051175"/>
                </a:cubicBez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77289416-9C99-34C6-FCF5-2934E6A7354B}"/>
              </a:ext>
            </a:extLst>
          </p:cNvPr>
          <p:cNvSpPr/>
          <p:nvPr userDrawn="1"/>
        </p:nvSpPr>
        <p:spPr>
          <a:xfrm rot="5400000">
            <a:off x="9175745" y="800754"/>
            <a:ext cx="1371633" cy="685817"/>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8" name="Oval 17">
            <a:extLst>
              <a:ext uri="{FF2B5EF4-FFF2-40B4-BE49-F238E27FC236}">
                <a16:creationId xmlns:a16="http://schemas.microsoft.com/office/drawing/2014/main" id="{F6B23585-7E1D-E613-639C-81AF9B20E21A}"/>
              </a:ext>
            </a:extLst>
          </p:cNvPr>
          <p:cNvSpPr/>
          <p:nvPr userDrawn="1"/>
        </p:nvSpPr>
        <p:spPr>
          <a:xfrm>
            <a:off x="6096001" y="1"/>
            <a:ext cx="2279005" cy="22790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21" name="Oval 20">
            <a:extLst>
              <a:ext uri="{FF2B5EF4-FFF2-40B4-BE49-F238E27FC236}">
                <a16:creationId xmlns:a16="http://schemas.microsoft.com/office/drawing/2014/main" id="{FEDF134B-403E-1043-306F-74935E9A9678}"/>
              </a:ext>
            </a:extLst>
          </p:cNvPr>
          <p:cNvSpPr/>
          <p:nvPr userDrawn="1"/>
        </p:nvSpPr>
        <p:spPr>
          <a:xfrm>
            <a:off x="6106638" y="4581526"/>
            <a:ext cx="2279005" cy="2279005"/>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22" name="Oval 21">
            <a:extLst>
              <a:ext uri="{FF2B5EF4-FFF2-40B4-BE49-F238E27FC236}">
                <a16:creationId xmlns:a16="http://schemas.microsoft.com/office/drawing/2014/main" id="{0B984A8D-712D-D269-7112-3BE0DF4B721E}"/>
              </a:ext>
            </a:extLst>
          </p:cNvPr>
          <p:cNvSpPr/>
          <p:nvPr userDrawn="1"/>
        </p:nvSpPr>
        <p:spPr>
          <a:xfrm>
            <a:off x="3809570" y="4581526"/>
            <a:ext cx="2279005" cy="2279005"/>
          </a:xfrm>
          <a:prstGeom prst="ellipse">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23" name="Arc 22">
            <a:extLst>
              <a:ext uri="{FF2B5EF4-FFF2-40B4-BE49-F238E27FC236}">
                <a16:creationId xmlns:a16="http://schemas.microsoft.com/office/drawing/2014/main" id="{A61C70FC-898A-27AC-5112-A1F03455DCED}"/>
              </a:ext>
            </a:extLst>
          </p:cNvPr>
          <p:cNvSpPr/>
          <p:nvPr userDrawn="1"/>
        </p:nvSpPr>
        <p:spPr>
          <a:xfrm>
            <a:off x="10668001" y="1"/>
            <a:ext cx="2279005" cy="2279005"/>
          </a:xfrm>
          <a:prstGeom prst="arc">
            <a:avLst>
              <a:gd name="adj1" fmla="val 4150832"/>
              <a:gd name="adj2" fmla="val 17460874"/>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Tree>
    <p:extLst>
      <p:ext uri="{BB962C8B-B14F-4D97-AF65-F5344CB8AC3E}">
        <p14:creationId xmlns:p14="http://schemas.microsoft.com/office/powerpoint/2010/main" val="16887865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04 Divider_4 White">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914A756-45D2-334F-F178-F133A2935F86}"/>
              </a:ext>
            </a:extLst>
          </p:cNvPr>
          <p:cNvSpPr>
            <a:spLocks noGrp="1"/>
          </p:cNvSpPr>
          <p:nvPr userDrawn="1">
            <p:ph type="title" hasCustomPrompt="1"/>
          </p:nvPr>
        </p:nvSpPr>
        <p:spPr>
          <a:xfrm>
            <a:off x="766625" y="2764203"/>
            <a:ext cx="4210729" cy="1329595"/>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8A577EA-4FA8-FD31-8099-BFBC73087918}"/>
              </a:ext>
            </a:extLst>
          </p:cNvPr>
          <p:cNvSpPr>
            <a:spLocks noGrp="1"/>
          </p:cNvSpPr>
          <p:nvPr userDrawn="1">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6" name="Freeform: Shape 5">
            <a:extLst>
              <a:ext uri="{FF2B5EF4-FFF2-40B4-BE49-F238E27FC236}">
                <a16:creationId xmlns:a16="http://schemas.microsoft.com/office/drawing/2014/main" id="{500378E5-B42C-F6C3-B273-F93A21F07C93}"/>
              </a:ext>
            </a:extLst>
          </p:cNvPr>
          <p:cNvSpPr/>
          <p:nvPr userDrawn="1"/>
        </p:nvSpPr>
        <p:spPr>
          <a:xfrm>
            <a:off x="3810000" y="4699000"/>
            <a:ext cx="5289422" cy="2159000"/>
          </a:xfrm>
          <a:custGeom>
            <a:avLst/>
            <a:gdLst>
              <a:gd name="connsiteX0" fmla="*/ 0 w 5289422"/>
              <a:gd name="connsiteY0" fmla="*/ 2159000 h 2159000"/>
              <a:gd name="connsiteX1" fmla="*/ 2644712 w 5289422"/>
              <a:gd name="connsiteY1" fmla="*/ 0 h 2159000"/>
              <a:gd name="connsiteX2" fmla="*/ 5289423 w 5289422"/>
              <a:gd name="connsiteY2" fmla="*/ 2159000 h 2159000"/>
              <a:gd name="connsiteX3" fmla="*/ 0 w 5289422"/>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5289422" h="2159000">
                <a:moveTo>
                  <a:pt x="0" y="2159000"/>
                </a:moveTo>
                <a:cubicBezTo>
                  <a:pt x="250063" y="927164"/>
                  <a:pt x="1339088" y="0"/>
                  <a:pt x="2644712" y="0"/>
                </a:cubicBezTo>
                <a:cubicBezTo>
                  <a:pt x="3950335" y="0"/>
                  <a:pt x="5039360" y="927164"/>
                  <a:pt x="5289423" y="2159000"/>
                </a:cubicBezTo>
                <a:lnTo>
                  <a:pt x="0" y="2159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7" name="Freeform: Shape 6">
            <a:extLst>
              <a:ext uri="{FF2B5EF4-FFF2-40B4-BE49-F238E27FC236}">
                <a16:creationId xmlns:a16="http://schemas.microsoft.com/office/drawing/2014/main" id="{26CE8723-8D2B-C674-8CEC-6B399FBA151C}"/>
              </a:ext>
            </a:extLst>
          </p:cNvPr>
          <p:cNvSpPr/>
          <p:nvPr userDrawn="1"/>
        </p:nvSpPr>
        <p:spPr>
          <a:xfrm>
            <a:off x="5727691" y="3098605"/>
            <a:ext cx="4511547" cy="1841500"/>
          </a:xfrm>
          <a:custGeom>
            <a:avLst/>
            <a:gdLst>
              <a:gd name="connsiteX0" fmla="*/ 0 w 4511547"/>
              <a:gd name="connsiteY0" fmla="*/ 0 h 1841500"/>
              <a:gd name="connsiteX1" fmla="*/ 2255774 w 4511547"/>
              <a:gd name="connsiteY1" fmla="*/ 1841500 h 1841500"/>
              <a:gd name="connsiteX2" fmla="*/ 4511548 w 4511547"/>
              <a:gd name="connsiteY2" fmla="*/ 0 h 1841500"/>
              <a:gd name="connsiteX3" fmla="*/ 0 w 4511547"/>
              <a:gd name="connsiteY3" fmla="*/ 0 h 1841500"/>
            </a:gdLst>
            <a:ahLst/>
            <a:cxnLst>
              <a:cxn ang="0">
                <a:pos x="connsiteX0" y="connsiteY0"/>
              </a:cxn>
              <a:cxn ang="0">
                <a:pos x="connsiteX1" y="connsiteY1"/>
              </a:cxn>
              <a:cxn ang="0">
                <a:pos x="connsiteX2" y="connsiteY2"/>
              </a:cxn>
              <a:cxn ang="0">
                <a:pos x="connsiteX3" y="connsiteY3"/>
              </a:cxn>
            </a:cxnLst>
            <a:rect l="l" t="t" r="r" b="b"/>
            <a:pathLst>
              <a:path w="4511547" h="1841500">
                <a:moveTo>
                  <a:pt x="0" y="0"/>
                </a:moveTo>
                <a:cubicBezTo>
                  <a:pt x="213296" y="1050671"/>
                  <a:pt x="1142175" y="1841500"/>
                  <a:pt x="2255774" y="1841500"/>
                </a:cubicBezTo>
                <a:cubicBezTo>
                  <a:pt x="3369374" y="1841500"/>
                  <a:pt x="4298252" y="1050671"/>
                  <a:pt x="4511548" y="0"/>
                </a:cubicBezTo>
                <a:lnTo>
                  <a:pt x="0" y="0"/>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EF71B695-5D19-06DB-1F97-4633611381E1}"/>
              </a:ext>
            </a:extLst>
          </p:cNvPr>
          <p:cNvSpPr/>
          <p:nvPr userDrawn="1"/>
        </p:nvSpPr>
        <p:spPr>
          <a:xfrm>
            <a:off x="5727690" y="1581304"/>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Oval 8">
            <a:extLst>
              <a:ext uri="{FF2B5EF4-FFF2-40B4-BE49-F238E27FC236}">
                <a16:creationId xmlns:a16="http://schemas.microsoft.com/office/drawing/2014/main" id="{70A2EF9C-CFC6-F5E6-E875-79DD0E02F81A}"/>
              </a:ext>
            </a:extLst>
          </p:cNvPr>
          <p:cNvSpPr/>
          <p:nvPr userDrawn="1"/>
        </p:nvSpPr>
        <p:spPr>
          <a:xfrm rot="16200000">
            <a:off x="5693310" y="61254"/>
            <a:ext cx="1522800" cy="1522800"/>
          </a:xfrm>
          <a:prstGeom prst="ellipse">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Tree>
    <p:extLst>
      <p:ext uri="{BB962C8B-B14F-4D97-AF65-F5344CB8AC3E}">
        <p14:creationId xmlns:p14="http://schemas.microsoft.com/office/powerpoint/2010/main" val="31606138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04 Divider_4 Dark">
    <p:bg>
      <p:bgPr>
        <a:solidFill>
          <a:schemeClr val="accent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914A756-45D2-334F-F178-F133A2935F86}"/>
              </a:ext>
            </a:extLst>
          </p:cNvPr>
          <p:cNvSpPr>
            <a:spLocks noGrp="1"/>
          </p:cNvSpPr>
          <p:nvPr userDrawn="1">
            <p:ph type="title" hasCustomPrompt="1"/>
          </p:nvPr>
        </p:nvSpPr>
        <p:spPr>
          <a:xfrm>
            <a:off x="766625" y="2764203"/>
            <a:ext cx="4210729" cy="1329595"/>
          </a:xfrm>
        </p:spPr>
        <p:txBody>
          <a:bodyPr wrap="square" anchor="ctr">
            <a:spAutoFit/>
          </a:bodyPr>
          <a:lstStyle>
            <a:lvl1pPr>
              <a:defRPr sz="4800" b="0">
                <a:solidFill>
                  <a:schemeClr val="bg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8A577EA-4FA8-FD31-8099-BFBC73087918}"/>
              </a:ext>
            </a:extLst>
          </p:cNvPr>
          <p:cNvSpPr>
            <a:spLocks noGrp="1"/>
          </p:cNvSpPr>
          <p:nvPr userDrawn="1">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6" name="Freeform: Shape 5">
            <a:extLst>
              <a:ext uri="{FF2B5EF4-FFF2-40B4-BE49-F238E27FC236}">
                <a16:creationId xmlns:a16="http://schemas.microsoft.com/office/drawing/2014/main" id="{500378E5-B42C-F6C3-B273-F93A21F07C93}"/>
              </a:ext>
            </a:extLst>
          </p:cNvPr>
          <p:cNvSpPr/>
          <p:nvPr userDrawn="1"/>
        </p:nvSpPr>
        <p:spPr>
          <a:xfrm>
            <a:off x="3810000" y="4699000"/>
            <a:ext cx="5289422" cy="2159000"/>
          </a:xfrm>
          <a:custGeom>
            <a:avLst/>
            <a:gdLst>
              <a:gd name="connsiteX0" fmla="*/ 0 w 5289422"/>
              <a:gd name="connsiteY0" fmla="*/ 2159000 h 2159000"/>
              <a:gd name="connsiteX1" fmla="*/ 2644712 w 5289422"/>
              <a:gd name="connsiteY1" fmla="*/ 0 h 2159000"/>
              <a:gd name="connsiteX2" fmla="*/ 5289423 w 5289422"/>
              <a:gd name="connsiteY2" fmla="*/ 2159000 h 2159000"/>
              <a:gd name="connsiteX3" fmla="*/ 0 w 5289422"/>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5289422" h="2159000">
                <a:moveTo>
                  <a:pt x="0" y="2159000"/>
                </a:moveTo>
                <a:cubicBezTo>
                  <a:pt x="250063" y="927164"/>
                  <a:pt x="1339088" y="0"/>
                  <a:pt x="2644712" y="0"/>
                </a:cubicBezTo>
                <a:cubicBezTo>
                  <a:pt x="3950335" y="0"/>
                  <a:pt x="5039360" y="927164"/>
                  <a:pt x="5289423" y="2159000"/>
                </a:cubicBezTo>
                <a:lnTo>
                  <a:pt x="0" y="2159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7" name="Freeform: Shape 6">
            <a:extLst>
              <a:ext uri="{FF2B5EF4-FFF2-40B4-BE49-F238E27FC236}">
                <a16:creationId xmlns:a16="http://schemas.microsoft.com/office/drawing/2014/main" id="{26CE8723-8D2B-C674-8CEC-6B399FBA151C}"/>
              </a:ext>
            </a:extLst>
          </p:cNvPr>
          <p:cNvSpPr/>
          <p:nvPr userDrawn="1"/>
        </p:nvSpPr>
        <p:spPr>
          <a:xfrm>
            <a:off x="5727691" y="3098605"/>
            <a:ext cx="4511547" cy="1841500"/>
          </a:xfrm>
          <a:custGeom>
            <a:avLst/>
            <a:gdLst>
              <a:gd name="connsiteX0" fmla="*/ 0 w 4511547"/>
              <a:gd name="connsiteY0" fmla="*/ 0 h 1841500"/>
              <a:gd name="connsiteX1" fmla="*/ 2255774 w 4511547"/>
              <a:gd name="connsiteY1" fmla="*/ 1841500 h 1841500"/>
              <a:gd name="connsiteX2" fmla="*/ 4511548 w 4511547"/>
              <a:gd name="connsiteY2" fmla="*/ 0 h 1841500"/>
              <a:gd name="connsiteX3" fmla="*/ 0 w 4511547"/>
              <a:gd name="connsiteY3" fmla="*/ 0 h 1841500"/>
            </a:gdLst>
            <a:ahLst/>
            <a:cxnLst>
              <a:cxn ang="0">
                <a:pos x="connsiteX0" y="connsiteY0"/>
              </a:cxn>
              <a:cxn ang="0">
                <a:pos x="connsiteX1" y="connsiteY1"/>
              </a:cxn>
              <a:cxn ang="0">
                <a:pos x="connsiteX2" y="connsiteY2"/>
              </a:cxn>
              <a:cxn ang="0">
                <a:pos x="connsiteX3" y="connsiteY3"/>
              </a:cxn>
            </a:cxnLst>
            <a:rect l="l" t="t" r="r" b="b"/>
            <a:pathLst>
              <a:path w="4511547" h="1841500">
                <a:moveTo>
                  <a:pt x="0" y="0"/>
                </a:moveTo>
                <a:cubicBezTo>
                  <a:pt x="213296" y="1050671"/>
                  <a:pt x="1142175" y="1841500"/>
                  <a:pt x="2255774" y="1841500"/>
                </a:cubicBezTo>
                <a:cubicBezTo>
                  <a:pt x="3369374" y="1841500"/>
                  <a:pt x="4298252" y="1050671"/>
                  <a:pt x="4511548" y="0"/>
                </a:cubicBezTo>
                <a:lnTo>
                  <a:pt x="0"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EF71B695-5D19-06DB-1F97-4633611381E1}"/>
              </a:ext>
            </a:extLst>
          </p:cNvPr>
          <p:cNvSpPr/>
          <p:nvPr userDrawn="1"/>
        </p:nvSpPr>
        <p:spPr>
          <a:xfrm>
            <a:off x="5727690" y="1581304"/>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Oval 8">
            <a:extLst>
              <a:ext uri="{FF2B5EF4-FFF2-40B4-BE49-F238E27FC236}">
                <a16:creationId xmlns:a16="http://schemas.microsoft.com/office/drawing/2014/main" id="{70A2EF9C-CFC6-F5E6-E875-79DD0E02F81A}"/>
              </a:ext>
            </a:extLst>
          </p:cNvPr>
          <p:cNvSpPr/>
          <p:nvPr userDrawn="1"/>
        </p:nvSpPr>
        <p:spPr>
          <a:xfrm rot="16200000">
            <a:off x="5693310" y="61254"/>
            <a:ext cx="1522800" cy="1522800"/>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Tree>
    <p:extLst>
      <p:ext uri="{BB962C8B-B14F-4D97-AF65-F5344CB8AC3E}">
        <p14:creationId xmlns:p14="http://schemas.microsoft.com/office/powerpoint/2010/main" val="14352353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04 Divider_5 White">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8BDC05A-D39E-E89E-2198-E5A2782B94FA}"/>
              </a:ext>
            </a:extLst>
          </p:cNvPr>
          <p:cNvSpPr/>
          <p:nvPr/>
        </p:nvSpPr>
        <p:spPr>
          <a:xfrm flipV="1">
            <a:off x="9156701" y="1525761"/>
            <a:ext cx="1527991" cy="1525761"/>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Freeform: Shape 11">
            <a:extLst>
              <a:ext uri="{FF2B5EF4-FFF2-40B4-BE49-F238E27FC236}">
                <a16:creationId xmlns:a16="http://schemas.microsoft.com/office/drawing/2014/main" id="{584ACA1C-CE62-B8AA-04C4-76E2930BFED4}"/>
              </a:ext>
            </a:extLst>
          </p:cNvPr>
          <p:cNvSpPr/>
          <p:nvPr/>
        </p:nvSpPr>
        <p:spPr>
          <a:xfrm flipV="1">
            <a:off x="7627743" y="-1"/>
            <a:ext cx="1527991" cy="1525761"/>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E2389A5E-9ACA-3EA7-32DD-20A3E079031B}"/>
              </a:ext>
            </a:extLst>
          </p:cNvPr>
          <p:cNvSpPr/>
          <p:nvPr/>
        </p:nvSpPr>
        <p:spPr>
          <a:xfrm flipV="1">
            <a:off x="10666610" y="-1"/>
            <a:ext cx="1527990" cy="1525761"/>
          </a:xfrm>
          <a:custGeom>
            <a:avLst/>
            <a:gdLst>
              <a:gd name="connsiteX0" fmla="*/ 0 w 2283882"/>
              <a:gd name="connsiteY0" fmla="*/ 0 h 2283883"/>
              <a:gd name="connsiteX1" fmla="*/ 2283883 w 2283882"/>
              <a:gd name="connsiteY1" fmla="*/ 0 h 2283883"/>
              <a:gd name="connsiteX2" fmla="*/ 2283883 w 2283882"/>
              <a:gd name="connsiteY2" fmla="*/ 2283883 h 2283883"/>
              <a:gd name="connsiteX3" fmla="*/ -1 w 2283882"/>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2" h="2283883">
                <a:moveTo>
                  <a:pt x="0" y="0"/>
                </a:moveTo>
                <a:lnTo>
                  <a:pt x="2283883" y="0"/>
                </a:lnTo>
                <a:lnTo>
                  <a:pt x="2283883" y="2283883"/>
                </a:lnTo>
                <a:lnTo>
                  <a:pt x="-1" y="2283883"/>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4" name="Freeform: Shape 13">
            <a:extLst>
              <a:ext uri="{FF2B5EF4-FFF2-40B4-BE49-F238E27FC236}">
                <a16:creationId xmlns:a16="http://schemas.microsoft.com/office/drawing/2014/main" id="{63A33BE9-41A8-CD97-FABE-4610A3CAF73B}"/>
              </a:ext>
            </a:extLst>
          </p:cNvPr>
          <p:cNvSpPr/>
          <p:nvPr/>
        </p:nvSpPr>
        <p:spPr>
          <a:xfrm flipV="1">
            <a:off x="10666609" y="1525761"/>
            <a:ext cx="1527991" cy="1525761"/>
          </a:xfrm>
          <a:custGeom>
            <a:avLst/>
            <a:gdLst>
              <a:gd name="connsiteX0" fmla="*/ 2283884 w 2283883"/>
              <a:gd name="connsiteY0" fmla="*/ 2283883 h 2283883"/>
              <a:gd name="connsiteX1" fmla="*/ 0 w 2283883"/>
              <a:gd name="connsiteY1" fmla="*/ 0 h 2283883"/>
              <a:gd name="connsiteX2" fmla="*/ 2283884 w 2283883"/>
              <a:gd name="connsiteY2" fmla="*/ 0 h 2283883"/>
              <a:gd name="connsiteX3" fmla="*/ 2283884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2283884" y="2283883"/>
                </a:moveTo>
                <a:lnTo>
                  <a:pt x="0" y="0"/>
                </a:lnTo>
                <a:lnTo>
                  <a:pt x="2283884" y="0"/>
                </a:lnTo>
                <a:lnTo>
                  <a:pt x="2283884" y="2283883"/>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6" name="Freeform: Shape 15">
            <a:extLst>
              <a:ext uri="{FF2B5EF4-FFF2-40B4-BE49-F238E27FC236}">
                <a16:creationId xmlns:a16="http://schemas.microsoft.com/office/drawing/2014/main" id="{7B80BCFE-9CA7-ACA9-2350-8FE3C55A75BF}"/>
              </a:ext>
            </a:extLst>
          </p:cNvPr>
          <p:cNvSpPr/>
          <p:nvPr/>
        </p:nvSpPr>
        <p:spPr>
          <a:xfrm flipV="1">
            <a:off x="10669071" y="0"/>
            <a:ext cx="1525528" cy="1525718"/>
          </a:xfrm>
          <a:custGeom>
            <a:avLst/>
            <a:gdLst>
              <a:gd name="connsiteX0" fmla="*/ 2280204 w 2280203"/>
              <a:gd name="connsiteY0" fmla="*/ 0 h 2283819"/>
              <a:gd name="connsiteX1" fmla="*/ 0 w 2280203"/>
              <a:gd name="connsiteY1" fmla="*/ 0 h 2283819"/>
              <a:gd name="connsiteX2" fmla="*/ 2280204 w 2280203"/>
              <a:gd name="connsiteY2" fmla="*/ 2283820 h 2283819"/>
              <a:gd name="connsiteX3" fmla="*/ 2280204 w 2280203"/>
              <a:gd name="connsiteY3" fmla="*/ 0 h 2283819"/>
            </a:gdLst>
            <a:ahLst/>
            <a:cxnLst>
              <a:cxn ang="0">
                <a:pos x="connsiteX0" y="connsiteY0"/>
              </a:cxn>
              <a:cxn ang="0">
                <a:pos x="connsiteX1" y="connsiteY1"/>
              </a:cxn>
              <a:cxn ang="0">
                <a:pos x="connsiteX2" y="connsiteY2"/>
              </a:cxn>
              <a:cxn ang="0">
                <a:pos x="connsiteX3" y="connsiteY3"/>
              </a:cxn>
            </a:cxnLst>
            <a:rect l="l" t="t" r="r" b="b"/>
            <a:pathLst>
              <a:path w="2280203" h="2283819">
                <a:moveTo>
                  <a:pt x="2280204" y="0"/>
                </a:moveTo>
                <a:lnTo>
                  <a:pt x="0" y="0"/>
                </a:lnTo>
                <a:cubicBezTo>
                  <a:pt x="0" y="1260133"/>
                  <a:pt x="1020515" y="2281853"/>
                  <a:pt x="2280204" y="2283820"/>
                </a:cubicBezTo>
                <a:lnTo>
                  <a:pt x="2280204" y="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7" name="Freeform: Shape 16">
            <a:extLst>
              <a:ext uri="{FF2B5EF4-FFF2-40B4-BE49-F238E27FC236}">
                <a16:creationId xmlns:a16="http://schemas.microsoft.com/office/drawing/2014/main" id="{97C13311-ABDF-11C6-C2E7-B8DD6E615C6F}"/>
              </a:ext>
            </a:extLst>
          </p:cNvPr>
          <p:cNvSpPr/>
          <p:nvPr/>
        </p:nvSpPr>
        <p:spPr>
          <a:xfrm flipV="1">
            <a:off x="9149910" y="1"/>
            <a:ext cx="1516700" cy="1525633"/>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Title 2">
            <a:extLst>
              <a:ext uri="{FF2B5EF4-FFF2-40B4-BE49-F238E27FC236}">
                <a16:creationId xmlns:a16="http://schemas.microsoft.com/office/drawing/2014/main" id="{5914A756-45D2-334F-F178-F133A2935F86}"/>
              </a:ext>
            </a:extLst>
          </p:cNvPr>
          <p:cNvSpPr>
            <a:spLocks noGrp="1"/>
          </p:cNvSpPr>
          <p:nvPr userDrawn="1">
            <p:ph type="title" hasCustomPrompt="1"/>
          </p:nvPr>
        </p:nvSpPr>
        <p:spPr>
          <a:xfrm>
            <a:off x="766625" y="2764203"/>
            <a:ext cx="4210729" cy="1329595"/>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8A577EA-4FA8-FD31-8099-BFBC73087918}"/>
              </a:ext>
            </a:extLst>
          </p:cNvPr>
          <p:cNvSpPr>
            <a:spLocks noGrp="1"/>
          </p:cNvSpPr>
          <p:nvPr userDrawn="1">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6" name="Freeform: Shape 5">
            <a:extLst>
              <a:ext uri="{FF2B5EF4-FFF2-40B4-BE49-F238E27FC236}">
                <a16:creationId xmlns:a16="http://schemas.microsoft.com/office/drawing/2014/main" id="{3D92A1D3-825A-A152-6ED2-A567F967943E}"/>
              </a:ext>
            </a:extLst>
          </p:cNvPr>
          <p:cNvSpPr/>
          <p:nvPr userDrawn="1"/>
        </p:nvSpPr>
        <p:spPr>
          <a:xfrm flipV="1">
            <a:off x="7625340" y="3033714"/>
            <a:ext cx="1516700" cy="1525633"/>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80D8F1C7-B654-CEDA-6E79-5D9E9E6DCF34}"/>
              </a:ext>
            </a:extLst>
          </p:cNvPr>
          <p:cNvSpPr/>
          <p:nvPr userDrawn="1"/>
        </p:nvSpPr>
        <p:spPr>
          <a:xfrm flipV="1">
            <a:off x="9134419" y="4585767"/>
            <a:ext cx="1527991" cy="1525761"/>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3" name="Freeform: Shape 2">
            <a:extLst>
              <a:ext uri="{FF2B5EF4-FFF2-40B4-BE49-F238E27FC236}">
                <a16:creationId xmlns:a16="http://schemas.microsoft.com/office/drawing/2014/main" id="{CA977DA1-EECF-519E-78C8-F89900670764}"/>
              </a:ext>
            </a:extLst>
          </p:cNvPr>
          <p:cNvSpPr/>
          <p:nvPr userDrawn="1"/>
        </p:nvSpPr>
        <p:spPr>
          <a:xfrm flipV="1">
            <a:off x="9156701" y="1520826"/>
            <a:ext cx="1527991" cy="1525761"/>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6D772E72-E39A-F821-7B03-0D6DF282B50E}"/>
              </a:ext>
            </a:extLst>
          </p:cNvPr>
          <p:cNvSpPr/>
          <p:nvPr userDrawn="1"/>
        </p:nvSpPr>
        <p:spPr>
          <a:xfrm flipV="1">
            <a:off x="10664010" y="3043012"/>
            <a:ext cx="1527991" cy="1525761"/>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chemeClr val="accent1"/>
            </a:solidFill>
            <a:prstDash val="solid"/>
            <a:miter/>
          </a:ln>
        </p:spPr>
        <p:txBody>
          <a:bodyPr rtlCol="0" anchor="ctr"/>
          <a:lstStyle/>
          <a:p>
            <a:endParaRPr lang="en-GB" sz="3600">
              <a:latin typeface="HurmeGeometricSans1 Regular" panose="020B0500020000000000" pitchFamily="34" charset="0"/>
            </a:endParaRPr>
          </a:p>
        </p:txBody>
      </p:sp>
    </p:spTree>
    <p:extLst>
      <p:ext uri="{BB962C8B-B14F-4D97-AF65-F5344CB8AC3E}">
        <p14:creationId xmlns:p14="http://schemas.microsoft.com/office/powerpoint/2010/main" val="14558334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04 Divider_5 Dark">
    <p:bg>
      <p:bgPr>
        <a:solidFill>
          <a:schemeClr val="accent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8BDC05A-D39E-E89E-2198-E5A2782B94FA}"/>
              </a:ext>
            </a:extLst>
          </p:cNvPr>
          <p:cNvSpPr/>
          <p:nvPr/>
        </p:nvSpPr>
        <p:spPr>
          <a:xfrm flipV="1">
            <a:off x="9138620" y="1525761"/>
            <a:ext cx="1527991" cy="1525761"/>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Freeform: Shape 11">
            <a:extLst>
              <a:ext uri="{FF2B5EF4-FFF2-40B4-BE49-F238E27FC236}">
                <a16:creationId xmlns:a16="http://schemas.microsoft.com/office/drawing/2014/main" id="{584ACA1C-CE62-B8AA-04C4-76E2930BFED4}"/>
              </a:ext>
            </a:extLst>
          </p:cNvPr>
          <p:cNvSpPr/>
          <p:nvPr/>
        </p:nvSpPr>
        <p:spPr>
          <a:xfrm flipV="1">
            <a:off x="7627743" y="-1"/>
            <a:ext cx="1527991" cy="1525761"/>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E2389A5E-9ACA-3EA7-32DD-20A3E079031B}"/>
              </a:ext>
            </a:extLst>
          </p:cNvPr>
          <p:cNvSpPr/>
          <p:nvPr/>
        </p:nvSpPr>
        <p:spPr>
          <a:xfrm flipV="1">
            <a:off x="10666610" y="-1"/>
            <a:ext cx="1527990" cy="1525761"/>
          </a:xfrm>
          <a:custGeom>
            <a:avLst/>
            <a:gdLst>
              <a:gd name="connsiteX0" fmla="*/ 0 w 2283882"/>
              <a:gd name="connsiteY0" fmla="*/ 0 h 2283883"/>
              <a:gd name="connsiteX1" fmla="*/ 2283883 w 2283882"/>
              <a:gd name="connsiteY1" fmla="*/ 0 h 2283883"/>
              <a:gd name="connsiteX2" fmla="*/ 2283883 w 2283882"/>
              <a:gd name="connsiteY2" fmla="*/ 2283883 h 2283883"/>
              <a:gd name="connsiteX3" fmla="*/ -1 w 2283882"/>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2" h="2283883">
                <a:moveTo>
                  <a:pt x="0" y="0"/>
                </a:moveTo>
                <a:lnTo>
                  <a:pt x="2283883" y="0"/>
                </a:lnTo>
                <a:lnTo>
                  <a:pt x="2283883" y="2283883"/>
                </a:lnTo>
                <a:lnTo>
                  <a:pt x="-1" y="2283883"/>
                </a:ln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4" name="Freeform: Shape 13">
            <a:extLst>
              <a:ext uri="{FF2B5EF4-FFF2-40B4-BE49-F238E27FC236}">
                <a16:creationId xmlns:a16="http://schemas.microsoft.com/office/drawing/2014/main" id="{63A33BE9-41A8-CD97-FABE-4610A3CAF73B}"/>
              </a:ext>
            </a:extLst>
          </p:cNvPr>
          <p:cNvSpPr/>
          <p:nvPr/>
        </p:nvSpPr>
        <p:spPr>
          <a:xfrm flipV="1">
            <a:off x="10666609" y="1525761"/>
            <a:ext cx="1527991" cy="1525761"/>
          </a:xfrm>
          <a:custGeom>
            <a:avLst/>
            <a:gdLst>
              <a:gd name="connsiteX0" fmla="*/ 2283884 w 2283883"/>
              <a:gd name="connsiteY0" fmla="*/ 2283883 h 2283883"/>
              <a:gd name="connsiteX1" fmla="*/ 0 w 2283883"/>
              <a:gd name="connsiteY1" fmla="*/ 0 h 2283883"/>
              <a:gd name="connsiteX2" fmla="*/ 2283884 w 2283883"/>
              <a:gd name="connsiteY2" fmla="*/ 0 h 2283883"/>
              <a:gd name="connsiteX3" fmla="*/ 2283884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2283884" y="2283883"/>
                </a:moveTo>
                <a:lnTo>
                  <a:pt x="0" y="0"/>
                </a:lnTo>
                <a:lnTo>
                  <a:pt x="2283884" y="0"/>
                </a:lnTo>
                <a:lnTo>
                  <a:pt x="2283884" y="2283883"/>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6" name="Freeform: Shape 15">
            <a:extLst>
              <a:ext uri="{FF2B5EF4-FFF2-40B4-BE49-F238E27FC236}">
                <a16:creationId xmlns:a16="http://schemas.microsoft.com/office/drawing/2014/main" id="{7B80BCFE-9CA7-ACA9-2350-8FE3C55A75BF}"/>
              </a:ext>
            </a:extLst>
          </p:cNvPr>
          <p:cNvSpPr/>
          <p:nvPr/>
        </p:nvSpPr>
        <p:spPr>
          <a:xfrm flipV="1">
            <a:off x="10669071" y="0"/>
            <a:ext cx="1525528" cy="1525718"/>
          </a:xfrm>
          <a:custGeom>
            <a:avLst/>
            <a:gdLst>
              <a:gd name="connsiteX0" fmla="*/ 2280204 w 2280203"/>
              <a:gd name="connsiteY0" fmla="*/ 0 h 2283819"/>
              <a:gd name="connsiteX1" fmla="*/ 0 w 2280203"/>
              <a:gd name="connsiteY1" fmla="*/ 0 h 2283819"/>
              <a:gd name="connsiteX2" fmla="*/ 2280204 w 2280203"/>
              <a:gd name="connsiteY2" fmla="*/ 2283820 h 2283819"/>
              <a:gd name="connsiteX3" fmla="*/ 2280204 w 2280203"/>
              <a:gd name="connsiteY3" fmla="*/ 0 h 2283819"/>
            </a:gdLst>
            <a:ahLst/>
            <a:cxnLst>
              <a:cxn ang="0">
                <a:pos x="connsiteX0" y="connsiteY0"/>
              </a:cxn>
              <a:cxn ang="0">
                <a:pos x="connsiteX1" y="connsiteY1"/>
              </a:cxn>
              <a:cxn ang="0">
                <a:pos x="connsiteX2" y="connsiteY2"/>
              </a:cxn>
              <a:cxn ang="0">
                <a:pos x="connsiteX3" y="connsiteY3"/>
              </a:cxn>
            </a:cxnLst>
            <a:rect l="l" t="t" r="r" b="b"/>
            <a:pathLst>
              <a:path w="2280203" h="2283819">
                <a:moveTo>
                  <a:pt x="2280204" y="0"/>
                </a:moveTo>
                <a:lnTo>
                  <a:pt x="0" y="0"/>
                </a:lnTo>
                <a:cubicBezTo>
                  <a:pt x="0" y="1260133"/>
                  <a:pt x="1020515" y="2281853"/>
                  <a:pt x="2280204" y="2283820"/>
                </a:cubicBezTo>
                <a:lnTo>
                  <a:pt x="2280204" y="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7" name="Freeform: Shape 16">
            <a:extLst>
              <a:ext uri="{FF2B5EF4-FFF2-40B4-BE49-F238E27FC236}">
                <a16:creationId xmlns:a16="http://schemas.microsoft.com/office/drawing/2014/main" id="{97C13311-ABDF-11C6-C2E7-B8DD6E615C6F}"/>
              </a:ext>
            </a:extLst>
          </p:cNvPr>
          <p:cNvSpPr/>
          <p:nvPr/>
        </p:nvSpPr>
        <p:spPr>
          <a:xfrm flipV="1">
            <a:off x="9149910" y="1"/>
            <a:ext cx="1516700" cy="1525633"/>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Title 2">
            <a:extLst>
              <a:ext uri="{FF2B5EF4-FFF2-40B4-BE49-F238E27FC236}">
                <a16:creationId xmlns:a16="http://schemas.microsoft.com/office/drawing/2014/main" id="{5914A756-45D2-334F-F178-F133A2935F86}"/>
              </a:ext>
            </a:extLst>
          </p:cNvPr>
          <p:cNvSpPr>
            <a:spLocks noGrp="1"/>
          </p:cNvSpPr>
          <p:nvPr userDrawn="1">
            <p:ph type="title" hasCustomPrompt="1"/>
          </p:nvPr>
        </p:nvSpPr>
        <p:spPr>
          <a:xfrm>
            <a:off x="766625" y="2764203"/>
            <a:ext cx="4210729" cy="1329595"/>
          </a:xfrm>
        </p:spPr>
        <p:txBody>
          <a:bodyPr wrap="square" anchor="ctr">
            <a:spAutoFit/>
          </a:bodyPr>
          <a:lstStyle>
            <a:lvl1pPr>
              <a:defRPr sz="4800" b="0">
                <a:solidFill>
                  <a:schemeClr val="bg1"/>
                </a:solidFill>
                <a:latin typeface="+mj-lt"/>
              </a:defRPr>
            </a:lvl1pPr>
          </a:lstStyle>
          <a:p>
            <a:r>
              <a:rPr lang="en-US"/>
              <a:t>This is a divider slide</a:t>
            </a:r>
            <a:endParaRPr lang="en-GB"/>
          </a:p>
        </p:txBody>
      </p:sp>
      <p:sp>
        <p:nvSpPr>
          <p:cNvPr id="4" name="Slide Number Placeholder 5">
            <a:extLst>
              <a:ext uri="{FF2B5EF4-FFF2-40B4-BE49-F238E27FC236}">
                <a16:creationId xmlns:a16="http://schemas.microsoft.com/office/drawing/2014/main" id="{08A577EA-4FA8-FD31-8099-BFBC73087918}"/>
              </a:ext>
            </a:extLst>
          </p:cNvPr>
          <p:cNvSpPr>
            <a:spLocks noGrp="1"/>
          </p:cNvSpPr>
          <p:nvPr userDrawn="1">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6" name="Freeform: Shape 5">
            <a:extLst>
              <a:ext uri="{FF2B5EF4-FFF2-40B4-BE49-F238E27FC236}">
                <a16:creationId xmlns:a16="http://schemas.microsoft.com/office/drawing/2014/main" id="{3D92A1D3-825A-A152-6ED2-A567F967943E}"/>
              </a:ext>
            </a:extLst>
          </p:cNvPr>
          <p:cNvSpPr/>
          <p:nvPr userDrawn="1"/>
        </p:nvSpPr>
        <p:spPr>
          <a:xfrm flipV="1">
            <a:off x="7625340" y="3033714"/>
            <a:ext cx="1516700" cy="1525633"/>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80D8F1C7-B654-CEDA-6E79-5D9E9E6DCF34}"/>
              </a:ext>
            </a:extLst>
          </p:cNvPr>
          <p:cNvSpPr/>
          <p:nvPr userDrawn="1"/>
        </p:nvSpPr>
        <p:spPr>
          <a:xfrm flipV="1">
            <a:off x="9134419" y="4585767"/>
            <a:ext cx="1527991" cy="1525761"/>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3" name="Freeform: Shape 2">
            <a:extLst>
              <a:ext uri="{FF2B5EF4-FFF2-40B4-BE49-F238E27FC236}">
                <a16:creationId xmlns:a16="http://schemas.microsoft.com/office/drawing/2014/main" id="{01AF5ADB-C3F1-13AC-BF9B-AF073CC44B9B}"/>
              </a:ext>
            </a:extLst>
          </p:cNvPr>
          <p:cNvSpPr/>
          <p:nvPr userDrawn="1"/>
        </p:nvSpPr>
        <p:spPr>
          <a:xfrm flipV="1">
            <a:off x="9156701" y="1520826"/>
            <a:ext cx="1527991" cy="1525761"/>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60525B4B-D967-118E-A6D1-6BE1296D9089}"/>
              </a:ext>
            </a:extLst>
          </p:cNvPr>
          <p:cNvSpPr/>
          <p:nvPr userDrawn="1"/>
        </p:nvSpPr>
        <p:spPr>
          <a:xfrm flipV="1">
            <a:off x="10664010" y="3043012"/>
            <a:ext cx="1527991" cy="1525761"/>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chemeClr val="accent2"/>
            </a:solidFill>
            <a:prstDash val="solid"/>
            <a:miter/>
          </a:ln>
        </p:spPr>
        <p:txBody>
          <a:bodyPr rtlCol="0" anchor="ctr"/>
          <a:lstStyle/>
          <a:p>
            <a:endParaRPr lang="en-GB" sz="3600">
              <a:latin typeface="HurmeGeometricSans1 Regular" panose="020B0500020000000000" pitchFamily="34" charset="0"/>
            </a:endParaRPr>
          </a:p>
        </p:txBody>
      </p:sp>
    </p:spTree>
    <p:extLst>
      <p:ext uri="{BB962C8B-B14F-4D97-AF65-F5344CB8AC3E}">
        <p14:creationId xmlns:p14="http://schemas.microsoft.com/office/powerpoint/2010/main" val="8529568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04 Divider_6 White">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A1C393-958F-2A11-7485-30A3BB708BB8}"/>
              </a:ext>
            </a:extLst>
          </p:cNvPr>
          <p:cNvGrpSpPr/>
          <p:nvPr userDrawn="1"/>
        </p:nvGrpSpPr>
        <p:grpSpPr>
          <a:xfrm>
            <a:off x="681391" y="381000"/>
            <a:ext cx="10829219" cy="6096000"/>
            <a:chOff x="0" y="0"/>
            <a:chExt cx="12192001" cy="6863139"/>
          </a:xfrm>
        </p:grpSpPr>
        <p:sp>
          <p:nvSpPr>
            <p:cNvPr id="4" name="Oval 3">
              <a:extLst>
                <a:ext uri="{FF2B5EF4-FFF2-40B4-BE49-F238E27FC236}">
                  <a16:creationId xmlns:a16="http://schemas.microsoft.com/office/drawing/2014/main" id="{BB20665F-D674-1C2F-FADE-3B8B64F6A035}"/>
                </a:ext>
              </a:extLst>
            </p:cNvPr>
            <p:cNvSpPr/>
            <p:nvPr userDrawn="1"/>
          </p:nvSpPr>
          <p:spPr>
            <a:xfrm>
              <a:off x="0" y="0"/>
              <a:ext cx="6858000" cy="685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6" name="Oval 5">
              <a:extLst>
                <a:ext uri="{FF2B5EF4-FFF2-40B4-BE49-F238E27FC236}">
                  <a16:creationId xmlns:a16="http://schemas.microsoft.com/office/drawing/2014/main" id="{EC1DB0B4-A265-8718-81B8-130F076AEB44}"/>
                </a:ext>
              </a:extLst>
            </p:cNvPr>
            <p:cNvSpPr/>
            <p:nvPr userDrawn="1"/>
          </p:nvSpPr>
          <p:spPr>
            <a:xfrm>
              <a:off x="5334001" y="5139"/>
              <a:ext cx="6858000" cy="6858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15E627C8-A20B-0AA9-B31E-0B294D36C7E7}"/>
                </a:ext>
              </a:extLst>
            </p:cNvPr>
            <p:cNvSpPr/>
            <p:nvPr userDrawn="1"/>
          </p:nvSpPr>
          <p:spPr>
            <a:xfrm>
              <a:off x="5334001" y="1275946"/>
              <a:ext cx="1524000" cy="4306113"/>
            </a:xfrm>
            <a:custGeom>
              <a:avLst/>
              <a:gdLst>
                <a:gd name="connsiteX0" fmla="*/ 762000 w 1524000"/>
                <a:gd name="connsiteY0" fmla="*/ 0 h 4306113"/>
                <a:gd name="connsiteX1" fmla="*/ 938381 w 1524000"/>
                <a:gd name="connsiteY1" fmla="*/ 235870 h 4306113"/>
                <a:gd name="connsiteX2" fmla="*/ 1524000 w 1524000"/>
                <a:gd name="connsiteY2" fmla="*/ 2153056 h 4306113"/>
                <a:gd name="connsiteX3" fmla="*/ 938381 w 1524000"/>
                <a:gd name="connsiteY3" fmla="*/ 4070243 h 4306113"/>
                <a:gd name="connsiteX4" fmla="*/ 762000 w 1524000"/>
                <a:gd name="connsiteY4" fmla="*/ 4306113 h 4306113"/>
                <a:gd name="connsiteX5" fmla="*/ 585620 w 1524000"/>
                <a:gd name="connsiteY5" fmla="*/ 4070243 h 4306113"/>
                <a:gd name="connsiteX6" fmla="*/ 0 w 1524000"/>
                <a:gd name="connsiteY6" fmla="*/ 2153056 h 4306113"/>
                <a:gd name="connsiteX7" fmla="*/ 585620 w 1524000"/>
                <a:gd name="connsiteY7" fmla="*/ 235870 h 430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0" h="4306113">
                  <a:moveTo>
                    <a:pt x="762000" y="0"/>
                  </a:moveTo>
                  <a:lnTo>
                    <a:pt x="938381" y="235870"/>
                  </a:lnTo>
                  <a:cubicBezTo>
                    <a:pt x="1308111" y="783142"/>
                    <a:pt x="1524000" y="1442887"/>
                    <a:pt x="1524000" y="2153056"/>
                  </a:cubicBezTo>
                  <a:cubicBezTo>
                    <a:pt x="1524000" y="2863225"/>
                    <a:pt x="1308111" y="3522971"/>
                    <a:pt x="938381" y="4070243"/>
                  </a:cubicBezTo>
                  <a:lnTo>
                    <a:pt x="762000" y="4306113"/>
                  </a:lnTo>
                  <a:lnTo>
                    <a:pt x="585620" y="4070243"/>
                  </a:lnTo>
                  <a:cubicBezTo>
                    <a:pt x="215890" y="3522971"/>
                    <a:pt x="0" y="2863225"/>
                    <a:pt x="0" y="2153056"/>
                  </a:cubicBezTo>
                  <a:cubicBezTo>
                    <a:pt x="0" y="1442887"/>
                    <a:pt x="215890" y="783142"/>
                    <a:pt x="585620" y="2358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latin typeface="HurmeGeometricSans1 Regular" panose="020B0500020000000000" pitchFamily="34" charset="0"/>
              </a:endParaRPr>
            </a:p>
          </p:txBody>
        </p:sp>
      </p:gr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208446" y="2764203"/>
            <a:ext cx="4210729" cy="1329595"/>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2" name="Slide Number Placeholder 5">
            <a:extLst>
              <a:ext uri="{FF2B5EF4-FFF2-40B4-BE49-F238E27FC236}">
                <a16:creationId xmlns:a16="http://schemas.microsoft.com/office/drawing/2014/main" id="{47E3380B-2B0D-3586-A140-3AC034C10E91}"/>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7204602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4 Divider_6 White Image">
    <p:bg>
      <p:bgPr>
        <a:solidFill>
          <a:schemeClr val="bg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1E2DC19-34B8-BFD4-6D34-426BB793167A}"/>
              </a:ext>
            </a:extLst>
          </p:cNvPr>
          <p:cNvSpPr/>
          <p:nvPr userDrawn="1"/>
        </p:nvSpPr>
        <p:spPr>
          <a:xfrm>
            <a:off x="681391" y="381000"/>
            <a:ext cx="6091435" cy="60914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CFBBD7CF-0308-FAFD-BD01-3518BA6EF8A6}"/>
              </a:ext>
            </a:extLst>
          </p:cNvPr>
          <p:cNvSpPr/>
          <p:nvPr userDrawn="1"/>
        </p:nvSpPr>
        <p:spPr>
          <a:xfrm>
            <a:off x="5428602" y="1514325"/>
            <a:ext cx="1353652" cy="3824790"/>
          </a:xfrm>
          <a:custGeom>
            <a:avLst/>
            <a:gdLst>
              <a:gd name="connsiteX0" fmla="*/ 762000 w 1524000"/>
              <a:gd name="connsiteY0" fmla="*/ 0 h 4306113"/>
              <a:gd name="connsiteX1" fmla="*/ 938381 w 1524000"/>
              <a:gd name="connsiteY1" fmla="*/ 235870 h 4306113"/>
              <a:gd name="connsiteX2" fmla="*/ 1524000 w 1524000"/>
              <a:gd name="connsiteY2" fmla="*/ 2153056 h 4306113"/>
              <a:gd name="connsiteX3" fmla="*/ 938381 w 1524000"/>
              <a:gd name="connsiteY3" fmla="*/ 4070243 h 4306113"/>
              <a:gd name="connsiteX4" fmla="*/ 762000 w 1524000"/>
              <a:gd name="connsiteY4" fmla="*/ 4306113 h 4306113"/>
              <a:gd name="connsiteX5" fmla="*/ 585620 w 1524000"/>
              <a:gd name="connsiteY5" fmla="*/ 4070243 h 4306113"/>
              <a:gd name="connsiteX6" fmla="*/ 0 w 1524000"/>
              <a:gd name="connsiteY6" fmla="*/ 2153056 h 4306113"/>
              <a:gd name="connsiteX7" fmla="*/ 585620 w 1524000"/>
              <a:gd name="connsiteY7" fmla="*/ 235870 h 430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0" h="4306113">
                <a:moveTo>
                  <a:pt x="762000" y="0"/>
                </a:moveTo>
                <a:lnTo>
                  <a:pt x="938381" y="235870"/>
                </a:lnTo>
                <a:cubicBezTo>
                  <a:pt x="1308111" y="783142"/>
                  <a:pt x="1524000" y="1442887"/>
                  <a:pt x="1524000" y="2153056"/>
                </a:cubicBezTo>
                <a:cubicBezTo>
                  <a:pt x="1524000" y="2863225"/>
                  <a:pt x="1308111" y="3522971"/>
                  <a:pt x="938381" y="4070243"/>
                </a:cubicBezTo>
                <a:lnTo>
                  <a:pt x="762000" y="4306113"/>
                </a:lnTo>
                <a:lnTo>
                  <a:pt x="585620" y="4070243"/>
                </a:lnTo>
                <a:cubicBezTo>
                  <a:pt x="215890" y="3522971"/>
                  <a:pt x="0" y="2863225"/>
                  <a:pt x="0" y="2153056"/>
                </a:cubicBezTo>
                <a:cubicBezTo>
                  <a:pt x="0" y="1442887"/>
                  <a:pt x="215890" y="783142"/>
                  <a:pt x="585620" y="23587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latin typeface="HurmeGeometricSans1 Regular" panose="020B0500020000000000" pitchFamily="34" charset="0"/>
            </a:endParaRPr>
          </a:p>
        </p:txBody>
      </p:sp>
      <p:sp>
        <p:nvSpPr>
          <p:cNvPr id="18" name="Picture Placeholder 17">
            <a:extLst>
              <a:ext uri="{FF2B5EF4-FFF2-40B4-BE49-F238E27FC236}">
                <a16:creationId xmlns:a16="http://schemas.microsoft.com/office/drawing/2014/main" id="{B5C7C935-59BF-0473-6129-878B43754F66}"/>
              </a:ext>
            </a:extLst>
          </p:cNvPr>
          <p:cNvSpPr>
            <a:spLocks noGrp="1"/>
          </p:cNvSpPr>
          <p:nvPr>
            <p:ph type="pic" sz="quarter" idx="10"/>
          </p:nvPr>
        </p:nvSpPr>
        <p:spPr>
          <a:xfrm>
            <a:off x="6096002" y="381000"/>
            <a:ext cx="5427132" cy="6105523"/>
          </a:xfrm>
          <a:custGeom>
            <a:avLst/>
            <a:gdLst>
              <a:gd name="connsiteX0" fmla="*/ 2667000 w 6096000"/>
              <a:gd name="connsiteY0" fmla="*/ 0 h 6858000"/>
              <a:gd name="connsiteX1" fmla="*/ 6096000 w 6096000"/>
              <a:gd name="connsiteY1" fmla="*/ 3429000 h 6858000"/>
              <a:gd name="connsiteX2" fmla="*/ 2667000 w 6096000"/>
              <a:gd name="connsiteY2" fmla="*/ 6858000 h 6858000"/>
              <a:gd name="connsiteX3" fmla="*/ 21017 w 6096000"/>
              <a:gd name="connsiteY3" fmla="*/ 5610163 h 6858000"/>
              <a:gd name="connsiteX4" fmla="*/ 0 w 6096000"/>
              <a:gd name="connsiteY4" fmla="*/ 5582057 h 6858000"/>
              <a:gd name="connsiteX5" fmla="*/ 176381 w 6096000"/>
              <a:gd name="connsiteY5" fmla="*/ 5346187 h 6858000"/>
              <a:gd name="connsiteX6" fmla="*/ 762000 w 6096000"/>
              <a:gd name="connsiteY6" fmla="*/ 3429000 h 6858000"/>
              <a:gd name="connsiteX7" fmla="*/ 176381 w 6096000"/>
              <a:gd name="connsiteY7" fmla="*/ 1511814 h 6858000"/>
              <a:gd name="connsiteX8" fmla="*/ 0 w 6096000"/>
              <a:gd name="connsiteY8" fmla="*/ 1275944 h 6858000"/>
              <a:gd name="connsiteX9" fmla="*/ 21017 w 6096000"/>
              <a:gd name="connsiteY9" fmla="*/ 1247838 h 6858000"/>
              <a:gd name="connsiteX10" fmla="*/ 2667000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67000" y="0"/>
                </a:moveTo>
                <a:cubicBezTo>
                  <a:pt x="4560784" y="0"/>
                  <a:pt x="6096000" y="1535216"/>
                  <a:pt x="6096000" y="3429000"/>
                </a:cubicBezTo>
                <a:cubicBezTo>
                  <a:pt x="6096000" y="5322784"/>
                  <a:pt x="4560784" y="6858000"/>
                  <a:pt x="2667000" y="6858000"/>
                </a:cubicBezTo>
                <a:cubicBezTo>
                  <a:pt x="1601747" y="6858000"/>
                  <a:pt x="649946" y="6372248"/>
                  <a:pt x="21017" y="5610163"/>
                </a:cubicBezTo>
                <a:lnTo>
                  <a:pt x="0" y="5582057"/>
                </a:lnTo>
                <a:lnTo>
                  <a:pt x="176381" y="5346187"/>
                </a:lnTo>
                <a:cubicBezTo>
                  <a:pt x="546111" y="4798915"/>
                  <a:pt x="762000" y="4139169"/>
                  <a:pt x="762000" y="3429000"/>
                </a:cubicBezTo>
                <a:cubicBezTo>
                  <a:pt x="762000" y="2718831"/>
                  <a:pt x="546111" y="2059086"/>
                  <a:pt x="176381" y="1511814"/>
                </a:cubicBezTo>
                <a:lnTo>
                  <a:pt x="0" y="1275944"/>
                </a:lnTo>
                <a:lnTo>
                  <a:pt x="21017" y="1247838"/>
                </a:lnTo>
                <a:cubicBezTo>
                  <a:pt x="649946" y="485752"/>
                  <a:pt x="1601747" y="0"/>
                  <a:pt x="2667000" y="0"/>
                </a:cubicBezTo>
                <a:close/>
              </a:path>
            </a:pathLst>
          </a:custGeom>
          <a:solidFill>
            <a:schemeClr val="accent1"/>
          </a:solidFill>
        </p:spPr>
        <p:txBody>
          <a:bodyPr wrap="square" anchor="ctr">
            <a:noAutofit/>
          </a:bodyPr>
          <a:lstStyle>
            <a:lvl1pPr algn="ctr">
              <a:defRPr>
                <a:solidFill>
                  <a:schemeClr val="bg1"/>
                </a:solidFill>
              </a:defRPr>
            </a:lvl1pPr>
          </a:lstStyle>
          <a:p>
            <a:endParaRPr lang="en-GB"/>
          </a:p>
        </p:txBody>
      </p:sp>
      <p:sp>
        <p:nvSpPr>
          <p:cNvPr id="2" name="Slide Number Placeholder 5">
            <a:extLst>
              <a:ext uri="{FF2B5EF4-FFF2-40B4-BE49-F238E27FC236}">
                <a16:creationId xmlns:a16="http://schemas.microsoft.com/office/drawing/2014/main" id="{862F65AE-203C-1F80-ED58-F2F017262AF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19" name="Title 18">
            <a:extLst>
              <a:ext uri="{FF2B5EF4-FFF2-40B4-BE49-F238E27FC236}">
                <a16:creationId xmlns:a16="http://schemas.microsoft.com/office/drawing/2014/main" id="{DEA12C30-0DAE-9D4D-1029-49DD7325348B}"/>
              </a:ext>
            </a:extLst>
          </p:cNvPr>
          <p:cNvSpPr>
            <a:spLocks noGrp="1"/>
          </p:cNvSpPr>
          <p:nvPr>
            <p:ph type="title" hasCustomPrompt="1"/>
          </p:nvPr>
        </p:nvSpPr>
        <p:spPr>
          <a:xfrm>
            <a:off x="1209600" y="2764203"/>
            <a:ext cx="4229582" cy="1329595"/>
          </a:xfrm>
        </p:spPr>
        <p:txBody>
          <a:bodyPr wrap="square" anchor="ctr">
            <a:spAutoFit/>
          </a:bodyPr>
          <a:lstStyle>
            <a:lvl1pPr>
              <a:defRPr sz="4800">
                <a:solidFill>
                  <a:schemeClr val="accent1"/>
                </a:solidFill>
              </a:defRPr>
            </a:lvl1pPr>
          </a:lstStyle>
          <a:p>
            <a:r>
              <a:rPr lang="en-US"/>
              <a:t>This is a divider slide</a:t>
            </a:r>
            <a:endParaRPr lang="en-GB"/>
          </a:p>
        </p:txBody>
      </p:sp>
    </p:spTree>
    <p:extLst>
      <p:ext uri="{BB962C8B-B14F-4D97-AF65-F5344CB8AC3E}">
        <p14:creationId xmlns:p14="http://schemas.microsoft.com/office/powerpoint/2010/main" val="42287617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04 Divider_6 Dark">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9EE483-D733-822C-37A4-69B508F3B0C4}"/>
              </a:ext>
            </a:extLst>
          </p:cNvPr>
          <p:cNvGrpSpPr/>
          <p:nvPr userDrawn="1"/>
        </p:nvGrpSpPr>
        <p:grpSpPr>
          <a:xfrm>
            <a:off x="681391" y="381000"/>
            <a:ext cx="10829219" cy="6096000"/>
            <a:chOff x="0" y="0"/>
            <a:chExt cx="12192001" cy="6863139"/>
          </a:xfrm>
          <a:solidFill>
            <a:schemeClr val="accent1">
              <a:lumMod val="50000"/>
            </a:schemeClr>
          </a:solidFill>
        </p:grpSpPr>
        <p:sp>
          <p:nvSpPr>
            <p:cNvPr id="7" name="Oval 6">
              <a:extLst>
                <a:ext uri="{FF2B5EF4-FFF2-40B4-BE49-F238E27FC236}">
                  <a16:creationId xmlns:a16="http://schemas.microsoft.com/office/drawing/2014/main" id="{4CA231BF-D179-3681-D40F-754810AEB217}"/>
                </a:ext>
              </a:extLst>
            </p:cNvPr>
            <p:cNvSpPr/>
            <p:nvPr userDrawn="1"/>
          </p:nvSpPr>
          <p:spPr>
            <a:xfrm>
              <a:off x="0" y="0"/>
              <a:ext cx="6858000" cy="6858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8" name="Oval 7">
              <a:extLst>
                <a:ext uri="{FF2B5EF4-FFF2-40B4-BE49-F238E27FC236}">
                  <a16:creationId xmlns:a16="http://schemas.microsoft.com/office/drawing/2014/main" id="{A24301E4-6050-9B50-7577-E76D4AF2923F}"/>
                </a:ext>
              </a:extLst>
            </p:cNvPr>
            <p:cNvSpPr/>
            <p:nvPr userDrawn="1"/>
          </p:nvSpPr>
          <p:spPr>
            <a:xfrm>
              <a:off x="5334001" y="5139"/>
              <a:ext cx="6858000" cy="6858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10" name="Freeform: Shape 9">
              <a:extLst>
                <a:ext uri="{FF2B5EF4-FFF2-40B4-BE49-F238E27FC236}">
                  <a16:creationId xmlns:a16="http://schemas.microsoft.com/office/drawing/2014/main" id="{47A23891-10DB-67D7-E11B-3BEB257D0B4E}"/>
                </a:ext>
              </a:extLst>
            </p:cNvPr>
            <p:cNvSpPr/>
            <p:nvPr userDrawn="1"/>
          </p:nvSpPr>
          <p:spPr>
            <a:xfrm>
              <a:off x="5334001" y="1275946"/>
              <a:ext cx="1524000" cy="4306113"/>
            </a:xfrm>
            <a:custGeom>
              <a:avLst/>
              <a:gdLst>
                <a:gd name="connsiteX0" fmla="*/ 762000 w 1524000"/>
                <a:gd name="connsiteY0" fmla="*/ 0 h 4306113"/>
                <a:gd name="connsiteX1" fmla="*/ 938381 w 1524000"/>
                <a:gd name="connsiteY1" fmla="*/ 235870 h 4306113"/>
                <a:gd name="connsiteX2" fmla="*/ 1524000 w 1524000"/>
                <a:gd name="connsiteY2" fmla="*/ 2153056 h 4306113"/>
                <a:gd name="connsiteX3" fmla="*/ 938381 w 1524000"/>
                <a:gd name="connsiteY3" fmla="*/ 4070243 h 4306113"/>
                <a:gd name="connsiteX4" fmla="*/ 762000 w 1524000"/>
                <a:gd name="connsiteY4" fmla="*/ 4306113 h 4306113"/>
                <a:gd name="connsiteX5" fmla="*/ 585620 w 1524000"/>
                <a:gd name="connsiteY5" fmla="*/ 4070243 h 4306113"/>
                <a:gd name="connsiteX6" fmla="*/ 0 w 1524000"/>
                <a:gd name="connsiteY6" fmla="*/ 2153056 h 4306113"/>
                <a:gd name="connsiteX7" fmla="*/ 585620 w 1524000"/>
                <a:gd name="connsiteY7" fmla="*/ 235870 h 430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0" h="4306113">
                  <a:moveTo>
                    <a:pt x="762000" y="0"/>
                  </a:moveTo>
                  <a:lnTo>
                    <a:pt x="938381" y="235870"/>
                  </a:lnTo>
                  <a:cubicBezTo>
                    <a:pt x="1308111" y="783142"/>
                    <a:pt x="1524000" y="1442887"/>
                    <a:pt x="1524000" y="2153056"/>
                  </a:cubicBezTo>
                  <a:cubicBezTo>
                    <a:pt x="1524000" y="2863225"/>
                    <a:pt x="1308111" y="3522971"/>
                    <a:pt x="938381" y="4070243"/>
                  </a:cubicBezTo>
                  <a:lnTo>
                    <a:pt x="762000" y="4306113"/>
                  </a:lnTo>
                  <a:lnTo>
                    <a:pt x="585620" y="4070243"/>
                  </a:lnTo>
                  <a:cubicBezTo>
                    <a:pt x="215890" y="3522971"/>
                    <a:pt x="0" y="2863225"/>
                    <a:pt x="0" y="2153056"/>
                  </a:cubicBezTo>
                  <a:cubicBezTo>
                    <a:pt x="0" y="1442887"/>
                    <a:pt x="215890" y="783142"/>
                    <a:pt x="585620" y="2358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latin typeface="HurmeGeometricSans1 Regular" panose="020B0500020000000000" pitchFamily="34" charset="0"/>
              </a:endParaRPr>
            </a:p>
          </p:txBody>
        </p:sp>
      </p:gr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209600" y="2764203"/>
            <a:ext cx="4248436" cy="1329595"/>
          </a:xfrm>
        </p:spPr>
        <p:txBody>
          <a:bodyPr wrap="square" anchor="ctr">
            <a:spAutoFit/>
          </a:bodyPr>
          <a:lstStyle>
            <a:lvl1pPr>
              <a:defRPr sz="4800" b="0">
                <a:solidFill>
                  <a:schemeClr val="bg1"/>
                </a:solidFill>
                <a:latin typeface="+mj-lt"/>
              </a:defRPr>
            </a:lvl1pPr>
          </a:lstStyle>
          <a:p>
            <a:r>
              <a:rPr lang="en-US"/>
              <a:t>This is a divider slide</a:t>
            </a:r>
            <a:endParaRPr lang="en-GB"/>
          </a:p>
        </p:txBody>
      </p:sp>
      <p:sp>
        <p:nvSpPr>
          <p:cNvPr id="2" name="Slide Number Placeholder 5">
            <a:extLst>
              <a:ext uri="{FF2B5EF4-FFF2-40B4-BE49-F238E27FC236}">
                <a16:creationId xmlns:a16="http://schemas.microsoft.com/office/drawing/2014/main" id="{47E3380B-2B0D-3586-A140-3AC034C10E91}"/>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120825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Blue">
    <p:bg>
      <p:bgPr>
        <a:solidFill>
          <a:schemeClr val="tx2"/>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9F90B0F2-4C0B-D541-29B3-3D872E5761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994" y="807983"/>
            <a:ext cx="8942294" cy="5242034"/>
          </a:xfrm>
          <a:prstGeom prst="rect">
            <a:avLst/>
          </a:prstGeom>
        </p:spPr>
      </p:pic>
      <p:sp>
        <p:nvSpPr>
          <p:cNvPr id="11" name="Titel 10">
            <a:extLst>
              <a:ext uri="{FF2B5EF4-FFF2-40B4-BE49-F238E27FC236}">
                <a16:creationId xmlns:a16="http://schemas.microsoft.com/office/drawing/2014/main" id="{B7829B4B-FF4D-42B6-8DBC-4F23B5BAD9C0}"/>
              </a:ext>
            </a:extLst>
          </p:cNvPr>
          <p:cNvSpPr>
            <a:spLocks noGrp="1"/>
          </p:cNvSpPr>
          <p:nvPr>
            <p:ph type="title" hasCustomPrompt="1"/>
          </p:nvPr>
        </p:nvSpPr>
        <p:spPr>
          <a:xfrm>
            <a:off x="2850217" y="2884785"/>
            <a:ext cx="6244590" cy="2239572"/>
          </a:xfrm>
          <a:prstGeom prst="rect">
            <a:avLst/>
          </a:prstGeom>
        </p:spPr>
        <p:txBody>
          <a:bodyPr lIns="0" tIns="0" rIns="0" bIns="0" anchor="ctr" anchorCtr="0">
            <a:noAutofit/>
          </a:bodyPr>
          <a:lstStyle>
            <a:lvl1pPr>
              <a:defRPr sz="5400" b="0" i="0">
                <a:solidFill>
                  <a:schemeClr val="bg1"/>
                </a:solidFill>
                <a:latin typeface="PP Telegraf" pitchFamily="2" charset="77"/>
              </a:defRPr>
            </a:lvl1pPr>
          </a:lstStyle>
          <a:p>
            <a:r>
              <a:rPr lang="de-DE" noProof="1"/>
              <a:t>Title T1, </a:t>
            </a:r>
            <a:br>
              <a:rPr lang="de-DE" noProof="1"/>
            </a:br>
            <a:r>
              <a:rPr lang="de-DE" noProof="1"/>
              <a:t>54pt Telegraf Regular</a:t>
            </a:r>
            <a:endParaRPr lang="de-DE"/>
          </a:p>
        </p:txBody>
      </p:sp>
      <p:sp>
        <p:nvSpPr>
          <p:cNvPr id="28" name="Textfeld 27">
            <a:extLst>
              <a:ext uri="{FF2B5EF4-FFF2-40B4-BE49-F238E27FC236}">
                <a16:creationId xmlns:a16="http://schemas.microsoft.com/office/drawing/2014/main" id="{DABE8B5F-5236-FE6B-E1BF-4F44F4857942}"/>
              </a:ext>
            </a:extLst>
          </p:cNvPr>
          <p:cNvSpPr txBox="1"/>
          <p:nvPr userDrawn="1"/>
        </p:nvSpPr>
        <p:spPr>
          <a:xfrm>
            <a:off x="152400" y="-594360"/>
            <a:ext cx="184731" cy="369332"/>
          </a:xfrm>
          <a:prstGeom prst="rect">
            <a:avLst/>
          </a:prstGeom>
          <a:noFill/>
        </p:spPr>
        <p:txBody>
          <a:bodyPr wrap="none" rtlCol="0">
            <a:spAutoFit/>
          </a:bodyPr>
          <a:lstStyle/>
          <a:p>
            <a:endParaRPr lang="de-DE"/>
          </a:p>
        </p:txBody>
      </p:sp>
      <p:pic>
        <p:nvPicPr>
          <p:cNvPr id="3" name="Grafik 2">
            <a:extLst>
              <a:ext uri="{FF2B5EF4-FFF2-40B4-BE49-F238E27FC236}">
                <a16:creationId xmlns:a16="http://schemas.microsoft.com/office/drawing/2014/main" id="{2B5D185A-5C28-ACC9-9AF9-BFBBFE0021FA}"/>
              </a:ext>
            </a:extLst>
          </p:cNvPr>
          <p:cNvPicPr>
            <a:picLocks noChangeAspect="1"/>
          </p:cNvPicPr>
          <p:nvPr userDrawn="1"/>
        </p:nvPicPr>
        <p:blipFill>
          <a:blip r:embed="rId4"/>
          <a:stretch>
            <a:fillRect/>
          </a:stretch>
        </p:blipFill>
        <p:spPr>
          <a:xfrm>
            <a:off x="788396" y="790251"/>
            <a:ext cx="1626728" cy="1626728"/>
          </a:xfrm>
          <a:prstGeom prst="rect">
            <a:avLst/>
          </a:prstGeom>
        </p:spPr>
      </p:pic>
      <p:sp>
        <p:nvSpPr>
          <p:cNvPr id="5" name="Bildplatzhalter 4">
            <a:extLst>
              <a:ext uri="{FF2B5EF4-FFF2-40B4-BE49-F238E27FC236}">
                <a16:creationId xmlns:a16="http://schemas.microsoft.com/office/drawing/2014/main" id="{4D6F060B-31C8-DD18-7F9C-CD73A3827D94}"/>
              </a:ext>
            </a:extLst>
          </p:cNvPr>
          <p:cNvSpPr>
            <a:spLocks noGrp="1"/>
          </p:cNvSpPr>
          <p:nvPr>
            <p:ph type="pic" sz="quarter" idx="11" hasCustomPrompt="1"/>
          </p:nvPr>
        </p:nvSpPr>
        <p:spPr>
          <a:xfrm>
            <a:off x="0" y="0"/>
            <a:ext cx="12192000" cy="6858000"/>
          </a:xfrm>
          <a:custGeom>
            <a:avLst/>
            <a:gdLst>
              <a:gd name="connsiteX0" fmla="*/ 1051853 w 12192000"/>
              <a:gd name="connsiteY0" fmla="*/ 806581 h 6858000"/>
              <a:gd name="connsiteX1" fmla="*/ 969279 w 12192000"/>
              <a:gd name="connsiteY1" fmla="*/ 821838 h 6858000"/>
              <a:gd name="connsiteX2" fmla="*/ 826994 w 12192000"/>
              <a:gd name="connsiteY2" fmla="*/ 992208 h 6858000"/>
              <a:gd name="connsiteX3" fmla="*/ 826994 w 12192000"/>
              <a:gd name="connsiteY3" fmla="*/ 2210222 h 6858000"/>
              <a:gd name="connsiteX4" fmla="*/ 877809 w 12192000"/>
              <a:gd name="connsiteY4" fmla="*/ 2322107 h 6858000"/>
              <a:gd name="connsiteX5" fmla="*/ 1065827 w 12192000"/>
              <a:gd name="connsiteY5" fmla="*/ 2403477 h 6858000"/>
              <a:gd name="connsiteX6" fmla="*/ 1952561 w 12192000"/>
              <a:gd name="connsiteY6" fmla="*/ 2403477 h 6858000"/>
              <a:gd name="connsiteX7" fmla="*/ 2060546 w 12192000"/>
              <a:gd name="connsiteY7" fmla="*/ 2420004 h 6858000"/>
              <a:gd name="connsiteX8" fmla="*/ 2199018 w 12192000"/>
              <a:gd name="connsiteY8" fmla="*/ 2647589 h 6858000"/>
              <a:gd name="connsiteX9" fmla="*/ 2199018 w 12192000"/>
              <a:gd name="connsiteY9" fmla="*/ 5756193 h 6858000"/>
              <a:gd name="connsiteX10" fmla="*/ 2199018 w 12192000"/>
              <a:gd name="connsiteY10" fmla="*/ 5807049 h 6858000"/>
              <a:gd name="connsiteX11" fmla="*/ 2366710 w 12192000"/>
              <a:gd name="connsiteY11" fmla="*/ 6048618 h 6858000"/>
              <a:gd name="connsiteX12" fmla="*/ 9574920 w 12192000"/>
              <a:gd name="connsiteY12" fmla="*/ 6048618 h 6858000"/>
              <a:gd name="connsiteX13" fmla="*/ 9686714 w 12192000"/>
              <a:gd name="connsiteY13" fmla="*/ 6009203 h 6858000"/>
              <a:gd name="connsiteX14" fmla="*/ 9769291 w 12192000"/>
              <a:gd name="connsiteY14" fmla="*/ 5829936 h 6858000"/>
              <a:gd name="connsiteX15" fmla="*/ 9769291 w 12192000"/>
              <a:gd name="connsiteY15" fmla="*/ 3948243 h 6858000"/>
              <a:gd name="connsiteX16" fmla="*/ 9769291 w 12192000"/>
              <a:gd name="connsiteY16" fmla="*/ 2540789 h 6858000"/>
              <a:gd name="connsiteX17" fmla="*/ 9642252 w 12192000"/>
              <a:gd name="connsiteY17" fmla="*/ 2336091 h 6858000"/>
              <a:gd name="connsiteX18" fmla="*/ 9456774 w 12192000"/>
              <a:gd name="connsiteY18" fmla="*/ 2309393 h 6858000"/>
              <a:gd name="connsiteX19" fmla="*/ 2688121 w 12192000"/>
              <a:gd name="connsiteY19" fmla="*/ 2309393 h 6858000"/>
              <a:gd name="connsiteX20" fmla="*/ 2637303 w 12192000"/>
              <a:gd name="connsiteY20" fmla="*/ 2309393 h 6858000"/>
              <a:gd name="connsiteX21" fmla="*/ 2427690 w 12192000"/>
              <a:gd name="connsiteY21" fmla="*/ 2132666 h 6858000"/>
              <a:gd name="connsiteX22" fmla="*/ 2421337 w 12192000"/>
              <a:gd name="connsiteY22" fmla="*/ 2053836 h 6858000"/>
              <a:gd name="connsiteX23" fmla="*/ 2421337 w 12192000"/>
              <a:gd name="connsiteY23" fmla="*/ 1068491 h 6858000"/>
              <a:gd name="connsiteX24" fmla="*/ 2421337 w 12192000"/>
              <a:gd name="connsiteY24" fmla="*/ 1023993 h 6858000"/>
              <a:gd name="connsiteX25" fmla="*/ 2200290 w 12192000"/>
              <a:gd name="connsiteY25" fmla="*/ 806581 h 6858000"/>
              <a:gd name="connsiteX26" fmla="*/ 1051853 w 12192000"/>
              <a:gd name="connsiteY26" fmla="*/ 806581 h 6858000"/>
              <a:gd name="connsiteX27" fmla="*/ 0 w 12192000"/>
              <a:gd name="connsiteY27" fmla="*/ 0 h 6858000"/>
              <a:gd name="connsiteX28" fmla="*/ 12192000 w 12192000"/>
              <a:gd name="connsiteY28" fmla="*/ 0 h 6858000"/>
              <a:gd name="connsiteX29" fmla="*/ 12192000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1051853" y="806581"/>
                </a:moveTo>
                <a:cubicBezTo>
                  <a:pt x="1023906" y="806581"/>
                  <a:pt x="995955" y="809124"/>
                  <a:pt x="969279" y="821838"/>
                </a:cubicBezTo>
                <a:cubicBezTo>
                  <a:pt x="896866" y="857437"/>
                  <a:pt x="838428" y="910835"/>
                  <a:pt x="826994" y="992208"/>
                </a:cubicBezTo>
                <a:cubicBezTo>
                  <a:pt x="826994" y="1397788"/>
                  <a:pt x="826994" y="1804640"/>
                  <a:pt x="826994" y="2210222"/>
                </a:cubicBezTo>
                <a:cubicBezTo>
                  <a:pt x="832075" y="2252177"/>
                  <a:pt x="848589" y="2290319"/>
                  <a:pt x="877809" y="2322107"/>
                </a:cubicBezTo>
                <a:cubicBezTo>
                  <a:pt x="928626" y="2378049"/>
                  <a:pt x="990874" y="2403477"/>
                  <a:pt x="1065827" y="2403477"/>
                </a:cubicBezTo>
                <a:cubicBezTo>
                  <a:pt x="1352937" y="2403477"/>
                  <a:pt x="1665454" y="2403477"/>
                  <a:pt x="1952561" y="2403477"/>
                </a:cubicBezTo>
                <a:cubicBezTo>
                  <a:pt x="1989405" y="2403477"/>
                  <a:pt x="2026246" y="2406020"/>
                  <a:pt x="2060546" y="2420004"/>
                </a:cubicBezTo>
                <a:cubicBezTo>
                  <a:pt x="2150744" y="2454332"/>
                  <a:pt x="2199018" y="2543332"/>
                  <a:pt x="2199018" y="2647589"/>
                </a:cubicBezTo>
                <a:cubicBezTo>
                  <a:pt x="2199018" y="3678703"/>
                  <a:pt x="2199018" y="4723806"/>
                  <a:pt x="2199018" y="5756193"/>
                </a:cubicBezTo>
                <a:cubicBezTo>
                  <a:pt x="2199018" y="5773991"/>
                  <a:pt x="2197747" y="5790521"/>
                  <a:pt x="2199018" y="5807049"/>
                </a:cubicBezTo>
                <a:cubicBezTo>
                  <a:pt x="2205371" y="5938004"/>
                  <a:pt x="2244752" y="6019374"/>
                  <a:pt x="2366710" y="6048618"/>
                </a:cubicBezTo>
                <a:cubicBezTo>
                  <a:pt x="4752508" y="6048618"/>
                  <a:pt x="7189123" y="6048618"/>
                  <a:pt x="9574920" y="6048618"/>
                </a:cubicBezTo>
                <a:cubicBezTo>
                  <a:pt x="9615573" y="6042261"/>
                  <a:pt x="9652413" y="6033361"/>
                  <a:pt x="9686714" y="6009203"/>
                </a:cubicBezTo>
                <a:cubicBezTo>
                  <a:pt x="9741340" y="5962162"/>
                  <a:pt x="9769291" y="5903676"/>
                  <a:pt x="9769291" y="5829936"/>
                </a:cubicBezTo>
                <a:cubicBezTo>
                  <a:pt x="9769291" y="5206942"/>
                  <a:pt x="9769291" y="4571237"/>
                  <a:pt x="9769291" y="3948243"/>
                </a:cubicBezTo>
                <a:cubicBezTo>
                  <a:pt x="9769291" y="3479092"/>
                  <a:pt x="9768019" y="3009940"/>
                  <a:pt x="9769291" y="2540789"/>
                </a:cubicBezTo>
                <a:cubicBezTo>
                  <a:pt x="9769291" y="2445432"/>
                  <a:pt x="9723554" y="2380592"/>
                  <a:pt x="9642252" y="2336091"/>
                </a:cubicBezTo>
                <a:cubicBezTo>
                  <a:pt x="9600327" y="2313206"/>
                  <a:pt x="9503779" y="2309393"/>
                  <a:pt x="9456774" y="2309393"/>
                </a:cubicBezTo>
                <a:cubicBezTo>
                  <a:pt x="7200556" y="2309393"/>
                  <a:pt x="4944338" y="2309393"/>
                  <a:pt x="2688121" y="2309393"/>
                </a:cubicBezTo>
                <a:cubicBezTo>
                  <a:pt x="2670335" y="2309393"/>
                  <a:pt x="2653820" y="2310663"/>
                  <a:pt x="2637303" y="2309393"/>
                </a:cubicBezTo>
                <a:cubicBezTo>
                  <a:pt x="2530590" y="2304306"/>
                  <a:pt x="2450556" y="2236920"/>
                  <a:pt x="2427690" y="2132666"/>
                </a:cubicBezTo>
                <a:cubicBezTo>
                  <a:pt x="2422609" y="2105965"/>
                  <a:pt x="2421337" y="2080537"/>
                  <a:pt x="2421337" y="2053836"/>
                </a:cubicBezTo>
                <a:cubicBezTo>
                  <a:pt x="2421337" y="1729627"/>
                  <a:pt x="2421337" y="1392704"/>
                  <a:pt x="2421337" y="1068491"/>
                </a:cubicBezTo>
                <a:cubicBezTo>
                  <a:pt x="2421337" y="1053234"/>
                  <a:pt x="2422609" y="1039250"/>
                  <a:pt x="2421337" y="1023993"/>
                </a:cubicBezTo>
                <a:cubicBezTo>
                  <a:pt x="2413716" y="913379"/>
                  <a:pt x="2323517" y="806581"/>
                  <a:pt x="2200290" y="806581"/>
                </a:cubicBezTo>
                <a:cubicBezTo>
                  <a:pt x="1812820" y="806581"/>
                  <a:pt x="1439324" y="806581"/>
                  <a:pt x="1051853" y="806581"/>
                </a:cubicBezTo>
                <a:close/>
                <a:moveTo>
                  <a:pt x="0" y="0"/>
                </a:moveTo>
                <a:lnTo>
                  <a:pt x="12192000" y="0"/>
                </a:lnTo>
                <a:lnTo>
                  <a:pt x="12192000"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Font typeface="Arial" panose="020B0604020202020204" pitchFamily="34" charset="0"/>
              <a:buNone/>
              <a:defRPr/>
            </a:lvl1pPr>
          </a:lstStyle>
          <a:p>
            <a:r>
              <a:rPr lang="de-DE"/>
              <a:t> </a:t>
            </a:r>
          </a:p>
        </p:txBody>
      </p:sp>
      <p:sp>
        <p:nvSpPr>
          <p:cNvPr id="6" name="Textplatzhalter 54">
            <a:extLst>
              <a:ext uri="{FF2B5EF4-FFF2-40B4-BE49-F238E27FC236}">
                <a16:creationId xmlns:a16="http://schemas.microsoft.com/office/drawing/2014/main" id="{EC80DA68-8D18-585E-F1A5-A7777266F2D4}"/>
              </a:ext>
            </a:extLst>
          </p:cNvPr>
          <p:cNvSpPr>
            <a:spLocks noGrp="1"/>
          </p:cNvSpPr>
          <p:nvPr>
            <p:ph type="body" sz="quarter" idx="12" hasCustomPrompt="1"/>
          </p:nvPr>
        </p:nvSpPr>
        <p:spPr>
          <a:xfrm>
            <a:off x="2850217" y="5124358"/>
            <a:ext cx="6245225" cy="409668"/>
          </a:xfrm>
        </p:spPr>
        <p:txBody>
          <a:bodyPr bIns="0" anchor="b" anchorCtr="0">
            <a:noAutofit/>
          </a:bodyPr>
          <a:lstStyle>
            <a:lvl1pPr marL="0" indent="0">
              <a:buFont typeface="Arial" panose="020B0604020202020204" pitchFamily="34" charset="0"/>
              <a:buNone/>
              <a:defRPr sz="1600">
                <a:solidFill>
                  <a:schemeClr val="bg1"/>
                </a:solidFill>
              </a:defRPr>
            </a:lvl1pPr>
          </a:lstStyle>
          <a:p>
            <a:r>
              <a:rPr lang="de-DE"/>
              <a:t>Date </a:t>
            </a:r>
            <a:r>
              <a:rPr lang="de-DE" err="1"/>
              <a:t>mm.dd.yyyy</a:t>
            </a:r>
            <a:r>
              <a:rPr lang="de-DE"/>
              <a:t> | </a:t>
            </a:r>
            <a:r>
              <a:rPr lang="de-DE" err="1"/>
              <a:t>Author</a:t>
            </a:r>
            <a:r>
              <a:rPr lang="de-DE"/>
              <a:t> </a:t>
            </a:r>
            <a:r>
              <a:rPr lang="de-DE" err="1"/>
              <a:t>prename</a:t>
            </a:r>
            <a:r>
              <a:rPr lang="de-DE"/>
              <a:t> </a:t>
            </a:r>
            <a:r>
              <a:rPr lang="de-DE" err="1"/>
              <a:t>name</a:t>
            </a:r>
            <a:r>
              <a:rPr lang="de-DE"/>
              <a:t> | Additional </a:t>
            </a:r>
            <a:r>
              <a:rPr lang="de-DE" err="1"/>
              <a:t>information</a:t>
            </a:r>
            <a:endParaRPr lang="de-DE"/>
          </a:p>
        </p:txBody>
      </p:sp>
    </p:spTree>
    <p:extLst>
      <p:ext uri="{BB962C8B-B14F-4D97-AF65-F5344CB8AC3E}">
        <p14:creationId xmlns:p14="http://schemas.microsoft.com/office/powerpoint/2010/main" val="3698117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Divider_V2_Black">
    <p:bg>
      <p:bgPr>
        <a:solidFill>
          <a:schemeClr val="tx1"/>
        </a:solidFill>
        <a:effectLst/>
      </p:bgPr>
    </p:b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6F53B422-EF5B-14F5-1AF1-F6B5C5468562}"/>
              </a:ext>
            </a:extLst>
          </p:cNvPr>
          <p:cNvSpPr/>
          <p:nvPr userDrawn="1"/>
        </p:nvSpPr>
        <p:spPr>
          <a:xfrm>
            <a:off x="323850" y="5619750"/>
            <a:ext cx="1011586" cy="861425"/>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4909D4A6-71FA-5366-CE71-0CAAC60DB16D}"/>
              </a:ext>
            </a:extLst>
          </p:cNvPr>
          <p:cNvSpPr>
            <a:spLocks noGrp="1"/>
          </p:cNvSpPr>
          <p:nvPr>
            <p:ph type="pic" sz="quarter" idx="13" hasCustomPrompt="1"/>
          </p:nvPr>
        </p:nvSpPr>
        <p:spPr>
          <a:xfrm>
            <a:off x="3210625" y="0"/>
            <a:ext cx="8981375" cy="6858000"/>
          </a:xfrm>
          <a:custGeom>
            <a:avLst/>
            <a:gdLst>
              <a:gd name="connsiteX0" fmla="*/ 743 w 8981375"/>
              <a:gd name="connsiteY0" fmla="*/ 0 h 6858000"/>
              <a:gd name="connsiteX1" fmla="*/ 5403421 w 8981375"/>
              <a:gd name="connsiteY1" fmla="*/ 0 h 6858000"/>
              <a:gd name="connsiteX2" fmla="*/ 5403979 w 8981375"/>
              <a:gd name="connsiteY2" fmla="*/ 192593 h 6858000"/>
              <a:gd name="connsiteX3" fmla="*/ 6658077 w 8981375"/>
              <a:gd name="connsiteY3" fmla="*/ 1445610 h 6858000"/>
              <a:gd name="connsiteX4" fmla="*/ 8981375 w 8981375"/>
              <a:gd name="connsiteY4" fmla="*/ 1442906 h 6858000"/>
              <a:gd name="connsiteX5" fmla="*/ 8981375 w 8981375"/>
              <a:gd name="connsiteY5" fmla="*/ 6854018 h 6858000"/>
              <a:gd name="connsiteX6" fmla="*/ 6818583 w 8981375"/>
              <a:gd name="connsiteY6" fmla="*/ 6858000 h 6858000"/>
              <a:gd name="connsiteX7" fmla="*/ 5412707 w 8981375"/>
              <a:gd name="connsiteY7" fmla="*/ 5647472 h 6858000"/>
              <a:gd name="connsiteX8" fmla="*/ 5409080 w 8981375"/>
              <a:gd name="connsiteY8" fmla="*/ 2718233 h 6858000"/>
              <a:gd name="connsiteX9" fmla="*/ 4031193 w 8981375"/>
              <a:gd name="connsiteY9" fmla="*/ 1433097 h 6858000"/>
              <a:gd name="connsiteX10" fmla="*/ 1442222 w 8981375"/>
              <a:gd name="connsiteY10" fmla="*/ 1438389 h 6858000"/>
              <a:gd name="connsiteX11" fmla="*/ 0 w 8981375"/>
              <a:gd name="connsiteY11" fmla="*/ 1972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375" h="6858000">
                <a:moveTo>
                  <a:pt x="743" y="0"/>
                </a:moveTo>
                <a:lnTo>
                  <a:pt x="5403421" y="0"/>
                </a:lnTo>
                <a:lnTo>
                  <a:pt x="5403979" y="192593"/>
                </a:lnTo>
                <a:cubicBezTo>
                  <a:pt x="5422275" y="877517"/>
                  <a:pt x="5872285" y="1452803"/>
                  <a:pt x="6658077" y="1445610"/>
                </a:cubicBezTo>
                <a:lnTo>
                  <a:pt x="8981375" y="1442906"/>
                </a:lnTo>
                <a:lnTo>
                  <a:pt x="8981375" y="6854018"/>
                </a:lnTo>
                <a:lnTo>
                  <a:pt x="6818583" y="6858000"/>
                </a:lnTo>
                <a:cubicBezTo>
                  <a:pt x="6118109" y="6845246"/>
                  <a:pt x="5418278" y="6565365"/>
                  <a:pt x="5412707" y="5647472"/>
                </a:cubicBezTo>
                <a:cubicBezTo>
                  <a:pt x="5411497" y="4626774"/>
                  <a:pt x="5410289" y="3738931"/>
                  <a:pt x="5409080" y="2718233"/>
                </a:cubicBezTo>
                <a:cubicBezTo>
                  <a:pt x="5389986" y="1914333"/>
                  <a:pt x="4966887" y="1401304"/>
                  <a:pt x="4031193" y="1433097"/>
                </a:cubicBezTo>
                <a:lnTo>
                  <a:pt x="1442222" y="1438389"/>
                </a:lnTo>
                <a:cubicBezTo>
                  <a:pt x="616175" y="1443903"/>
                  <a:pt x="19262" y="1078050"/>
                  <a:pt x="0" y="197286"/>
                </a:cubicBezTo>
                <a:close/>
              </a:path>
            </a:pathLst>
          </a:custGeom>
          <a:pattFill prst="dkUpDiag">
            <a:fgClr>
              <a:schemeClr val="bg1">
                <a:lumMod val="85000"/>
              </a:schemeClr>
            </a:fgClr>
            <a:bgClr>
              <a:schemeClr val="bg1"/>
            </a:bgClr>
          </a:pattFill>
          <a:ln>
            <a:noFill/>
          </a:ln>
        </p:spPr>
        <p:txBody>
          <a:bodyPr wrap="square">
            <a:noAutofit/>
          </a:bodyPr>
          <a:lstStyle>
            <a:lvl1pPr marL="0" indent="0">
              <a:buFont typeface="Arial" panose="020B0604020202020204" pitchFamily="34" charset="0"/>
              <a:buNone/>
              <a:defRPr sz="1200"/>
            </a:lvl1pPr>
          </a:lstStyle>
          <a:p>
            <a:r>
              <a:rPr lang="de-DE"/>
              <a:t> </a:t>
            </a:r>
          </a:p>
        </p:txBody>
      </p:sp>
      <p:sp>
        <p:nvSpPr>
          <p:cNvPr id="3" name="Foliennummernplatzhalter 5">
            <a:extLst>
              <a:ext uri="{FF2B5EF4-FFF2-40B4-BE49-F238E27FC236}">
                <a16:creationId xmlns:a16="http://schemas.microsoft.com/office/drawing/2014/main" id="{30C19AF2-782B-D4CF-2627-2225D1431BCA}"/>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14" name="Titel 1">
            <a:extLst>
              <a:ext uri="{FF2B5EF4-FFF2-40B4-BE49-F238E27FC236}">
                <a16:creationId xmlns:a16="http://schemas.microsoft.com/office/drawing/2014/main" id="{B5BA0A36-97A9-F32B-62DB-0BA5117A66D7}"/>
              </a:ext>
            </a:extLst>
          </p:cNvPr>
          <p:cNvSpPr>
            <a:spLocks noGrp="1"/>
          </p:cNvSpPr>
          <p:nvPr>
            <p:ph type="title" hasCustomPrompt="1"/>
          </p:nvPr>
        </p:nvSpPr>
        <p:spPr>
          <a:xfrm>
            <a:off x="827253" y="3294704"/>
            <a:ext cx="7002298" cy="1697529"/>
          </a:xfrm>
          <a:prstGeom prst="rect">
            <a:avLst/>
          </a:prstGeom>
          <a:noFill/>
        </p:spPr>
        <p:txBody>
          <a:bodyPr anchor="t" anchorCtr="0">
            <a:noAutofit/>
          </a:bodyPr>
          <a:lstStyle>
            <a:lvl1pPr>
              <a:defRPr sz="5400">
                <a:solidFill>
                  <a:schemeClr val="accent1"/>
                </a:solidFill>
                <a:latin typeface="PP Telegraf" pitchFamily="2" charset="77"/>
              </a:defRPr>
            </a:lvl1pPr>
          </a:lstStyle>
          <a:p>
            <a:r>
              <a:rPr lang="de-DE" noProof="1"/>
              <a:t>Title T1, 54pt </a:t>
            </a:r>
            <a:br>
              <a:rPr lang="de-DE" noProof="1"/>
            </a:br>
            <a:r>
              <a:rPr lang="de-DE" noProof="1"/>
              <a:t>Telegraf Regular</a:t>
            </a:r>
            <a:endParaRPr lang="de-DE"/>
          </a:p>
        </p:txBody>
      </p:sp>
      <p:sp>
        <p:nvSpPr>
          <p:cNvPr id="16" name="Textplatzhalter 13">
            <a:extLst>
              <a:ext uri="{FF2B5EF4-FFF2-40B4-BE49-F238E27FC236}">
                <a16:creationId xmlns:a16="http://schemas.microsoft.com/office/drawing/2014/main" id="{72905A7D-CD09-5FE5-C066-68323CFA3C46}"/>
              </a:ext>
            </a:extLst>
          </p:cNvPr>
          <p:cNvSpPr>
            <a:spLocks noGrp="1"/>
          </p:cNvSpPr>
          <p:nvPr>
            <p:ph type="body" sz="quarter" idx="14" hasCustomPrompt="1"/>
          </p:nvPr>
        </p:nvSpPr>
        <p:spPr>
          <a:xfrm>
            <a:off x="845206" y="4992233"/>
            <a:ext cx="7001684" cy="799881"/>
          </a:xfrm>
        </p:spPr>
        <p:txBody>
          <a:bodyPr bIns="0" anchor="t" anchorCtr="0">
            <a:noAutofit/>
          </a:bodyPr>
          <a:lstStyle>
            <a:lvl1pPr marL="0" indent="0">
              <a:lnSpc>
                <a:spcPct val="100000"/>
              </a:lnSpc>
              <a:buFont typeface="Arial" panose="020B0604020202020204" pitchFamily="34" charset="0"/>
              <a:buNone/>
              <a:defRPr sz="2800" b="1" i="0">
                <a:solidFill>
                  <a:schemeClr val="bg1"/>
                </a:solidFill>
                <a:latin typeface="PP Telegraf Ultrabold" pitchFamily="2" charset="77"/>
              </a:defRPr>
            </a:lvl1pPr>
            <a:lvl2pPr marL="457200" indent="0">
              <a:buNone/>
              <a:defRPr/>
            </a:lvl2pPr>
            <a:lvl3pPr marL="914400" inden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a:lnSpc>
                <a:spcPct val="90000"/>
              </a:lnSpc>
              <a:spcBef>
                <a:spcPct val="0"/>
              </a:spcBef>
              <a:defRPr/>
            </a:pPr>
            <a:r>
              <a:rPr lang="de-DE" b="1" noProof="1">
                <a:latin typeface="PP Telegraf Ultrabold" pitchFamily="2" charset="77"/>
              </a:rPr>
              <a:t>Subtitle T2, 28pt Telegraf Regular</a:t>
            </a:r>
            <a:endParaRPr lang="de-DE" b="1">
              <a:latin typeface="PP Telegraf Ultrabold" pitchFamily="2" charset="77"/>
            </a:endParaRPr>
          </a:p>
        </p:txBody>
      </p:sp>
      <p:pic>
        <p:nvPicPr>
          <p:cNvPr id="18" name="Grafik 17">
            <a:extLst>
              <a:ext uri="{FF2B5EF4-FFF2-40B4-BE49-F238E27FC236}">
                <a16:creationId xmlns:a16="http://schemas.microsoft.com/office/drawing/2014/main" id="{FEEA750C-D1F1-65D9-044A-0DED387E3C6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9932" y="317387"/>
            <a:ext cx="2366072" cy="2366072"/>
          </a:xfrm>
          <a:prstGeom prst="rect">
            <a:avLst/>
          </a:prstGeom>
        </p:spPr>
      </p:pic>
    </p:spTree>
    <p:extLst>
      <p:ext uri="{BB962C8B-B14F-4D97-AF65-F5344CB8AC3E}">
        <p14:creationId xmlns:p14="http://schemas.microsoft.com/office/powerpoint/2010/main" val="16527068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04 Divider_6 Dark Image">
    <p:bg>
      <p:bgPr>
        <a:solidFill>
          <a:schemeClr val="accent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A892353-AEA3-781F-E8C8-8B734500CE96}"/>
              </a:ext>
            </a:extLst>
          </p:cNvPr>
          <p:cNvSpPr/>
          <p:nvPr userDrawn="1"/>
        </p:nvSpPr>
        <p:spPr>
          <a:xfrm>
            <a:off x="681391" y="381000"/>
            <a:ext cx="6091435" cy="609143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7" name="Freeform: Shape 6">
            <a:extLst>
              <a:ext uri="{FF2B5EF4-FFF2-40B4-BE49-F238E27FC236}">
                <a16:creationId xmlns:a16="http://schemas.microsoft.com/office/drawing/2014/main" id="{08B6503D-9FE0-7E1A-8512-6B2C1AB535F4}"/>
              </a:ext>
            </a:extLst>
          </p:cNvPr>
          <p:cNvSpPr/>
          <p:nvPr userDrawn="1"/>
        </p:nvSpPr>
        <p:spPr>
          <a:xfrm>
            <a:off x="5428602" y="1514325"/>
            <a:ext cx="1353652" cy="3824790"/>
          </a:xfrm>
          <a:custGeom>
            <a:avLst/>
            <a:gdLst>
              <a:gd name="connsiteX0" fmla="*/ 762000 w 1524000"/>
              <a:gd name="connsiteY0" fmla="*/ 0 h 4306113"/>
              <a:gd name="connsiteX1" fmla="*/ 938381 w 1524000"/>
              <a:gd name="connsiteY1" fmla="*/ 235870 h 4306113"/>
              <a:gd name="connsiteX2" fmla="*/ 1524000 w 1524000"/>
              <a:gd name="connsiteY2" fmla="*/ 2153056 h 4306113"/>
              <a:gd name="connsiteX3" fmla="*/ 938381 w 1524000"/>
              <a:gd name="connsiteY3" fmla="*/ 4070243 h 4306113"/>
              <a:gd name="connsiteX4" fmla="*/ 762000 w 1524000"/>
              <a:gd name="connsiteY4" fmla="*/ 4306113 h 4306113"/>
              <a:gd name="connsiteX5" fmla="*/ 585620 w 1524000"/>
              <a:gd name="connsiteY5" fmla="*/ 4070243 h 4306113"/>
              <a:gd name="connsiteX6" fmla="*/ 0 w 1524000"/>
              <a:gd name="connsiteY6" fmla="*/ 2153056 h 4306113"/>
              <a:gd name="connsiteX7" fmla="*/ 585620 w 1524000"/>
              <a:gd name="connsiteY7" fmla="*/ 235870 h 430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0" h="4306113">
                <a:moveTo>
                  <a:pt x="762000" y="0"/>
                </a:moveTo>
                <a:lnTo>
                  <a:pt x="938381" y="235870"/>
                </a:lnTo>
                <a:cubicBezTo>
                  <a:pt x="1308111" y="783142"/>
                  <a:pt x="1524000" y="1442887"/>
                  <a:pt x="1524000" y="2153056"/>
                </a:cubicBezTo>
                <a:cubicBezTo>
                  <a:pt x="1524000" y="2863225"/>
                  <a:pt x="1308111" y="3522971"/>
                  <a:pt x="938381" y="4070243"/>
                </a:cubicBezTo>
                <a:lnTo>
                  <a:pt x="762000" y="4306113"/>
                </a:lnTo>
                <a:lnTo>
                  <a:pt x="585620" y="4070243"/>
                </a:lnTo>
                <a:cubicBezTo>
                  <a:pt x="215890" y="3522971"/>
                  <a:pt x="0" y="2863225"/>
                  <a:pt x="0" y="2153056"/>
                </a:cubicBezTo>
                <a:cubicBezTo>
                  <a:pt x="0" y="1442887"/>
                  <a:pt x="215890" y="783142"/>
                  <a:pt x="585620" y="23587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600">
              <a:latin typeface="HurmeGeometricSans1 Regular" panose="020B0500020000000000" pitchFamily="34" charset="0"/>
            </a:endParaRPr>
          </a:p>
        </p:txBody>
      </p:sp>
      <p:sp>
        <p:nvSpPr>
          <p:cNvPr id="8" name="Picture Placeholder 17">
            <a:extLst>
              <a:ext uri="{FF2B5EF4-FFF2-40B4-BE49-F238E27FC236}">
                <a16:creationId xmlns:a16="http://schemas.microsoft.com/office/drawing/2014/main" id="{68075D49-1C2F-F07F-77C0-79FE7B3DFF89}"/>
              </a:ext>
            </a:extLst>
          </p:cNvPr>
          <p:cNvSpPr>
            <a:spLocks noGrp="1"/>
          </p:cNvSpPr>
          <p:nvPr>
            <p:ph type="pic" sz="quarter" idx="10"/>
          </p:nvPr>
        </p:nvSpPr>
        <p:spPr>
          <a:xfrm>
            <a:off x="6096002" y="381000"/>
            <a:ext cx="5427132" cy="6105523"/>
          </a:xfrm>
          <a:custGeom>
            <a:avLst/>
            <a:gdLst>
              <a:gd name="connsiteX0" fmla="*/ 2667000 w 6096000"/>
              <a:gd name="connsiteY0" fmla="*/ 0 h 6858000"/>
              <a:gd name="connsiteX1" fmla="*/ 6096000 w 6096000"/>
              <a:gd name="connsiteY1" fmla="*/ 3429000 h 6858000"/>
              <a:gd name="connsiteX2" fmla="*/ 2667000 w 6096000"/>
              <a:gd name="connsiteY2" fmla="*/ 6858000 h 6858000"/>
              <a:gd name="connsiteX3" fmla="*/ 21017 w 6096000"/>
              <a:gd name="connsiteY3" fmla="*/ 5610163 h 6858000"/>
              <a:gd name="connsiteX4" fmla="*/ 0 w 6096000"/>
              <a:gd name="connsiteY4" fmla="*/ 5582057 h 6858000"/>
              <a:gd name="connsiteX5" fmla="*/ 176381 w 6096000"/>
              <a:gd name="connsiteY5" fmla="*/ 5346187 h 6858000"/>
              <a:gd name="connsiteX6" fmla="*/ 762000 w 6096000"/>
              <a:gd name="connsiteY6" fmla="*/ 3429000 h 6858000"/>
              <a:gd name="connsiteX7" fmla="*/ 176381 w 6096000"/>
              <a:gd name="connsiteY7" fmla="*/ 1511814 h 6858000"/>
              <a:gd name="connsiteX8" fmla="*/ 0 w 6096000"/>
              <a:gd name="connsiteY8" fmla="*/ 1275944 h 6858000"/>
              <a:gd name="connsiteX9" fmla="*/ 21017 w 6096000"/>
              <a:gd name="connsiteY9" fmla="*/ 1247838 h 6858000"/>
              <a:gd name="connsiteX10" fmla="*/ 2667000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67000" y="0"/>
                </a:moveTo>
                <a:cubicBezTo>
                  <a:pt x="4560784" y="0"/>
                  <a:pt x="6096000" y="1535216"/>
                  <a:pt x="6096000" y="3429000"/>
                </a:cubicBezTo>
                <a:cubicBezTo>
                  <a:pt x="6096000" y="5322784"/>
                  <a:pt x="4560784" y="6858000"/>
                  <a:pt x="2667000" y="6858000"/>
                </a:cubicBezTo>
                <a:cubicBezTo>
                  <a:pt x="1601747" y="6858000"/>
                  <a:pt x="649946" y="6372248"/>
                  <a:pt x="21017" y="5610163"/>
                </a:cubicBezTo>
                <a:lnTo>
                  <a:pt x="0" y="5582057"/>
                </a:lnTo>
                <a:lnTo>
                  <a:pt x="176381" y="5346187"/>
                </a:lnTo>
                <a:cubicBezTo>
                  <a:pt x="546111" y="4798915"/>
                  <a:pt x="762000" y="4139169"/>
                  <a:pt x="762000" y="3429000"/>
                </a:cubicBezTo>
                <a:cubicBezTo>
                  <a:pt x="762000" y="2718831"/>
                  <a:pt x="546111" y="2059086"/>
                  <a:pt x="176381" y="1511814"/>
                </a:cubicBezTo>
                <a:lnTo>
                  <a:pt x="0" y="1275944"/>
                </a:lnTo>
                <a:lnTo>
                  <a:pt x="21017" y="1247838"/>
                </a:lnTo>
                <a:cubicBezTo>
                  <a:pt x="649946" y="485752"/>
                  <a:pt x="1601747" y="0"/>
                  <a:pt x="2667000" y="0"/>
                </a:cubicBezTo>
                <a:close/>
              </a:path>
            </a:pathLst>
          </a:custGeom>
          <a:solidFill>
            <a:schemeClr val="bg1"/>
          </a:solidFill>
        </p:spPr>
        <p:txBody>
          <a:bodyPr wrap="square" anchor="ctr">
            <a:noAutofit/>
          </a:bodyPr>
          <a:lstStyle>
            <a:lvl1pPr algn="ctr">
              <a:defRPr>
                <a:solidFill>
                  <a:schemeClr val="accent1"/>
                </a:solidFill>
              </a:defRPr>
            </a:lvl1pPr>
          </a:lstStyle>
          <a:p>
            <a:endParaRPr lang="en-GB"/>
          </a:p>
        </p:txBody>
      </p:sp>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1209600" y="2764203"/>
            <a:ext cx="4229582" cy="1329595"/>
          </a:xfrm>
        </p:spPr>
        <p:txBody>
          <a:bodyPr wrap="square" anchor="ctr">
            <a:spAutoFit/>
          </a:bodyPr>
          <a:lstStyle>
            <a:lvl1pPr>
              <a:defRPr sz="4800" b="0">
                <a:solidFill>
                  <a:schemeClr val="bg1"/>
                </a:solidFill>
                <a:latin typeface="+mj-lt"/>
              </a:defRPr>
            </a:lvl1pPr>
          </a:lstStyle>
          <a:p>
            <a:r>
              <a:rPr lang="en-US"/>
              <a:t>This is a divider slide</a:t>
            </a:r>
            <a:endParaRPr lang="en-GB"/>
          </a:p>
        </p:txBody>
      </p:sp>
      <p:sp>
        <p:nvSpPr>
          <p:cNvPr id="2" name="Slide Number Placeholder 5">
            <a:extLst>
              <a:ext uri="{FF2B5EF4-FFF2-40B4-BE49-F238E27FC236}">
                <a16:creationId xmlns:a16="http://schemas.microsoft.com/office/drawing/2014/main" id="{862F65AE-203C-1F80-ED58-F2F017262AF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4986220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04 Divider_8 White Image">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7986F4B-CE2D-EA61-FB3C-BCB26F765A08}"/>
              </a:ext>
            </a:extLst>
          </p:cNvPr>
          <p:cNvGrpSpPr/>
          <p:nvPr userDrawn="1"/>
        </p:nvGrpSpPr>
        <p:grpSpPr>
          <a:xfrm>
            <a:off x="8382000" y="17286"/>
            <a:ext cx="3810000" cy="5316714"/>
            <a:chOff x="4572000" y="1543777"/>
            <a:chExt cx="3810000" cy="5316714"/>
          </a:xfrm>
        </p:grpSpPr>
        <p:sp>
          <p:nvSpPr>
            <p:cNvPr id="29" name="Oval 28">
              <a:extLst>
                <a:ext uri="{FF2B5EF4-FFF2-40B4-BE49-F238E27FC236}">
                  <a16:creationId xmlns:a16="http://schemas.microsoft.com/office/drawing/2014/main" id="{B3F0872A-7F37-37AB-0BB3-9657386507C8}"/>
                </a:ext>
              </a:extLst>
            </p:cNvPr>
            <p:cNvSpPr/>
            <p:nvPr userDrawn="1"/>
          </p:nvSpPr>
          <p:spPr>
            <a:xfrm>
              <a:off x="4572000" y="154377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0" name="Oval 29">
              <a:extLst>
                <a:ext uri="{FF2B5EF4-FFF2-40B4-BE49-F238E27FC236}">
                  <a16:creationId xmlns:a16="http://schemas.microsoft.com/office/drawing/2014/main" id="{D6543CAC-4809-90CB-B0FE-7F6C6A164041}"/>
                </a:ext>
              </a:extLst>
            </p:cNvPr>
            <p:cNvSpPr/>
            <p:nvPr userDrawn="1"/>
          </p:nvSpPr>
          <p:spPr>
            <a:xfrm>
              <a:off x="4572000" y="168075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1" name="Oval 30">
              <a:extLst>
                <a:ext uri="{FF2B5EF4-FFF2-40B4-BE49-F238E27FC236}">
                  <a16:creationId xmlns:a16="http://schemas.microsoft.com/office/drawing/2014/main" id="{7A7B88AD-27E4-A2BF-B133-EE4D27EFDCF5}"/>
                </a:ext>
              </a:extLst>
            </p:cNvPr>
            <p:cNvSpPr/>
            <p:nvPr userDrawn="1"/>
          </p:nvSpPr>
          <p:spPr>
            <a:xfrm>
              <a:off x="4572000" y="1817725"/>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2" name="Oval 31">
              <a:extLst>
                <a:ext uri="{FF2B5EF4-FFF2-40B4-BE49-F238E27FC236}">
                  <a16:creationId xmlns:a16="http://schemas.microsoft.com/office/drawing/2014/main" id="{FF42DF31-19BD-EA87-022A-75BAB67EB2F6}"/>
                </a:ext>
              </a:extLst>
            </p:cNvPr>
            <p:cNvSpPr/>
            <p:nvPr userDrawn="1"/>
          </p:nvSpPr>
          <p:spPr>
            <a:xfrm>
              <a:off x="4572000" y="1954699"/>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3" name="Oval 32">
              <a:extLst>
                <a:ext uri="{FF2B5EF4-FFF2-40B4-BE49-F238E27FC236}">
                  <a16:creationId xmlns:a16="http://schemas.microsoft.com/office/drawing/2014/main" id="{9710AECB-A181-833F-F7F8-6CFEA0449A56}"/>
                </a:ext>
              </a:extLst>
            </p:cNvPr>
            <p:cNvSpPr/>
            <p:nvPr userDrawn="1"/>
          </p:nvSpPr>
          <p:spPr>
            <a:xfrm>
              <a:off x="4572000" y="2091673"/>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4" name="Oval 33">
              <a:extLst>
                <a:ext uri="{FF2B5EF4-FFF2-40B4-BE49-F238E27FC236}">
                  <a16:creationId xmlns:a16="http://schemas.microsoft.com/office/drawing/2014/main" id="{9256226C-0EA7-5359-6602-3A5CD5D813A6}"/>
                </a:ext>
              </a:extLst>
            </p:cNvPr>
            <p:cNvSpPr/>
            <p:nvPr userDrawn="1"/>
          </p:nvSpPr>
          <p:spPr>
            <a:xfrm>
              <a:off x="4572000" y="222864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5" name="Oval 34">
              <a:extLst>
                <a:ext uri="{FF2B5EF4-FFF2-40B4-BE49-F238E27FC236}">
                  <a16:creationId xmlns:a16="http://schemas.microsoft.com/office/drawing/2014/main" id="{752315ED-3339-179D-7547-0533E4E45A09}"/>
                </a:ext>
              </a:extLst>
            </p:cNvPr>
            <p:cNvSpPr/>
            <p:nvPr userDrawn="1"/>
          </p:nvSpPr>
          <p:spPr>
            <a:xfrm>
              <a:off x="4572000" y="236562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6" name="Oval 35">
              <a:extLst>
                <a:ext uri="{FF2B5EF4-FFF2-40B4-BE49-F238E27FC236}">
                  <a16:creationId xmlns:a16="http://schemas.microsoft.com/office/drawing/2014/main" id="{15C46FDA-4EBD-E766-FB7A-AC4791099058}"/>
                </a:ext>
              </a:extLst>
            </p:cNvPr>
            <p:cNvSpPr/>
            <p:nvPr userDrawn="1"/>
          </p:nvSpPr>
          <p:spPr>
            <a:xfrm>
              <a:off x="4572000" y="2502595"/>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7" name="Oval 36">
              <a:extLst>
                <a:ext uri="{FF2B5EF4-FFF2-40B4-BE49-F238E27FC236}">
                  <a16:creationId xmlns:a16="http://schemas.microsoft.com/office/drawing/2014/main" id="{8056B23B-BFF0-DF1A-C75F-CF82B41DB8D1}"/>
                </a:ext>
              </a:extLst>
            </p:cNvPr>
            <p:cNvSpPr/>
            <p:nvPr userDrawn="1"/>
          </p:nvSpPr>
          <p:spPr>
            <a:xfrm>
              <a:off x="4572000" y="2639569"/>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8" name="Oval 37">
              <a:extLst>
                <a:ext uri="{FF2B5EF4-FFF2-40B4-BE49-F238E27FC236}">
                  <a16:creationId xmlns:a16="http://schemas.microsoft.com/office/drawing/2014/main" id="{C2278688-D511-3C64-E11D-69A79F94A30D}"/>
                </a:ext>
              </a:extLst>
            </p:cNvPr>
            <p:cNvSpPr/>
            <p:nvPr userDrawn="1"/>
          </p:nvSpPr>
          <p:spPr>
            <a:xfrm>
              <a:off x="4572000" y="2776543"/>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9" name="Oval 38">
              <a:extLst>
                <a:ext uri="{FF2B5EF4-FFF2-40B4-BE49-F238E27FC236}">
                  <a16:creationId xmlns:a16="http://schemas.microsoft.com/office/drawing/2014/main" id="{6294D936-E264-747E-2055-42A624ECB672}"/>
                </a:ext>
              </a:extLst>
            </p:cNvPr>
            <p:cNvSpPr/>
            <p:nvPr userDrawn="1"/>
          </p:nvSpPr>
          <p:spPr>
            <a:xfrm>
              <a:off x="4572000" y="291351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40" name="Oval 39">
              <a:extLst>
                <a:ext uri="{FF2B5EF4-FFF2-40B4-BE49-F238E27FC236}">
                  <a16:creationId xmlns:a16="http://schemas.microsoft.com/office/drawing/2014/main" id="{E548FA7E-493B-340B-AAF9-33FEB84F30C1}"/>
                </a:ext>
              </a:extLst>
            </p:cNvPr>
            <p:cNvSpPr/>
            <p:nvPr userDrawn="1"/>
          </p:nvSpPr>
          <p:spPr>
            <a:xfrm>
              <a:off x="4572000" y="305049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grpSp>
      <p:sp>
        <p:nvSpPr>
          <p:cNvPr id="12" name="Title 2">
            <a:extLst>
              <a:ext uri="{FF2B5EF4-FFF2-40B4-BE49-F238E27FC236}">
                <a16:creationId xmlns:a16="http://schemas.microsoft.com/office/drawing/2014/main" id="{6DF86C1E-06A3-CC59-A2A0-7FC726596176}"/>
              </a:ext>
            </a:extLst>
          </p:cNvPr>
          <p:cNvSpPr>
            <a:spLocks noGrp="1"/>
          </p:cNvSpPr>
          <p:nvPr>
            <p:ph type="title" hasCustomPrompt="1"/>
          </p:nvPr>
        </p:nvSpPr>
        <p:spPr>
          <a:xfrm>
            <a:off x="766624" y="2834991"/>
            <a:ext cx="4573726" cy="1188018"/>
          </a:xfrm>
        </p:spPr>
        <p:txBody>
          <a:bodyPr wrap="square" anchor="ctr">
            <a:spAutoFit/>
          </a:bodyPr>
          <a:lstStyle>
            <a:lvl1pPr>
              <a:defRPr sz="4800" b="0">
                <a:solidFill>
                  <a:schemeClr val="accent1"/>
                </a:solidFill>
                <a:latin typeface="+mj-lt"/>
              </a:defRPr>
            </a:lvl1pPr>
          </a:lstStyle>
          <a:p>
            <a:r>
              <a:rPr lang="en-US"/>
              <a:t>This is a divider slide</a:t>
            </a:r>
            <a:endParaRPr lang="en-GB"/>
          </a:p>
        </p:txBody>
      </p:sp>
      <p:sp>
        <p:nvSpPr>
          <p:cNvPr id="3" name="Slide Number Placeholder 5">
            <a:extLst>
              <a:ext uri="{FF2B5EF4-FFF2-40B4-BE49-F238E27FC236}">
                <a16:creationId xmlns:a16="http://schemas.microsoft.com/office/drawing/2014/main" id="{B9AD5080-09F3-22A1-88D8-1D7ABD376E72}"/>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27" name="Picture Placeholder 26">
            <a:extLst>
              <a:ext uri="{FF2B5EF4-FFF2-40B4-BE49-F238E27FC236}">
                <a16:creationId xmlns:a16="http://schemas.microsoft.com/office/drawing/2014/main" id="{B5697971-F77F-64D5-8174-7AD00ABA3751}"/>
              </a:ext>
            </a:extLst>
          </p:cNvPr>
          <p:cNvSpPr>
            <a:spLocks noGrp="1"/>
          </p:cNvSpPr>
          <p:nvPr>
            <p:ph type="pic" sz="quarter" idx="10"/>
          </p:nvPr>
        </p:nvSpPr>
        <p:spPr>
          <a:xfrm>
            <a:off x="6097588" y="0"/>
            <a:ext cx="3808414" cy="6096000"/>
          </a:xfrm>
          <a:prstGeom prst="round2SameRect">
            <a:avLst>
              <a:gd name="adj1" fmla="val 0"/>
              <a:gd name="adj2" fmla="val 50000"/>
            </a:avLst>
          </a:prstGeom>
          <a:solidFill>
            <a:schemeClr val="accent1"/>
          </a:solidFill>
        </p:spPr>
        <p:txBody>
          <a:bodyPr wrap="square" anchor="ctr">
            <a:noAutofit/>
          </a:bodyPr>
          <a:lstStyle>
            <a:lvl1pPr algn="ctr">
              <a:defRPr sz="1400">
                <a:solidFill>
                  <a:schemeClr val="bg1"/>
                </a:solidFill>
              </a:defRPr>
            </a:lvl1pPr>
          </a:lstStyle>
          <a:p>
            <a:endParaRPr lang="en-GB"/>
          </a:p>
        </p:txBody>
      </p:sp>
    </p:spTree>
    <p:extLst>
      <p:ext uri="{BB962C8B-B14F-4D97-AF65-F5344CB8AC3E}">
        <p14:creationId xmlns:p14="http://schemas.microsoft.com/office/powerpoint/2010/main" val="891585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04 Divider_8 Dark Imag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58BF3E-ECDA-1371-6C5B-775FB1E66CF0}"/>
              </a:ext>
            </a:extLst>
          </p:cNvPr>
          <p:cNvGrpSpPr/>
          <p:nvPr userDrawn="1"/>
        </p:nvGrpSpPr>
        <p:grpSpPr>
          <a:xfrm>
            <a:off x="8382000" y="17286"/>
            <a:ext cx="3810000" cy="5316714"/>
            <a:chOff x="4572000" y="1543777"/>
            <a:chExt cx="3810000" cy="5316714"/>
          </a:xfrm>
        </p:grpSpPr>
        <p:sp>
          <p:nvSpPr>
            <p:cNvPr id="5" name="Oval 4">
              <a:extLst>
                <a:ext uri="{FF2B5EF4-FFF2-40B4-BE49-F238E27FC236}">
                  <a16:creationId xmlns:a16="http://schemas.microsoft.com/office/drawing/2014/main" id="{9FD4E77A-6EE4-D4C6-024B-231C7CA78562}"/>
                </a:ext>
              </a:extLst>
            </p:cNvPr>
            <p:cNvSpPr/>
            <p:nvPr userDrawn="1"/>
          </p:nvSpPr>
          <p:spPr>
            <a:xfrm>
              <a:off x="4572000" y="154377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0" name="Oval 9">
              <a:extLst>
                <a:ext uri="{FF2B5EF4-FFF2-40B4-BE49-F238E27FC236}">
                  <a16:creationId xmlns:a16="http://schemas.microsoft.com/office/drawing/2014/main" id="{08A57D27-FF9B-28CF-548B-99E9ED4E84C5}"/>
                </a:ext>
              </a:extLst>
            </p:cNvPr>
            <p:cNvSpPr/>
            <p:nvPr userDrawn="1"/>
          </p:nvSpPr>
          <p:spPr>
            <a:xfrm>
              <a:off x="4572000" y="168075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1" name="Oval 10">
              <a:extLst>
                <a:ext uri="{FF2B5EF4-FFF2-40B4-BE49-F238E27FC236}">
                  <a16:creationId xmlns:a16="http://schemas.microsoft.com/office/drawing/2014/main" id="{466DB612-014C-DAC3-71DD-E472D61DF960}"/>
                </a:ext>
              </a:extLst>
            </p:cNvPr>
            <p:cNvSpPr/>
            <p:nvPr userDrawn="1"/>
          </p:nvSpPr>
          <p:spPr>
            <a:xfrm>
              <a:off x="4572000" y="1817725"/>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0" name="Oval 19">
              <a:extLst>
                <a:ext uri="{FF2B5EF4-FFF2-40B4-BE49-F238E27FC236}">
                  <a16:creationId xmlns:a16="http://schemas.microsoft.com/office/drawing/2014/main" id="{CF107BF3-EFFC-9C16-08F3-45CD63476C36}"/>
                </a:ext>
              </a:extLst>
            </p:cNvPr>
            <p:cNvSpPr/>
            <p:nvPr userDrawn="1"/>
          </p:nvSpPr>
          <p:spPr>
            <a:xfrm>
              <a:off x="4572000" y="1954699"/>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1" name="Oval 20">
              <a:extLst>
                <a:ext uri="{FF2B5EF4-FFF2-40B4-BE49-F238E27FC236}">
                  <a16:creationId xmlns:a16="http://schemas.microsoft.com/office/drawing/2014/main" id="{F6D700DF-2CAF-70EC-6F4B-0AD5AAD91DA4}"/>
                </a:ext>
              </a:extLst>
            </p:cNvPr>
            <p:cNvSpPr/>
            <p:nvPr userDrawn="1"/>
          </p:nvSpPr>
          <p:spPr>
            <a:xfrm>
              <a:off x="4572000" y="2091673"/>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2" name="Oval 21">
              <a:extLst>
                <a:ext uri="{FF2B5EF4-FFF2-40B4-BE49-F238E27FC236}">
                  <a16:creationId xmlns:a16="http://schemas.microsoft.com/office/drawing/2014/main" id="{45F184A9-1452-13F4-5937-2BE890A3A434}"/>
                </a:ext>
              </a:extLst>
            </p:cNvPr>
            <p:cNvSpPr/>
            <p:nvPr userDrawn="1"/>
          </p:nvSpPr>
          <p:spPr>
            <a:xfrm>
              <a:off x="4572000" y="222864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3" name="Oval 22">
              <a:extLst>
                <a:ext uri="{FF2B5EF4-FFF2-40B4-BE49-F238E27FC236}">
                  <a16:creationId xmlns:a16="http://schemas.microsoft.com/office/drawing/2014/main" id="{BDE941CE-38C3-E4F4-9FDE-E9CACAC66EA7}"/>
                </a:ext>
              </a:extLst>
            </p:cNvPr>
            <p:cNvSpPr/>
            <p:nvPr userDrawn="1"/>
          </p:nvSpPr>
          <p:spPr>
            <a:xfrm>
              <a:off x="4572000" y="236562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4" name="Oval 23">
              <a:extLst>
                <a:ext uri="{FF2B5EF4-FFF2-40B4-BE49-F238E27FC236}">
                  <a16:creationId xmlns:a16="http://schemas.microsoft.com/office/drawing/2014/main" id="{ABD408E8-E6AB-8FEC-D329-5CFCA3FF777A}"/>
                </a:ext>
              </a:extLst>
            </p:cNvPr>
            <p:cNvSpPr/>
            <p:nvPr userDrawn="1"/>
          </p:nvSpPr>
          <p:spPr>
            <a:xfrm>
              <a:off x="4572000" y="2502595"/>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5" name="Oval 24">
              <a:extLst>
                <a:ext uri="{FF2B5EF4-FFF2-40B4-BE49-F238E27FC236}">
                  <a16:creationId xmlns:a16="http://schemas.microsoft.com/office/drawing/2014/main" id="{B4910482-35C1-6FDD-F5ED-92DB9B3F950E}"/>
                </a:ext>
              </a:extLst>
            </p:cNvPr>
            <p:cNvSpPr/>
            <p:nvPr userDrawn="1"/>
          </p:nvSpPr>
          <p:spPr>
            <a:xfrm>
              <a:off x="4572000" y="2639569"/>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6" name="Oval 25">
              <a:extLst>
                <a:ext uri="{FF2B5EF4-FFF2-40B4-BE49-F238E27FC236}">
                  <a16:creationId xmlns:a16="http://schemas.microsoft.com/office/drawing/2014/main" id="{B5EFA3C1-8EE2-BC23-2433-4BCD281C81C0}"/>
                </a:ext>
              </a:extLst>
            </p:cNvPr>
            <p:cNvSpPr/>
            <p:nvPr userDrawn="1"/>
          </p:nvSpPr>
          <p:spPr>
            <a:xfrm>
              <a:off x="4572000" y="2776543"/>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8" name="Oval 27">
              <a:extLst>
                <a:ext uri="{FF2B5EF4-FFF2-40B4-BE49-F238E27FC236}">
                  <a16:creationId xmlns:a16="http://schemas.microsoft.com/office/drawing/2014/main" id="{4EC01D5F-F985-C173-7100-2F059746F8E2}"/>
                </a:ext>
              </a:extLst>
            </p:cNvPr>
            <p:cNvSpPr/>
            <p:nvPr userDrawn="1"/>
          </p:nvSpPr>
          <p:spPr>
            <a:xfrm>
              <a:off x="4572000" y="291351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9" name="Oval 28">
              <a:extLst>
                <a:ext uri="{FF2B5EF4-FFF2-40B4-BE49-F238E27FC236}">
                  <a16:creationId xmlns:a16="http://schemas.microsoft.com/office/drawing/2014/main" id="{670B05C2-CB21-FEDD-89A5-BBFE5847E35A}"/>
                </a:ext>
              </a:extLst>
            </p:cNvPr>
            <p:cNvSpPr/>
            <p:nvPr userDrawn="1"/>
          </p:nvSpPr>
          <p:spPr>
            <a:xfrm>
              <a:off x="4572000" y="305049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grpSp>
      <p:sp>
        <p:nvSpPr>
          <p:cNvPr id="12" name="Title 2">
            <a:extLst>
              <a:ext uri="{FF2B5EF4-FFF2-40B4-BE49-F238E27FC236}">
                <a16:creationId xmlns:a16="http://schemas.microsoft.com/office/drawing/2014/main" id="{6DF86C1E-06A3-CC59-A2A0-7FC726596176}"/>
              </a:ext>
            </a:extLst>
          </p:cNvPr>
          <p:cNvSpPr>
            <a:spLocks noGrp="1"/>
          </p:cNvSpPr>
          <p:nvPr>
            <p:ph type="title" hasCustomPrompt="1"/>
          </p:nvPr>
        </p:nvSpPr>
        <p:spPr>
          <a:xfrm>
            <a:off x="766624" y="2764203"/>
            <a:ext cx="4573726" cy="1329595"/>
          </a:xfrm>
        </p:spPr>
        <p:txBody>
          <a:bodyPr wrap="square" anchor="ctr">
            <a:spAutoFit/>
          </a:bodyPr>
          <a:lstStyle>
            <a:lvl1pPr>
              <a:defRPr sz="4800" b="0">
                <a:solidFill>
                  <a:schemeClr val="bg1"/>
                </a:solidFill>
                <a:latin typeface="+mj-lt"/>
              </a:defRPr>
            </a:lvl1pPr>
          </a:lstStyle>
          <a:p>
            <a:r>
              <a:rPr lang="en-US"/>
              <a:t>This is a divider slide</a:t>
            </a:r>
            <a:endParaRPr lang="en-GB"/>
          </a:p>
        </p:txBody>
      </p:sp>
      <p:sp>
        <p:nvSpPr>
          <p:cNvPr id="3" name="Slide Number Placeholder 5">
            <a:extLst>
              <a:ext uri="{FF2B5EF4-FFF2-40B4-BE49-F238E27FC236}">
                <a16:creationId xmlns:a16="http://schemas.microsoft.com/office/drawing/2014/main" id="{B9AD5080-09F3-22A1-88D8-1D7ABD376E72}"/>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27" name="Picture Placeholder 26">
            <a:extLst>
              <a:ext uri="{FF2B5EF4-FFF2-40B4-BE49-F238E27FC236}">
                <a16:creationId xmlns:a16="http://schemas.microsoft.com/office/drawing/2014/main" id="{B5697971-F77F-64D5-8174-7AD00ABA3751}"/>
              </a:ext>
            </a:extLst>
          </p:cNvPr>
          <p:cNvSpPr>
            <a:spLocks noGrp="1"/>
          </p:cNvSpPr>
          <p:nvPr>
            <p:ph type="pic" sz="quarter" idx="10"/>
          </p:nvPr>
        </p:nvSpPr>
        <p:spPr>
          <a:xfrm>
            <a:off x="6097588" y="0"/>
            <a:ext cx="3808414" cy="6096000"/>
          </a:xfrm>
          <a:prstGeom prst="round2SameRect">
            <a:avLst>
              <a:gd name="adj1" fmla="val 0"/>
              <a:gd name="adj2" fmla="val 50000"/>
            </a:avLst>
          </a:prstGeom>
          <a:solidFill>
            <a:schemeClr val="bg1"/>
          </a:solidFill>
        </p:spPr>
        <p:txBody>
          <a:bodyPr wrap="square" anchor="ctr">
            <a:noAutofit/>
          </a:bodyPr>
          <a:lstStyle>
            <a:lvl1pPr algn="ctr">
              <a:defRPr sz="1400">
                <a:solidFill>
                  <a:schemeClr val="tx1"/>
                </a:solidFill>
              </a:defRPr>
            </a:lvl1pPr>
          </a:lstStyle>
          <a:p>
            <a:endParaRPr lang="en-GB"/>
          </a:p>
        </p:txBody>
      </p:sp>
    </p:spTree>
    <p:extLst>
      <p:ext uri="{BB962C8B-B14F-4D97-AF65-F5344CB8AC3E}">
        <p14:creationId xmlns:p14="http://schemas.microsoft.com/office/powerpoint/2010/main" val="16247613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05 Statement_2 White">
    <p:bg>
      <p:bgPr>
        <a:solidFill>
          <a:schemeClr val="accent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4DADC88-63E8-362D-B60C-7250576842DE}"/>
              </a:ext>
            </a:extLst>
          </p:cNvPr>
          <p:cNvSpPr/>
          <p:nvPr/>
        </p:nvSpPr>
        <p:spPr>
          <a:xfrm>
            <a:off x="1"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5334000 w 12192000"/>
              <a:gd name="connsiteY3" fmla="*/ 6858000 h 6858000"/>
              <a:gd name="connsiteX4" fmla="*/ 1219200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12192000" y="0"/>
                </a:moveTo>
                <a:lnTo>
                  <a:pt x="0" y="0"/>
                </a:lnTo>
                <a:lnTo>
                  <a:pt x="0" y="6858000"/>
                </a:lnTo>
                <a:lnTo>
                  <a:pt x="5334000" y="6858000"/>
                </a:lnTo>
                <a:cubicBezTo>
                  <a:pt x="9121584" y="6858000"/>
                  <a:pt x="12192000" y="3787584"/>
                  <a:pt x="12192000" y="0"/>
                </a:cubicBez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Title 1">
            <a:extLst>
              <a:ext uri="{FF2B5EF4-FFF2-40B4-BE49-F238E27FC236}">
                <a16:creationId xmlns:a16="http://schemas.microsoft.com/office/drawing/2014/main" id="{84DCDAC2-BCB6-F80A-2AEC-3629760622F8}"/>
              </a:ext>
            </a:extLst>
          </p:cNvPr>
          <p:cNvSpPr>
            <a:spLocks noGrp="1"/>
          </p:cNvSpPr>
          <p:nvPr>
            <p:ph type="title" hasCustomPrompt="1"/>
          </p:nvPr>
        </p:nvSpPr>
        <p:spPr>
          <a:xfrm>
            <a:off x="766764" y="2801133"/>
            <a:ext cx="5329237" cy="1255728"/>
          </a:xfrm>
          <a:prstGeom prst="rect">
            <a:avLst/>
          </a:prstGeom>
        </p:spPr>
        <p:txBody>
          <a:bodyPr wrap="square" lIns="0" tIns="0" rIns="0" bIns="0" anchor="ctr" anchorCtr="0">
            <a:spAutoFit/>
          </a:bodyPr>
          <a:lstStyle>
            <a:lvl1pPr algn="l">
              <a:lnSpc>
                <a:spcPct val="85000"/>
              </a:lnSpc>
              <a:defRPr sz="4800" b="0" i="0">
                <a:solidFill>
                  <a:schemeClr val="accent1"/>
                </a:solidFill>
                <a:latin typeface="+mj-lt"/>
                <a:ea typeface="Hurme FIN Mono 1a" panose="020B0609030202010107" pitchFamily="49" charset="0"/>
              </a:defRPr>
            </a:lvl1pPr>
          </a:lstStyle>
          <a:p>
            <a:r>
              <a:rPr lang="en-US"/>
              <a:t>This is a statement slide</a:t>
            </a:r>
          </a:p>
        </p:txBody>
      </p:sp>
      <p:sp>
        <p:nvSpPr>
          <p:cNvPr id="3" name="Slide Number Placeholder 5">
            <a:extLst>
              <a:ext uri="{FF2B5EF4-FFF2-40B4-BE49-F238E27FC236}">
                <a16:creationId xmlns:a16="http://schemas.microsoft.com/office/drawing/2014/main" id="{9F802F37-C085-9F6B-AAD0-6AE013A5DF87}"/>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8" name="Freeform: Shape 7">
            <a:extLst>
              <a:ext uri="{FF2B5EF4-FFF2-40B4-BE49-F238E27FC236}">
                <a16:creationId xmlns:a16="http://schemas.microsoft.com/office/drawing/2014/main" id="{4DE5D796-0357-F4E3-D46C-0FA3EA3A31EC}"/>
              </a:ext>
            </a:extLst>
          </p:cNvPr>
          <p:cNvSpPr/>
          <p:nvPr/>
        </p:nvSpPr>
        <p:spPr>
          <a:xfrm>
            <a:off x="6658666" y="2285887"/>
            <a:ext cx="4716964" cy="4201725"/>
          </a:xfrm>
          <a:custGeom>
            <a:avLst/>
            <a:gdLst>
              <a:gd name="connsiteX0" fmla="*/ 4335597 w 4716964"/>
              <a:gd name="connsiteY0" fmla="*/ 102222 h 4201725"/>
              <a:gd name="connsiteX1" fmla="*/ 3294704 w 4716964"/>
              <a:gd name="connsiteY1" fmla="*/ 381114 h 4201725"/>
              <a:gd name="connsiteX2" fmla="*/ 3287339 w 4716964"/>
              <a:gd name="connsiteY2" fmla="*/ 394195 h 4201725"/>
              <a:gd name="connsiteX3" fmla="*/ 3249112 w 4716964"/>
              <a:gd name="connsiteY3" fmla="*/ 451662 h 4201725"/>
              <a:gd name="connsiteX4" fmla="*/ 3225934 w 4716964"/>
              <a:gd name="connsiteY4" fmla="*/ 493191 h 4201725"/>
              <a:gd name="connsiteX5" fmla="*/ 3200534 w 4716964"/>
              <a:gd name="connsiteY5" fmla="*/ 531165 h 4201725"/>
              <a:gd name="connsiteX6" fmla="*/ 3176658 w 4716964"/>
              <a:gd name="connsiteY6" fmla="*/ 572312 h 4201725"/>
              <a:gd name="connsiteX7" fmla="*/ 3150623 w 4716964"/>
              <a:gd name="connsiteY7" fmla="*/ 609841 h 4201725"/>
              <a:gd name="connsiteX8" fmla="*/ 3125985 w 4716964"/>
              <a:gd name="connsiteY8" fmla="*/ 650544 h 4201725"/>
              <a:gd name="connsiteX9" fmla="*/ 3099252 w 4716964"/>
              <a:gd name="connsiteY9" fmla="*/ 687628 h 4201725"/>
              <a:gd name="connsiteX10" fmla="*/ 3073915 w 4716964"/>
              <a:gd name="connsiteY10" fmla="*/ 727887 h 4201725"/>
              <a:gd name="connsiteX11" fmla="*/ 3046547 w 4716964"/>
              <a:gd name="connsiteY11" fmla="*/ 764527 h 4201725"/>
              <a:gd name="connsiteX12" fmla="*/ 3020512 w 4716964"/>
              <a:gd name="connsiteY12" fmla="*/ 804341 h 4201725"/>
              <a:gd name="connsiteX13" fmla="*/ 2992508 w 4716964"/>
              <a:gd name="connsiteY13" fmla="*/ 840473 h 4201725"/>
              <a:gd name="connsiteX14" fmla="*/ 2965775 w 4716964"/>
              <a:gd name="connsiteY14" fmla="*/ 879843 h 4201725"/>
              <a:gd name="connsiteX15" fmla="*/ 2937136 w 4716964"/>
              <a:gd name="connsiteY15" fmla="*/ 915466 h 4201725"/>
              <a:gd name="connsiteX16" fmla="*/ 2909767 w 4716964"/>
              <a:gd name="connsiteY16" fmla="*/ 954328 h 4201725"/>
              <a:gd name="connsiteX17" fmla="*/ 2880558 w 4716964"/>
              <a:gd name="connsiteY17" fmla="*/ 989444 h 4201725"/>
              <a:gd name="connsiteX18" fmla="*/ 2852490 w 4716964"/>
              <a:gd name="connsiteY18" fmla="*/ 1027861 h 4201725"/>
              <a:gd name="connsiteX19" fmla="*/ 2822646 w 4716964"/>
              <a:gd name="connsiteY19" fmla="*/ 1062469 h 4201725"/>
              <a:gd name="connsiteX20" fmla="*/ 2793880 w 4716964"/>
              <a:gd name="connsiteY20" fmla="*/ 1100379 h 4201725"/>
              <a:gd name="connsiteX21" fmla="*/ 2763464 w 4716964"/>
              <a:gd name="connsiteY21" fmla="*/ 1134478 h 4201725"/>
              <a:gd name="connsiteX22" fmla="*/ 2734063 w 4716964"/>
              <a:gd name="connsiteY22" fmla="*/ 1171880 h 4201725"/>
              <a:gd name="connsiteX23" fmla="*/ 2703012 w 4716964"/>
              <a:gd name="connsiteY23" fmla="*/ 1205471 h 4201725"/>
              <a:gd name="connsiteX24" fmla="*/ 2672976 w 4716964"/>
              <a:gd name="connsiteY24" fmla="*/ 1242365 h 4201725"/>
              <a:gd name="connsiteX25" fmla="*/ 2641353 w 4716964"/>
              <a:gd name="connsiteY25" fmla="*/ 1275385 h 4201725"/>
              <a:gd name="connsiteX26" fmla="*/ 2610683 w 4716964"/>
              <a:gd name="connsiteY26" fmla="*/ 1311706 h 4201725"/>
              <a:gd name="connsiteX27" fmla="*/ 2578488 w 4716964"/>
              <a:gd name="connsiteY27" fmla="*/ 1344155 h 4201725"/>
              <a:gd name="connsiteX28" fmla="*/ 2547183 w 4716964"/>
              <a:gd name="connsiteY28" fmla="*/ 1379969 h 4201725"/>
              <a:gd name="connsiteX29" fmla="*/ 2514416 w 4716964"/>
              <a:gd name="connsiteY29" fmla="*/ 1411846 h 4201725"/>
              <a:gd name="connsiteX30" fmla="*/ 2482476 w 4716964"/>
              <a:gd name="connsiteY30" fmla="*/ 1447089 h 4201725"/>
              <a:gd name="connsiteX31" fmla="*/ 2449202 w 4716964"/>
              <a:gd name="connsiteY31" fmla="*/ 1478394 h 4201725"/>
              <a:gd name="connsiteX32" fmla="*/ 2416690 w 4716964"/>
              <a:gd name="connsiteY32" fmla="*/ 1513065 h 4201725"/>
              <a:gd name="connsiteX33" fmla="*/ 2382845 w 4716964"/>
              <a:gd name="connsiteY33" fmla="*/ 1543799 h 4201725"/>
              <a:gd name="connsiteX34" fmla="*/ 2349698 w 4716964"/>
              <a:gd name="connsiteY34" fmla="*/ 1577898 h 4201725"/>
              <a:gd name="connsiteX35" fmla="*/ 2315344 w 4716964"/>
              <a:gd name="connsiteY35" fmla="*/ 1608061 h 4201725"/>
              <a:gd name="connsiteX36" fmla="*/ 2281626 w 4716964"/>
              <a:gd name="connsiteY36" fmla="*/ 1641589 h 4201725"/>
              <a:gd name="connsiteX37" fmla="*/ 2246701 w 4716964"/>
              <a:gd name="connsiteY37" fmla="*/ 1671117 h 4201725"/>
              <a:gd name="connsiteX38" fmla="*/ 2212411 w 4716964"/>
              <a:gd name="connsiteY38" fmla="*/ 1704073 h 4201725"/>
              <a:gd name="connsiteX39" fmla="*/ 2176977 w 4716964"/>
              <a:gd name="connsiteY39" fmla="*/ 1732966 h 4201725"/>
              <a:gd name="connsiteX40" fmla="*/ 2142116 w 4716964"/>
              <a:gd name="connsiteY40" fmla="*/ 1765287 h 4201725"/>
              <a:gd name="connsiteX41" fmla="*/ 2106239 w 4716964"/>
              <a:gd name="connsiteY41" fmla="*/ 1793608 h 4201725"/>
              <a:gd name="connsiteX42" fmla="*/ 2070805 w 4716964"/>
              <a:gd name="connsiteY42" fmla="*/ 1825358 h 4201725"/>
              <a:gd name="connsiteX43" fmla="*/ 2034420 w 4716964"/>
              <a:gd name="connsiteY43" fmla="*/ 1853044 h 4201725"/>
              <a:gd name="connsiteX44" fmla="*/ 1998415 w 4716964"/>
              <a:gd name="connsiteY44" fmla="*/ 1884159 h 4201725"/>
              <a:gd name="connsiteX45" fmla="*/ 1961522 w 4716964"/>
              <a:gd name="connsiteY45" fmla="*/ 1911210 h 4201725"/>
              <a:gd name="connsiteX46" fmla="*/ 1925010 w 4716964"/>
              <a:gd name="connsiteY46" fmla="*/ 1941690 h 4201725"/>
              <a:gd name="connsiteX47" fmla="*/ 1887672 w 4716964"/>
              <a:gd name="connsiteY47" fmla="*/ 1968042 h 4201725"/>
              <a:gd name="connsiteX48" fmla="*/ 1850588 w 4716964"/>
              <a:gd name="connsiteY48" fmla="*/ 1997887 h 4201725"/>
              <a:gd name="connsiteX49" fmla="*/ 1812805 w 4716964"/>
              <a:gd name="connsiteY49" fmla="*/ 2023605 h 4201725"/>
              <a:gd name="connsiteX50" fmla="*/ 1775213 w 4716964"/>
              <a:gd name="connsiteY50" fmla="*/ 2052752 h 4201725"/>
              <a:gd name="connsiteX51" fmla="*/ 1736986 w 4716964"/>
              <a:gd name="connsiteY51" fmla="*/ 2077834 h 4201725"/>
              <a:gd name="connsiteX52" fmla="*/ 1698886 w 4716964"/>
              <a:gd name="connsiteY52" fmla="*/ 2106346 h 4201725"/>
              <a:gd name="connsiteX53" fmla="*/ 1660215 w 4716964"/>
              <a:gd name="connsiteY53" fmla="*/ 2130730 h 4201725"/>
              <a:gd name="connsiteX54" fmla="*/ 1621670 w 4716964"/>
              <a:gd name="connsiteY54" fmla="*/ 2158606 h 4201725"/>
              <a:gd name="connsiteX55" fmla="*/ 1582617 w 4716964"/>
              <a:gd name="connsiteY55" fmla="*/ 2182292 h 4201725"/>
              <a:gd name="connsiteX56" fmla="*/ 1543565 w 4716964"/>
              <a:gd name="connsiteY56" fmla="*/ 2209470 h 4201725"/>
              <a:gd name="connsiteX57" fmla="*/ 1504068 w 4716964"/>
              <a:gd name="connsiteY57" fmla="*/ 2232520 h 4201725"/>
              <a:gd name="connsiteX58" fmla="*/ 1464571 w 4716964"/>
              <a:gd name="connsiteY58" fmla="*/ 2258999 h 4201725"/>
              <a:gd name="connsiteX59" fmla="*/ 1424693 w 4716964"/>
              <a:gd name="connsiteY59" fmla="*/ 2281352 h 4201725"/>
              <a:gd name="connsiteX60" fmla="*/ 1384752 w 4716964"/>
              <a:gd name="connsiteY60" fmla="*/ 2307133 h 4201725"/>
              <a:gd name="connsiteX61" fmla="*/ 1344492 w 4716964"/>
              <a:gd name="connsiteY61" fmla="*/ 2328786 h 4201725"/>
              <a:gd name="connsiteX62" fmla="*/ 1304106 w 4716964"/>
              <a:gd name="connsiteY62" fmla="*/ 2353868 h 4201725"/>
              <a:gd name="connsiteX63" fmla="*/ 1263466 w 4716964"/>
              <a:gd name="connsiteY63" fmla="*/ 2374823 h 4201725"/>
              <a:gd name="connsiteX64" fmla="*/ 1222636 w 4716964"/>
              <a:gd name="connsiteY64" fmla="*/ 2399208 h 4201725"/>
              <a:gd name="connsiteX65" fmla="*/ 1181615 w 4716964"/>
              <a:gd name="connsiteY65" fmla="*/ 2419401 h 4201725"/>
              <a:gd name="connsiteX66" fmla="*/ 1140340 w 4716964"/>
              <a:gd name="connsiteY66" fmla="*/ 2443086 h 4201725"/>
              <a:gd name="connsiteX67" fmla="*/ 1099002 w 4716964"/>
              <a:gd name="connsiteY67" fmla="*/ 2462580 h 4201725"/>
              <a:gd name="connsiteX68" fmla="*/ 1057346 w 4716964"/>
              <a:gd name="connsiteY68" fmla="*/ 2485504 h 4201725"/>
              <a:gd name="connsiteX69" fmla="*/ 1015690 w 4716964"/>
              <a:gd name="connsiteY69" fmla="*/ 2504300 h 4201725"/>
              <a:gd name="connsiteX70" fmla="*/ 973652 w 4716964"/>
              <a:gd name="connsiteY70" fmla="*/ 2526525 h 4201725"/>
              <a:gd name="connsiteX71" fmla="*/ 931679 w 4716964"/>
              <a:gd name="connsiteY71" fmla="*/ 2544559 h 4201725"/>
              <a:gd name="connsiteX72" fmla="*/ 889261 w 4716964"/>
              <a:gd name="connsiteY72" fmla="*/ 2566022 h 4201725"/>
              <a:gd name="connsiteX73" fmla="*/ 846970 w 4716964"/>
              <a:gd name="connsiteY73" fmla="*/ 2583294 h 4201725"/>
              <a:gd name="connsiteX74" fmla="*/ 804171 w 4716964"/>
              <a:gd name="connsiteY74" fmla="*/ 2603995 h 4201725"/>
              <a:gd name="connsiteX75" fmla="*/ 761563 w 4716964"/>
              <a:gd name="connsiteY75" fmla="*/ 2620568 h 4201725"/>
              <a:gd name="connsiteX76" fmla="*/ 718382 w 4716964"/>
              <a:gd name="connsiteY76" fmla="*/ 2640571 h 4201725"/>
              <a:gd name="connsiteX77" fmla="*/ 675520 w 4716964"/>
              <a:gd name="connsiteY77" fmla="*/ 2656383 h 4201725"/>
              <a:gd name="connsiteX78" fmla="*/ 632023 w 4716964"/>
              <a:gd name="connsiteY78" fmla="*/ 2675623 h 4201725"/>
              <a:gd name="connsiteX79" fmla="*/ 588842 w 4716964"/>
              <a:gd name="connsiteY79" fmla="*/ 2690673 h 4201725"/>
              <a:gd name="connsiteX80" fmla="*/ 545027 w 4716964"/>
              <a:gd name="connsiteY80" fmla="*/ 2709151 h 4201725"/>
              <a:gd name="connsiteX81" fmla="*/ 501593 w 4716964"/>
              <a:gd name="connsiteY81" fmla="*/ 2723439 h 4201725"/>
              <a:gd name="connsiteX82" fmla="*/ 46172 w 4716964"/>
              <a:gd name="connsiteY82" fmla="*/ 3700132 h 4201725"/>
              <a:gd name="connsiteX83" fmla="*/ 1022865 w 4716964"/>
              <a:gd name="connsiteY83" fmla="*/ 4155554 h 4201725"/>
              <a:gd name="connsiteX84" fmla="*/ 1079126 w 4716964"/>
              <a:gd name="connsiteY84" fmla="*/ 4132504 h 4201725"/>
              <a:gd name="connsiteX85" fmla="*/ 1135069 w 4716964"/>
              <a:gd name="connsiteY85" fmla="*/ 4113454 h 4201725"/>
              <a:gd name="connsiteX86" fmla="*/ 1190886 w 4716964"/>
              <a:gd name="connsiteY86" fmla="*/ 4089451 h 4201725"/>
              <a:gd name="connsiteX87" fmla="*/ 1246512 w 4716964"/>
              <a:gd name="connsiteY87" fmla="*/ 4069448 h 4201725"/>
              <a:gd name="connsiteX88" fmla="*/ 1301884 w 4716964"/>
              <a:gd name="connsiteY88" fmla="*/ 4044492 h 4201725"/>
              <a:gd name="connsiteX89" fmla="*/ 1357129 w 4716964"/>
              <a:gd name="connsiteY89" fmla="*/ 4023474 h 4201725"/>
              <a:gd name="connsiteX90" fmla="*/ 1412056 w 4716964"/>
              <a:gd name="connsiteY90" fmla="*/ 3997503 h 4201725"/>
              <a:gd name="connsiteX91" fmla="*/ 1466921 w 4716964"/>
              <a:gd name="connsiteY91" fmla="*/ 3975532 h 4201725"/>
              <a:gd name="connsiteX92" fmla="*/ 1521403 w 4716964"/>
              <a:gd name="connsiteY92" fmla="*/ 3948608 h 4201725"/>
              <a:gd name="connsiteX93" fmla="*/ 1575887 w 4716964"/>
              <a:gd name="connsiteY93" fmla="*/ 3925684 h 4201725"/>
              <a:gd name="connsiteX94" fmla="*/ 1629925 w 4716964"/>
              <a:gd name="connsiteY94" fmla="*/ 3897871 h 4201725"/>
              <a:gd name="connsiteX95" fmla="*/ 1683964 w 4716964"/>
              <a:gd name="connsiteY95" fmla="*/ 3873995 h 4201725"/>
              <a:gd name="connsiteX96" fmla="*/ 1737494 w 4716964"/>
              <a:gd name="connsiteY96" fmla="*/ 3845230 h 4201725"/>
              <a:gd name="connsiteX97" fmla="*/ 1791152 w 4716964"/>
              <a:gd name="connsiteY97" fmla="*/ 3820465 h 4201725"/>
              <a:gd name="connsiteX98" fmla="*/ 1844174 w 4716964"/>
              <a:gd name="connsiteY98" fmla="*/ 3790747 h 4201725"/>
              <a:gd name="connsiteX99" fmla="*/ 1897387 w 4716964"/>
              <a:gd name="connsiteY99" fmla="*/ 3765029 h 4201725"/>
              <a:gd name="connsiteX100" fmla="*/ 1949838 w 4716964"/>
              <a:gd name="connsiteY100" fmla="*/ 3734422 h 4201725"/>
              <a:gd name="connsiteX101" fmla="*/ 2002606 w 4716964"/>
              <a:gd name="connsiteY101" fmla="*/ 3707752 h 4201725"/>
              <a:gd name="connsiteX102" fmla="*/ 2054550 w 4716964"/>
              <a:gd name="connsiteY102" fmla="*/ 3676192 h 4201725"/>
              <a:gd name="connsiteX103" fmla="*/ 2106810 w 4716964"/>
              <a:gd name="connsiteY103" fmla="*/ 3648634 h 4201725"/>
              <a:gd name="connsiteX104" fmla="*/ 2158181 w 4716964"/>
              <a:gd name="connsiteY104" fmla="*/ 3616185 h 4201725"/>
              <a:gd name="connsiteX105" fmla="*/ 2209934 w 4716964"/>
              <a:gd name="connsiteY105" fmla="*/ 3587737 h 4201725"/>
              <a:gd name="connsiteX106" fmla="*/ 2260734 w 4716964"/>
              <a:gd name="connsiteY106" fmla="*/ 3554399 h 4201725"/>
              <a:gd name="connsiteX107" fmla="*/ 2311978 w 4716964"/>
              <a:gd name="connsiteY107" fmla="*/ 3524999 h 4201725"/>
              <a:gd name="connsiteX108" fmla="*/ 2362207 w 4716964"/>
              <a:gd name="connsiteY108" fmla="*/ 3490773 h 4201725"/>
              <a:gd name="connsiteX109" fmla="*/ 2412943 w 4716964"/>
              <a:gd name="connsiteY109" fmla="*/ 3460483 h 4201725"/>
              <a:gd name="connsiteX110" fmla="*/ 2462537 w 4716964"/>
              <a:gd name="connsiteY110" fmla="*/ 3425367 h 4201725"/>
              <a:gd name="connsiteX111" fmla="*/ 2512765 w 4716964"/>
              <a:gd name="connsiteY111" fmla="*/ 3394189 h 4201725"/>
              <a:gd name="connsiteX112" fmla="*/ 2561788 w 4716964"/>
              <a:gd name="connsiteY112" fmla="*/ 3358248 h 4201725"/>
              <a:gd name="connsiteX113" fmla="*/ 2611445 w 4716964"/>
              <a:gd name="connsiteY113" fmla="*/ 3326244 h 4201725"/>
              <a:gd name="connsiteX114" fmla="*/ 2659768 w 4716964"/>
              <a:gd name="connsiteY114" fmla="*/ 3289478 h 4201725"/>
              <a:gd name="connsiteX115" fmla="*/ 2708853 w 4716964"/>
              <a:gd name="connsiteY115" fmla="*/ 3256585 h 4201725"/>
              <a:gd name="connsiteX116" fmla="*/ 2756542 w 4716964"/>
              <a:gd name="connsiteY116" fmla="*/ 3218929 h 4201725"/>
              <a:gd name="connsiteX117" fmla="*/ 2805056 w 4716964"/>
              <a:gd name="connsiteY117" fmla="*/ 3185211 h 4201725"/>
              <a:gd name="connsiteX118" fmla="*/ 2852110 w 4716964"/>
              <a:gd name="connsiteY118" fmla="*/ 3146730 h 4201725"/>
              <a:gd name="connsiteX119" fmla="*/ 2900052 w 4716964"/>
              <a:gd name="connsiteY119" fmla="*/ 3112186 h 4201725"/>
              <a:gd name="connsiteX120" fmla="*/ 2946407 w 4716964"/>
              <a:gd name="connsiteY120" fmla="*/ 3072879 h 4201725"/>
              <a:gd name="connsiteX121" fmla="*/ 2993715 w 4716964"/>
              <a:gd name="connsiteY121" fmla="*/ 3037446 h 4201725"/>
              <a:gd name="connsiteX122" fmla="*/ 3039371 w 4716964"/>
              <a:gd name="connsiteY122" fmla="*/ 2997378 h 4201725"/>
              <a:gd name="connsiteX123" fmla="*/ 3086043 w 4716964"/>
              <a:gd name="connsiteY123" fmla="*/ 2961183 h 4201725"/>
              <a:gd name="connsiteX124" fmla="*/ 3131002 w 4716964"/>
              <a:gd name="connsiteY124" fmla="*/ 2920289 h 4201725"/>
              <a:gd name="connsiteX125" fmla="*/ 3177039 w 4716964"/>
              <a:gd name="connsiteY125" fmla="*/ 2883268 h 4201725"/>
              <a:gd name="connsiteX126" fmla="*/ 3221299 w 4716964"/>
              <a:gd name="connsiteY126" fmla="*/ 2841612 h 4201725"/>
              <a:gd name="connsiteX127" fmla="*/ 3266701 w 4716964"/>
              <a:gd name="connsiteY127" fmla="*/ 2803766 h 4201725"/>
              <a:gd name="connsiteX128" fmla="*/ 3310199 w 4716964"/>
              <a:gd name="connsiteY128" fmla="*/ 2761348 h 4201725"/>
              <a:gd name="connsiteX129" fmla="*/ 3354902 w 4716964"/>
              <a:gd name="connsiteY129" fmla="*/ 2722740 h 4201725"/>
              <a:gd name="connsiteX130" fmla="*/ 3397638 w 4716964"/>
              <a:gd name="connsiteY130" fmla="*/ 2679560 h 4201725"/>
              <a:gd name="connsiteX131" fmla="*/ 3441707 w 4716964"/>
              <a:gd name="connsiteY131" fmla="*/ 2640190 h 4201725"/>
              <a:gd name="connsiteX132" fmla="*/ 3483680 w 4716964"/>
              <a:gd name="connsiteY132" fmla="*/ 2596311 h 4201725"/>
              <a:gd name="connsiteX133" fmla="*/ 3527051 w 4716964"/>
              <a:gd name="connsiteY133" fmla="*/ 2556180 h 4201725"/>
              <a:gd name="connsiteX134" fmla="*/ 3568263 w 4716964"/>
              <a:gd name="connsiteY134" fmla="*/ 2511539 h 4201725"/>
              <a:gd name="connsiteX135" fmla="*/ 3610935 w 4716964"/>
              <a:gd name="connsiteY135" fmla="*/ 2470645 h 4201725"/>
              <a:gd name="connsiteX136" fmla="*/ 3651384 w 4716964"/>
              <a:gd name="connsiteY136" fmla="*/ 2425306 h 4201725"/>
              <a:gd name="connsiteX137" fmla="*/ 3693294 w 4716964"/>
              <a:gd name="connsiteY137" fmla="*/ 2383650 h 4201725"/>
              <a:gd name="connsiteX138" fmla="*/ 3732918 w 4716964"/>
              <a:gd name="connsiteY138" fmla="*/ 2337613 h 4201725"/>
              <a:gd name="connsiteX139" fmla="*/ 3774129 w 4716964"/>
              <a:gd name="connsiteY139" fmla="*/ 2295258 h 4201725"/>
              <a:gd name="connsiteX140" fmla="*/ 3812991 w 4716964"/>
              <a:gd name="connsiteY140" fmla="*/ 2248522 h 4201725"/>
              <a:gd name="connsiteX141" fmla="*/ 3853441 w 4716964"/>
              <a:gd name="connsiteY141" fmla="*/ 2205469 h 4201725"/>
              <a:gd name="connsiteX142" fmla="*/ 3891477 w 4716964"/>
              <a:gd name="connsiteY142" fmla="*/ 2158035 h 4201725"/>
              <a:gd name="connsiteX143" fmla="*/ 3931165 w 4716964"/>
              <a:gd name="connsiteY143" fmla="*/ 2114283 h 4201725"/>
              <a:gd name="connsiteX144" fmla="*/ 3968376 w 4716964"/>
              <a:gd name="connsiteY144" fmla="*/ 2066214 h 4201725"/>
              <a:gd name="connsiteX145" fmla="*/ 4007302 w 4716964"/>
              <a:gd name="connsiteY145" fmla="*/ 2021764 h 4201725"/>
              <a:gd name="connsiteX146" fmla="*/ 4043624 w 4716964"/>
              <a:gd name="connsiteY146" fmla="*/ 1973059 h 4201725"/>
              <a:gd name="connsiteX147" fmla="*/ 4081787 w 4716964"/>
              <a:gd name="connsiteY147" fmla="*/ 1927911 h 4201725"/>
              <a:gd name="connsiteX148" fmla="*/ 4117284 w 4716964"/>
              <a:gd name="connsiteY148" fmla="*/ 1878571 h 4201725"/>
              <a:gd name="connsiteX149" fmla="*/ 4154622 w 4716964"/>
              <a:gd name="connsiteY149" fmla="*/ 1832787 h 4201725"/>
              <a:gd name="connsiteX150" fmla="*/ 4189229 w 4716964"/>
              <a:gd name="connsiteY150" fmla="*/ 1782877 h 4201725"/>
              <a:gd name="connsiteX151" fmla="*/ 4225741 w 4716964"/>
              <a:gd name="connsiteY151" fmla="*/ 1736458 h 4201725"/>
              <a:gd name="connsiteX152" fmla="*/ 4259460 w 4716964"/>
              <a:gd name="connsiteY152" fmla="*/ 1685912 h 4201725"/>
              <a:gd name="connsiteX153" fmla="*/ 4295211 w 4716964"/>
              <a:gd name="connsiteY153" fmla="*/ 1638859 h 4201725"/>
              <a:gd name="connsiteX154" fmla="*/ 4328040 w 4716964"/>
              <a:gd name="connsiteY154" fmla="*/ 1587741 h 4201725"/>
              <a:gd name="connsiteX155" fmla="*/ 4362965 w 4716964"/>
              <a:gd name="connsiteY155" fmla="*/ 1540053 h 4201725"/>
              <a:gd name="connsiteX156" fmla="*/ 4394906 w 4716964"/>
              <a:gd name="connsiteY156" fmla="*/ 1488364 h 4201725"/>
              <a:gd name="connsiteX157" fmla="*/ 4428941 w 4716964"/>
              <a:gd name="connsiteY157" fmla="*/ 1440040 h 4201725"/>
              <a:gd name="connsiteX158" fmla="*/ 4459993 w 4716964"/>
              <a:gd name="connsiteY158" fmla="*/ 1387780 h 4201725"/>
              <a:gd name="connsiteX159" fmla="*/ 4493203 w 4716964"/>
              <a:gd name="connsiteY159" fmla="*/ 1338885 h 4201725"/>
              <a:gd name="connsiteX160" fmla="*/ 4523366 w 4716964"/>
              <a:gd name="connsiteY160" fmla="*/ 1286116 h 4201725"/>
              <a:gd name="connsiteX161" fmla="*/ 4555688 w 4716964"/>
              <a:gd name="connsiteY161" fmla="*/ 1236649 h 4201725"/>
              <a:gd name="connsiteX162" fmla="*/ 4569594 w 4716964"/>
              <a:gd name="connsiteY162" fmla="*/ 1212392 h 4201725"/>
              <a:gd name="connsiteX163" fmla="*/ 4614743 w 4716964"/>
              <a:gd name="connsiteY163" fmla="*/ 1143178 h 4201725"/>
              <a:gd name="connsiteX164" fmla="*/ 4335851 w 4716964"/>
              <a:gd name="connsiteY164" fmla="*/ 102285 h 420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716964" h="4201725">
                <a:moveTo>
                  <a:pt x="4335597" y="102222"/>
                </a:moveTo>
                <a:cubicBezTo>
                  <a:pt x="3971106" y="-108217"/>
                  <a:pt x="3505080" y="16687"/>
                  <a:pt x="3294704" y="381114"/>
                </a:cubicBezTo>
                <a:cubicBezTo>
                  <a:pt x="3292165" y="385496"/>
                  <a:pt x="3289752" y="389813"/>
                  <a:pt x="3287339" y="394195"/>
                </a:cubicBezTo>
                <a:cubicBezTo>
                  <a:pt x="3273877" y="412610"/>
                  <a:pt x="3261113" y="431787"/>
                  <a:pt x="3249112" y="451662"/>
                </a:cubicBezTo>
                <a:cubicBezTo>
                  <a:pt x="3240856" y="465378"/>
                  <a:pt x="3233173" y="479222"/>
                  <a:pt x="3225934" y="493191"/>
                </a:cubicBezTo>
                <a:cubicBezTo>
                  <a:pt x="3217171" y="505510"/>
                  <a:pt x="3208662" y="518210"/>
                  <a:pt x="3200534" y="531165"/>
                </a:cubicBezTo>
                <a:cubicBezTo>
                  <a:pt x="3192089" y="544690"/>
                  <a:pt x="3184151" y="558406"/>
                  <a:pt x="3176658" y="572312"/>
                </a:cubicBezTo>
                <a:cubicBezTo>
                  <a:pt x="3167641" y="584504"/>
                  <a:pt x="3158941" y="597014"/>
                  <a:pt x="3150623" y="609841"/>
                </a:cubicBezTo>
                <a:cubicBezTo>
                  <a:pt x="3141924" y="623240"/>
                  <a:pt x="3133732" y="636828"/>
                  <a:pt x="3125985" y="650544"/>
                </a:cubicBezTo>
                <a:cubicBezTo>
                  <a:pt x="3116777" y="662609"/>
                  <a:pt x="3107824" y="674928"/>
                  <a:pt x="3099252" y="687628"/>
                </a:cubicBezTo>
                <a:cubicBezTo>
                  <a:pt x="3090298" y="700900"/>
                  <a:pt x="3081916" y="714299"/>
                  <a:pt x="3073915" y="727887"/>
                </a:cubicBezTo>
                <a:cubicBezTo>
                  <a:pt x="3064517" y="739762"/>
                  <a:pt x="3055373" y="751954"/>
                  <a:pt x="3046547" y="764527"/>
                </a:cubicBezTo>
                <a:cubicBezTo>
                  <a:pt x="3037402" y="777608"/>
                  <a:pt x="3028766" y="790879"/>
                  <a:pt x="3020512" y="804341"/>
                </a:cubicBezTo>
                <a:cubicBezTo>
                  <a:pt x="3010923" y="816025"/>
                  <a:pt x="3001525" y="828091"/>
                  <a:pt x="2992508" y="840473"/>
                </a:cubicBezTo>
                <a:cubicBezTo>
                  <a:pt x="2983110" y="853427"/>
                  <a:pt x="2974284" y="866508"/>
                  <a:pt x="2965775" y="879843"/>
                </a:cubicBezTo>
                <a:cubicBezTo>
                  <a:pt x="2955932" y="891400"/>
                  <a:pt x="2946407" y="903211"/>
                  <a:pt x="2937136" y="915466"/>
                </a:cubicBezTo>
                <a:cubicBezTo>
                  <a:pt x="2927548" y="928230"/>
                  <a:pt x="2918403" y="941184"/>
                  <a:pt x="2909767" y="954328"/>
                </a:cubicBezTo>
                <a:cubicBezTo>
                  <a:pt x="2899735" y="965695"/>
                  <a:pt x="2889955" y="977379"/>
                  <a:pt x="2880558" y="989444"/>
                </a:cubicBezTo>
                <a:cubicBezTo>
                  <a:pt x="2870715" y="1002017"/>
                  <a:pt x="2861380" y="1014844"/>
                  <a:pt x="2852490" y="1027861"/>
                </a:cubicBezTo>
                <a:cubicBezTo>
                  <a:pt x="2842267" y="1039037"/>
                  <a:pt x="2832298" y="1050531"/>
                  <a:pt x="2822646" y="1062469"/>
                </a:cubicBezTo>
                <a:cubicBezTo>
                  <a:pt x="2812613" y="1074852"/>
                  <a:pt x="2803024" y="1087552"/>
                  <a:pt x="2793880" y="1100379"/>
                </a:cubicBezTo>
                <a:cubicBezTo>
                  <a:pt x="2783466" y="1111364"/>
                  <a:pt x="2773306" y="1122730"/>
                  <a:pt x="2763464" y="1134478"/>
                </a:cubicBezTo>
                <a:cubicBezTo>
                  <a:pt x="2753177" y="1146734"/>
                  <a:pt x="2743461" y="1159180"/>
                  <a:pt x="2734063" y="1171880"/>
                </a:cubicBezTo>
                <a:cubicBezTo>
                  <a:pt x="2723459" y="1182674"/>
                  <a:pt x="2713108" y="1193850"/>
                  <a:pt x="2703012" y="1205471"/>
                </a:cubicBezTo>
                <a:cubicBezTo>
                  <a:pt x="2692534" y="1217536"/>
                  <a:pt x="2682565" y="1229855"/>
                  <a:pt x="2672976" y="1242365"/>
                </a:cubicBezTo>
                <a:cubicBezTo>
                  <a:pt x="2662181" y="1253033"/>
                  <a:pt x="2651640" y="1263955"/>
                  <a:pt x="2641353" y="1275385"/>
                </a:cubicBezTo>
                <a:cubicBezTo>
                  <a:pt x="2630685" y="1287259"/>
                  <a:pt x="2620462" y="1299387"/>
                  <a:pt x="2610683" y="1311706"/>
                </a:cubicBezTo>
                <a:cubicBezTo>
                  <a:pt x="2599697" y="1322184"/>
                  <a:pt x="2588965" y="1332916"/>
                  <a:pt x="2578488" y="1344155"/>
                </a:cubicBezTo>
                <a:cubicBezTo>
                  <a:pt x="2567566" y="1355839"/>
                  <a:pt x="2557215" y="1367777"/>
                  <a:pt x="2547183" y="1379969"/>
                </a:cubicBezTo>
                <a:cubicBezTo>
                  <a:pt x="2536006" y="1390192"/>
                  <a:pt x="2525085" y="1400797"/>
                  <a:pt x="2514416" y="1411846"/>
                </a:cubicBezTo>
                <a:cubicBezTo>
                  <a:pt x="2503304" y="1423340"/>
                  <a:pt x="2492700" y="1435087"/>
                  <a:pt x="2482476" y="1447089"/>
                </a:cubicBezTo>
                <a:cubicBezTo>
                  <a:pt x="2471173" y="1457122"/>
                  <a:pt x="2459997" y="1467536"/>
                  <a:pt x="2449202" y="1478394"/>
                </a:cubicBezTo>
                <a:cubicBezTo>
                  <a:pt x="2437899" y="1489697"/>
                  <a:pt x="2427104" y="1501254"/>
                  <a:pt x="2416690" y="1513065"/>
                </a:cubicBezTo>
                <a:cubicBezTo>
                  <a:pt x="2405197" y="1522908"/>
                  <a:pt x="2393893" y="1533131"/>
                  <a:pt x="2382845" y="1543799"/>
                </a:cubicBezTo>
                <a:cubicBezTo>
                  <a:pt x="2371351" y="1554911"/>
                  <a:pt x="2360365" y="1566278"/>
                  <a:pt x="2349698" y="1577898"/>
                </a:cubicBezTo>
                <a:cubicBezTo>
                  <a:pt x="2338014" y="1587550"/>
                  <a:pt x="2326520" y="1597584"/>
                  <a:pt x="2315344" y="1608061"/>
                </a:cubicBezTo>
                <a:cubicBezTo>
                  <a:pt x="2303660" y="1618983"/>
                  <a:pt x="2292484" y="1630159"/>
                  <a:pt x="2281626" y="1641589"/>
                </a:cubicBezTo>
                <a:cubicBezTo>
                  <a:pt x="2269815" y="1651050"/>
                  <a:pt x="2258130" y="1660830"/>
                  <a:pt x="2246701" y="1671117"/>
                </a:cubicBezTo>
                <a:cubicBezTo>
                  <a:pt x="2234826" y="1681785"/>
                  <a:pt x="2223396" y="1692834"/>
                  <a:pt x="2212411" y="1704073"/>
                </a:cubicBezTo>
                <a:cubicBezTo>
                  <a:pt x="2200409" y="1713344"/>
                  <a:pt x="2188598" y="1722933"/>
                  <a:pt x="2176977" y="1732966"/>
                </a:cubicBezTo>
                <a:cubicBezTo>
                  <a:pt x="2164913" y="1743443"/>
                  <a:pt x="2153355" y="1754238"/>
                  <a:pt x="2142116" y="1765287"/>
                </a:cubicBezTo>
                <a:cubicBezTo>
                  <a:pt x="2129988" y="1774304"/>
                  <a:pt x="2117986" y="1783702"/>
                  <a:pt x="2106239" y="1793608"/>
                </a:cubicBezTo>
                <a:cubicBezTo>
                  <a:pt x="2093983" y="1803895"/>
                  <a:pt x="2082236" y="1814499"/>
                  <a:pt x="2070805" y="1825358"/>
                </a:cubicBezTo>
                <a:cubicBezTo>
                  <a:pt x="2058487" y="1834185"/>
                  <a:pt x="2046358" y="1843392"/>
                  <a:pt x="2034420" y="1853044"/>
                </a:cubicBezTo>
                <a:cubicBezTo>
                  <a:pt x="2022038" y="1863077"/>
                  <a:pt x="2010036" y="1873491"/>
                  <a:pt x="1998415" y="1884159"/>
                </a:cubicBezTo>
                <a:cubicBezTo>
                  <a:pt x="1985969" y="1892795"/>
                  <a:pt x="1973651" y="1901748"/>
                  <a:pt x="1961522" y="1911210"/>
                </a:cubicBezTo>
                <a:cubicBezTo>
                  <a:pt x="1948949" y="1921053"/>
                  <a:pt x="1936821" y="1931212"/>
                  <a:pt x="1925010" y="1941690"/>
                </a:cubicBezTo>
                <a:cubicBezTo>
                  <a:pt x="1912373" y="1950072"/>
                  <a:pt x="1899927" y="1958835"/>
                  <a:pt x="1887672" y="1968042"/>
                </a:cubicBezTo>
                <a:cubicBezTo>
                  <a:pt x="1874908" y="1977631"/>
                  <a:pt x="1862589" y="1987600"/>
                  <a:pt x="1850588" y="1997887"/>
                </a:cubicBezTo>
                <a:cubicBezTo>
                  <a:pt x="1837824" y="2006079"/>
                  <a:pt x="1825188" y="2014588"/>
                  <a:pt x="1812805" y="2023605"/>
                </a:cubicBezTo>
                <a:cubicBezTo>
                  <a:pt x="1799915" y="2033003"/>
                  <a:pt x="1787405" y="2042718"/>
                  <a:pt x="1775213" y="2052752"/>
                </a:cubicBezTo>
                <a:cubicBezTo>
                  <a:pt x="1762323" y="2060689"/>
                  <a:pt x="1749559" y="2069008"/>
                  <a:pt x="1736986" y="2077834"/>
                </a:cubicBezTo>
                <a:cubicBezTo>
                  <a:pt x="1723905" y="2086978"/>
                  <a:pt x="1711268" y="2096503"/>
                  <a:pt x="1698886" y="2106346"/>
                </a:cubicBezTo>
                <a:cubicBezTo>
                  <a:pt x="1685868" y="2114029"/>
                  <a:pt x="1672915" y="2122157"/>
                  <a:pt x="1660215" y="2130730"/>
                </a:cubicBezTo>
                <a:cubicBezTo>
                  <a:pt x="1646943" y="2139683"/>
                  <a:pt x="1634179" y="2148954"/>
                  <a:pt x="1621670" y="2158606"/>
                </a:cubicBezTo>
                <a:cubicBezTo>
                  <a:pt x="1608526" y="2166099"/>
                  <a:pt x="1595444" y="2173973"/>
                  <a:pt x="1582617" y="2182292"/>
                </a:cubicBezTo>
                <a:cubicBezTo>
                  <a:pt x="1569219" y="2190991"/>
                  <a:pt x="1556265" y="2200072"/>
                  <a:pt x="1543565" y="2209470"/>
                </a:cubicBezTo>
                <a:cubicBezTo>
                  <a:pt x="1530293" y="2216709"/>
                  <a:pt x="1517086" y="2224392"/>
                  <a:pt x="1504068" y="2232520"/>
                </a:cubicBezTo>
                <a:cubicBezTo>
                  <a:pt x="1490542" y="2240966"/>
                  <a:pt x="1477398" y="2249855"/>
                  <a:pt x="1464571" y="2258999"/>
                </a:cubicBezTo>
                <a:cubicBezTo>
                  <a:pt x="1451173" y="2266048"/>
                  <a:pt x="1437838" y="2273414"/>
                  <a:pt x="1424693" y="2281352"/>
                </a:cubicBezTo>
                <a:cubicBezTo>
                  <a:pt x="1410977" y="2289607"/>
                  <a:pt x="1397705" y="2298179"/>
                  <a:pt x="1384752" y="2307133"/>
                </a:cubicBezTo>
                <a:cubicBezTo>
                  <a:pt x="1371226" y="2313927"/>
                  <a:pt x="1357764" y="2321103"/>
                  <a:pt x="1344492" y="2328786"/>
                </a:cubicBezTo>
                <a:cubicBezTo>
                  <a:pt x="1330650" y="2336787"/>
                  <a:pt x="1317188" y="2345169"/>
                  <a:pt x="1304106" y="2353868"/>
                </a:cubicBezTo>
                <a:cubicBezTo>
                  <a:pt x="1290454" y="2360409"/>
                  <a:pt x="1276865" y="2367330"/>
                  <a:pt x="1263466" y="2374823"/>
                </a:cubicBezTo>
                <a:cubicBezTo>
                  <a:pt x="1249497" y="2382571"/>
                  <a:pt x="1235907" y="2390698"/>
                  <a:pt x="1222636" y="2399208"/>
                </a:cubicBezTo>
                <a:cubicBezTo>
                  <a:pt x="1208856" y="2405494"/>
                  <a:pt x="1195204" y="2412225"/>
                  <a:pt x="1181615" y="2419401"/>
                </a:cubicBezTo>
                <a:cubicBezTo>
                  <a:pt x="1167518" y="2426893"/>
                  <a:pt x="1153802" y="2434831"/>
                  <a:pt x="1140340" y="2443086"/>
                </a:cubicBezTo>
                <a:cubicBezTo>
                  <a:pt x="1126434" y="2449182"/>
                  <a:pt x="1112654" y="2455596"/>
                  <a:pt x="1099002" y="2462580"/>
                </a:cubicBezTo>
                <a:cubicBezTo>
                  <a:pt x="1084777" y="2469820"/>
                  <a:pt x="1070935" y="2477503"/>
                  <a:pt x="1057346" y="2485504"/>
                </a:cubicBezTo>
                <a:cubicBezTo>
                  <a:pt x="1043376" y="2491346"/>
                  <a:pt x="1029469" y="2497569"/>
                  <a:pt x="1015690" y="2504300"/>
                </a:cubicBezTo>
                <a:cubicBezTo>
                  <a:pt x="1001339" y="2511285"/>
                  <a:pt x="987368" y="2518715"/>
                  <a:pt x="973652" y="2526525"/>
                </a:cubicBezTo>
                <a:cubicBezTo>
                  <a:pt x="959555" y="2532113"/>
                  <a:pt x="945586" y="2538082"/>
                  <a:pt x="931679" y="2544559"/>
                </a:cubicBezTo>
                <a:cubicBezTo>
                  <a:pt x="917201" y="2551290"/>
                  <a:pt x="903104" y="2558529"/>
                  <a:pt x="889261" y="2566022"/>
                </a:cubicBezTo>
                <a:cubicBezTo>
                  <a:pt x="875101" y="2571356"/>
                  <a:pt x="860940" y="2577071"/>
                  <a:pt x="846970" y="2583294"/>
                </a:cubicBezTo>
                <a:cubicBezTo>
                  <a:pt x="832365" y="2589771"/>
                  <a:pt x="818141" y="2596756"/>
                  <a:pt x="804171" y="2603995"/>
                </a:cubicBezTo>
                <a:cubicBezTo>
                  <a:pt x="789884" y="2609075"/>
                  <a:pt x="775660" y="2614536"/>
                  <a:pt x="761563" y="2620568"/>
                </a:cubicBezTo>
                <a:cubicBezTo>
                  <a:pt x="746830" y="2626792"/>
                  <a:pt x="732479" y="2633523"/>
                  <a:pt x="718382" y="2640571"/>
                </a:cubicBezTo>
                <a:cubicBezTo>
                  <a:pt x="704031" y="2645397"/>
                  <a:pt x="689744" y="2650667"/>
                  <a:pt x="675520" y="2656383"/>
                </a:cubicBezTo>
                <a:cubicBezTo>
                  <a:pt x="660725" y="2662352"/>
                  <a:pt x="646247" y="2668829"/>
                  <a:pt x="632023" y="2675623"/>
                </a:cubicBezTo>
                <a:cubicBezTo>
                  <a:pt x="617608" y="2680195"/>
                  <a:pt x="603193" y="2685211"/>
                  <a:pt x="588842" y="2690673"/>
                </a:cubicBezTo>
                <a:cubicBezTo>
                  <a:pt x="573920" y="2696388"/>
                  <a:pt x="559315" y="2702611"/>
                  <a:pt x="545027" y="2709151"/>
                </a:cubicBezTo>
                <a:cubicBezTo>
                  <a:pt x="530486" y="2713469"/>
                  <a:pt x="516008" y="2718232"/>
                  <a:pt x="501593" y="2723439"/>
                </a:cubicBezTo>
                <a:cubicBezTo>
                  <a:pt x="106115" y="2867393"/>
                  <a:pt x="-97783" y="3304654"/>
                  <a:pt x="46172" y="3700132"/>
                </a:cubicBezTo>
                <a:cubicBezTo>
                  <a:pt x="190126" y="4095610"/>
                  <a:pt x="627387" y="4299508"/>
                  <a:pt x="1022865" y="4155554"/>
                </a:cubicBezTo>
                <a:cubicBezTo>
                  <a:pt x="1042042" y="4148569"/>
                  <a:pt x="1060838" y="4140886"/>
                  <a:pt x="1079126" y="4132504"/>
                </a:cubicBezTo>
                <a:cubicBezTo>
                  <a:pt x="1097859" y="4126916"/>
                  <a:pt x="1116527" y="4120566"/>
                  <a:pt x="1135069" y="4113454"/>
                </a:cubicBezTo>
                <a:cubicBezTo>
                  <a:pt x="1154183" y="4106151"/>
                  <a:pt x="1172725" y="4098086"/>
                  <a:pt x="1190886" y="4089451"/>
                </a:cubicBezTo>
                <a:cubicBezTo>
                  <a:pt x="1209491" y="4083545"/>
                  <a:pt x="1228034" y="4076878"/>
                  <a:pt x="1246512" y="4069448"/>
                </a:cubicBezTo>
                <a:cubicBezTo>
                  <a:pt x="1265435" y="4061765"/>
                  <a:pt x="1283914" y="4053446"/>
                  <a:pt x="1301884" y="4044492"/>
                </a:cubicBezTo>
                <a:cubicBezTo>
                  <a:pt x="1320426" y="4038270"/>
                  <a:pt x="1338841" y="4031285"/>
                  <a:pt x="1357129" y="4023474"/>
                </a:cubicBezTo>
                <a:cubicBezTo>
                  <a:pt x="1375925" y="4015473"/>
                  <a:pt x="1394277" y="4006837"/>
                  <a:pt x="1412056" y="3997503"/>
                </a:cubicBezTo>
                <a:cubicBezTo>
                  <a:pt x="1430472" y="3990962"/>
                  <a:pt x="1448760" y="3983660"/>
                  <a:pt x="1466921" y="3975532"/>
                </a:cubicBezTo>
                <a:cubicBezTo>
                  <a:pt x="1485590" y="3967213"/>
                  <a:pt x="1503751" y="3958196"/>
                  <a:pt x="1521403" y="3948608"/>
                </a:cubicBezTo>
                <a:cubicBezTo>
                  <a:pt x="1539691" y="3941749"/>
                  <a:pt x="1557852" y="3934066"/>
                  <a:pt x="1575887" y="3925684"/>
                </a:cubicBezTo>
                <a:cubicBezTo>
                  <a:pt x="1594428" y="3917048"/>
                  <a:pt x="1612399" y="3907714"/>
                  <a:pt x="1629925" y="3897871"/>
                </a:cubicBezTo>
                <a:cubicBezTo>
                  <a:pt x="1648086" y="3890696"/>
                  <a:pt x="1666120" y="3882758"/>
                  <a:pt x="1683964" y="3873995"/>
                </a:cubicBezTo>
                <a:cubicBezTo>
                  <a:pt x="1702315" y="3865042"/>
                  <a:pt x="1720159" y="3855390"/>
                  <a:pt x="1737494" y="3845230"/>
                </a:cubicBezTo>
                <a:cubicBezTo>
                  <a:pt x="1755528" y="3837736"/>
                  <a:pt x="1773435" y="3829482"/>
                  <a:pt x="1791152" y="3820465"/>
                </a:cubicBezTo>
                <a:cubicBezTo>
                  <a:pt x="1809376" y="3811193"/>
                  <a:pt x="1827029" y="3801288"/>
                  <a:pt x="1844174" y="3790747"/>
                </a:cubicBezTo>
                <a:cubicBezTo>
                  <a:pt x="1862081" y="3782936"/>
                  <a:pt x="1879798" y="3774364"/>
                  <a:pt x="1897387" y="3765029"/>
                </a:cubicBezTo>
                <a:cubicBezTo>
                  <a:pt x="1915421" y="3755441"/>
                  <a:pt x="1932947" y="3745217"/>
                  <a:pt x="1949838" y="3734422"/>
                </a:cubicBezTo>
                <a:cubicBezTo>
                  <a:pt x="1967618" y="3726294"/>
                  <a:pt x="1985207" y="3717404"/>
                  <a:pt x="2002606" y="3707752"/>
                </a:cubicBezTo>
                <a:cubicBezTo>
                  <a:pt x="2020514" y="3697846"/>
                  <a:pt x="2037786" y="3687305"/>
                  <a:pt x="2054550" y="3676192"/>
                </a:cubicBezTo>
                <a:cubicBezTo>
                  <a:pt x="2072202" y="3667747"/>
                  <a:pt x="2089602" y="3658540"/>
                  <a:pt x="2106810" y="3648634"/>
                </a:cubicBezTo>
                <a:cubicBezTo>
                  <a:pt x="2124527" y="3638410"/>
                  <a:pt x="2141608" y="3627552"/>
                  <a:pt x="2158181" y="3616185"/>
                </a:cubicBezTo>
                <a:cubicBezTo>
                  <a:pt x="2175644" y="3607422"/>
                  <a:pt x="2192916" y="3597961"/>
                  <a:pt x="2209934" y="3587737"/>
                </a:cubicBezTo>
                <a:cubicBezTo>
                  <a:pt x="2227460" y="3577196"/>
                  <a:pt x="2244351" y="3566084"/>
                  <a:pt x="2260734" y="3554399"/>
                </a:cubicBezTo>
                <a:cubicBezTo>
                  <a:pt x="2278070" y="3545319"/>
                  <a:pt x="2295151" y="3535540"/>
                  <a:pt x="2311978" y="3524999"/>
                </a:cubicBezTo>
                <a:cubicBezTo>
                  <a:pt x="2329314" y="3514141"/>
                  <a:pt x="2346015" y="3502711"/>
                  <a:pt x="2362207" y="3490773"/>
                </a:cubicBezTo>
                <a:cubicBezTo>
                  <a:pt x="2379352" y="3481438"/>
                  <a:pt x="2396306" y="3471342"/>
                  <a:pt x="2412943" y="3460483"/>
                </a:cubicBezTo>
                <a:cubicBezTo>
                  <a:pt x="2430089" y="3449371"/>
                  <a:pt x="2446599" y="3437623"/>
                  <a:pt x="2462537" y="3425367"/>
                </a:cubicBezTo>
                <a:cubicBezTo>
                  <a:pt x="2479555" y="3415716"/>
                  <a:pt x="2496255" y="3405302"/>
                  <a:pt x="2512765" y="3394189"/>
                </a:cubicBezTo>
                <a:cubicBezTo>
                  <a:pt x="2529720" y="3382759"/>
                  <a:pt x="2546040" y="3370758"/>
                  <a:pt x="2561788" y="3358248"/>
                </a:cubicBezTo>
                <a:cubicBezTo>
                  <a:pt x="2578615" y="3348279"/>
                  <a:pt x="2595189" y="3337611"/>
                  <a:pt x="2611445" y="3326244"/>
                </a:cubicBezTo>
                <a:cubicBezTo>
                  <a:pt x="2628209" y="3314497"/>
                  <a:pt x="2644274" y="3302241"/>
                  <a:pt x="2659768" y="3289478"/>
                </a:cubicBezTo>
                <a:cubicBezTo>
                  <a:pt x="2676405" y="3279254"/>
                  <a:pt x="2692788" y="3268268"/>
                  <a:pt x="2708853" y="3256585"/>
                </a:cubicBezTo>
                <a:cubicBezTo>
                  <a:pt x="2725364" y="3244583"/>
                  <a:pt x="2741302" y="3232010"/>
                  <a:pt x="2756542" y="3218929"/>
                </a:cubicBezTo>
                <a:cubicBezTo>
                  <a:pt x="2772989" y="3208388"/>
                  <a:pt x="2789181" y="3197148"/>
                  <a:pt x="2805056" y="3185211"/>
                </a:cubicBezTo>
                <a:cubicBezTo>
                  <a:pt x="2821376" y="3172892"/>
                  <a:pt x="2837060" y="3160065"/>
                  <a:pt x="2852110" y="3146730"/>
                </a:cubicBezTo>
                <a:cubicBezTo>
                  <a:pt x="2868365" y="3135935"/>
                  <a:pt x="2884367" y="3124378"/>
                  <a:pt x="2900052" y="3112186"/>
                </a:cubicBezTo>
                <a:cubicBezTo>
                  <a:pt x="2916181" y="3099613"/>
                  <a:pt x="2931612" y="3086468"/>
                  <a:pt x="2946407" y="3072879"/>
                </a:cubicBezTo>
                <a:cubicBezTo>
                  <a:pt x="2962473" y="3061767"/>
                  <a:pt x="2978284" y="3049955"/>
                  <a:pt x="2993715" y="3037446"/>
                </a:cubicBezTo>
                <a:cubicBezTo>
                  <a:pt x="3009590" y="3024555"/>
                  <a:pt x="3024829" y="3011221"/>
                  <a:pt x="3039371" y="2997378"/>
                </a:cubicBezTo>
                <a:cubicBezTo>
                  <a:pt x="3055246" y="2986011"/>
                  <a:pt x="3070867" y="2973946"/>
                  <a:pt x="3086043" y="2961183"/>
                </a:cubicBezTo>
                <a:cubicBezTo>
                  <a:pt x="3101728" y="2948038"/>
                  <a:pt x="3116651" y="2934386"/>
                  <a:pt x="3131002" y="2920289"/>
                </a:cubicBezTo>
                <a:cubicBezTo>
                  <a:pt x="3146686" y="2908605"/>
                  <a:pt x="3162053" y="2896286"/>
                  <a:pt x="3177039" y="2883268"/>
                </a:cubicBezTo>
                <a:cubicBezTo>
                  <a:pt x="3192470" y="2869870"/>
                  <a:pt x="3207202" y="2855963"/>
                  <a:pt x="3221299" y="2841612"/>
                </a:cubicBezTo>
                <a:cubicBezTo>
                  <a:pt x="3236792" y="2829674"/>
                  <a:pt x="3251905" y="2817101"/>
                  <a:pt x="3266701" y="2803766"/>
                </a:cubicBezTo>
                <a:cubicBezTo>
                  <a:pt x="3281877" y="2790114"/>
                  <a:pt x="3296355" y="2775953"/>
                  <a:pt x="3310199" y="2761348"/>
                </a:cubicBezTo>
                <a:cubicBezTo>
                  <a:pt x="3325439" y="2749156"/>
                  <a:pt x="3340361" y="2736266"/>
                  <a:pt x="3354902" y="2722740"/>
                </a:cubicBezTo>
                <a:cubicBezTo>
                  <a:pt x="3369825" y="2708770"/>
                  <a:pt x="3384113" y="2694419"/>
                  <a:pt x="3397638" y="2679560"/>
                </a:cubicBezTo>
                <a:cubicBezTo>
                  <a:pt x="3412688" y="2667114"/>
                  <a:pt x="3427420" y="2653970"/>
                  <a:pt x="3441707" y="2640190"/>
                </a:cubicBezTo>
                <a:cubicBezTo>
                  <a:pt x="3456439" y="2625966"/>
                  <a:pt x="3470409" y="2611361"/>
                  <a:pt x="3483680" y="2596311"/>
                </a:cubicBezTo>
                <a:cubicBezTo>
                  <a:pt x="3498540" y="2583611"/>
                  <a:pt x="3512954" y="2570213"/>
                  <a:pt x="3527051" y="2556180"/>
                </a:cubicBezTo>
                <a:cubicBezTo>
                  <a:pt x="3541148" y="2542146"/>
                  <a:pt x="3555245" y="2526842"/>
                  <a:pt x="3568263" y="2511539"/>
                </a:cubicBezTo>
                <a:cubicBezTo>
                  <a:pt x="3582867" y="2498585"/>
                  <a:pt x="3597091" y="2484933"/>
                  <a:pt x="3610935" y="2470645"/>
                </a:cubicBezTo>
                <a:cubicBezTo>
                  <a:pt x="3625159" y="2455913"/>
                  <a:pt x="3638621" y="2440800"/>
                  <a:pt x="3651384" y="2425306"/>
                </a:cubicBezTo>
                <a:cubicBezTo>
                  <a:pt x="3665799" y="2412098"/>
                  <a:pt x="3679768" y="2398192"/>
                  <a:pt x="3693294" y="2383650"/>
                </a:cubicBezTo>
                <a:cubicBezTo>
                  <a:pt x="3707264" y="2368728"/>
                  <a:pt x="3720409" y="2353361"/>
                  <a:pt x="3732918" y="2337613"/>
                </a:cubicBezTo>
                <a:cubicBezTo>
                  <a:pt x="3747078" y="2324151"/>
                  <a:pt x="3760795" y="2309990"/>
                  <a:pt x="3774129" y="2295258"/>
                </a:cubicBezTo>
                <a:cubicBezTo>
                  <a:pt x="3787782" y="2280082"/>
                  <a:pt x="3800736" y="2264461"/>
                  <a:pt x="3812991" y="2248522"/>
                </a:cubicBezTo>
                <a:cubicBezTo>
                  <a:pt x="3826898" y="2234806"/>
                  <a:pt x="3840424" y="2220455"/>
                  <a:pt x="3853441" y="2205469"/>
                </a:cubicBezTo>
                <a:cubicBezTo>
                  <a:pt x="3866840" y="2190039"/>
                  <a:pt x="3879476" y="2174227"/>
                  <a:pt x="3891477" y="2158035"/>
                </a:cubicBezTo>
                <a:cubicBezTo>
                  <a:pt x="3905130" y="2144065"/>
                  <a:pt x="3918402" y="2129460"/>
                  <a:pt x="3931165" y="2114283"/>
                </a:cubicBezTo>
                <a:cubicBezTo>
                  <a:pt x="3944310" y="2098598"/>
                  <a:pt x="3956692" y="2082597"/>
                  <a:pt x="3968376" y="2066214"/>
                </a:cubicBezTo>
                <a:cubicBezTo>
                  <a:pt x="3981775" y="2051990"/>
                  <a:pt x="3994792" y="2037194"/>
                  <a:pt x="4007302" y="2021764"/>
                </a:cubicBezTo>
                <a:cubicBezTo>
                  <a:pt x="4020192" y="2005889"/>
                  <a:pt x="4032257" y="1989633"/>
                  <a:pt x="4043624" y="1973059"/>
                </a:cubicBezTo>
                <a:cubicBezTo>
                  <a:pt x="4056768" y="1958644"/>
                  <a:pt x="4069531" y="1943595"/>
                  <a:pt x="4081787" y="1927911"/>
                </a:cubicBezTo>
                <a:cubicBezTo>
                  <a:pt x="4094360" y="1911781"/>
                  <a:pt x="4106171" y="1895335"/>
                  <a:pt x="4117284" y="1878571"/>
                </a:cubicBezTo>
                <a:cubicBezTo>
                  <a:pt x="4130174" y="1863903"/>
                  <a:pt x="4142684" y="1848662"/>
                  <a:pt x="4154622" y="1832787"/>
                </a:cubicBezTo>
                <a:cubicBezTo>
                  <a:pt x="4166940" y="1816468"/>
                  <a:pt x="4178434" y="1799767"/>
                  <a:pt x="4189229" y="1782877"/>
                </a:cubicBezTo>
                <a:cubicBezTo>
                  <a:pt x="4201865" y="1768017"/>
                  <a:pt x="4214058" y="1752523"/>
                  <a:pt x="4225741" y="1736458"/>
                </a:cubicBezTo>
                <a:cubicBezTo>
                  <a:pt x="4237743" y="1719948"/>
                  <a:pt x="4248983" y="1703057"/>
                  <a:pt x="4259460" y="1685912"/>
                </a:cubicBezTo>
                <a:cubicBezTo>
                  <a:pt x="4271843" y="1670799"/>
                  <a:pt x="4283781" y="1655115"/>
                  <a:pt x="4295211" y="1638859"/>
                </a:cubicBezTo>
                <a:cubicBezTo>
                  <a:pt x="4306958" y="1622094"/>
                  <a:pt x="4317880" y="1605077"/>
                  <a:pt x="4328040" y="1587741"/>
                </a:cubicBezTo>
                <a:cubicBezTo>
                  <a:pt x="4340169" y="1572437"/>
                  <a:pt x="4351852" y="1556499"/>
                  <a:pt x="4362965" y="1540053"/>
                </a:cubicBezTo>
                <a:cubicBezTo>
                  <a:pt x="4374395" y="1523098"/>
                  <a:pt x="4385000" y="1505890"/>
                  <a:pt x="4394906" y="1488364"/>
                </a:cubicBezTo>
                <a:cubicBezTo>
                  <a:pt x="4406780" y="1472806"/>
                  <a:pt x="4418147" y="1456741"/>
                  <a:pt x="4428941" y="1440040"/>
                </a:cubicBezTo>
                <a:cubicBezTo>
                  <a:pt x="4440054" y="1422895"/>
                  <a:pt x="4450404" y="1405496"/>
                  <a:pt x="4459993" y="1387780"/>
                </a:cubicBezTo>
                <a:cubicBezTo>
                  <a:pt x="4471614" y="1372031"/>
                  <a:pt x="4482663" y="1355775"/>
                  <a:pt x="4493203" y="1338885"/>
                </a:cubicBezTo>
                <a:cubicBezTo>
                  <a:pt x="4504062" y="1321549"/>
                  <a:pt x="4514032" y="1303960"/>
                  <a:pt x="4523366" y="1286116"/>
                </a:cubicBezTo>
                <a:cubicBezTo>
                  <a:pt x="4534669" y="1270178"/>
                  <a:pt x="4545465" y="1253667"/>
                  <a:pt x="4555688" y="1236649"/>
                </a:cubicBezTo>
                <a:cubicBezTo>
                  <a:pt x="4560514" y="1228585"/>
                  <a:pt x="4565149" y="1220521"/>
                  <a:pt x="4569594" y="1212392"/>
                </a:cubicBezTo>
                <a:cubicBezTo>
                  <a:pt x="4585660" y="1190358"/>
                  <a:pt x="4600773" y="1167308"/>
                  <a:pt x="4614743" y="1143178"/>
                </a:cubicBezTo>
                <a:cubicBezTo>
                  <a:pt x="4825182" y="778687"/>
                  <a:pt x="4700278" y="312661"/>
                  <a:pt x="4335851" y="102285"/>
                </a:cubicBezTo>
                <a:close/>
              </a:path>
            </a:pathLst>
          </a:custGeom>
          <a:gradFill>
            <a:gsLst>
              <a:gs pos="100000">
                <a:schemeClr val="bg1">
                  <a:alpha val="0"/>
                </a:schemeClr>
              </a:gs>
              <a:gs pos="32000">
                <a:srgbClr val="D5CEFE">
                  <a:alpha val="3970"/>
                </a:srgbClr>
              </a:gs>
              <a:gs pos="65000">
                <a:srgbClr val="D2CBFE">
                  <a:alpha val="14039"/>
                </a:srgbClr>
              </a:gs>
              <a:gs pos="48000">
                <a:schemeClr val="accent6">
                  <a:lumMod val="20000"/>
                  <a:lumOff val="80000"/>
                  <a:alpha val="20721"/>
                </a:schemeClr>
              </a:gs>
              <a:gs pos="0">
                <a:schemeClr val="bg1">
                  <a:alpha val="0"/>
                </a:schemeClr>
              </a:gs>
            </a:gsLst>
            <a:lin ang="8400000" scaled="0"/>
          </a:gra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59986710-A475-2BEA-F2B9-275A2793E73B}"/>
              </a:ext>
            </a:extLst>
          </p:cNvPr>
          <p:cNvSpPr/>
          <p:nvPr/>
        </p:nvSpPr>
        <p:spPr>
          <a:xfrm>
            <a:off x="6656958" y="4966335"/>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19050"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D45A6E2E-9FFB-A104-9F88-DA5B7C9A15D3}"/>
              </a:ext>
            </a:extLst>
          </p:cNvPr>
          <p:cNvSpPr/>
          <p:nvPr/>
        </p:nvSpPr>
        <p:spPr>
          <a:xfrm>
            <a:off x="9851263" y="2286000"/>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noFill/>
          <a:ln w="19050"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5" name="Text Placeholder 23">
            <a:extLst>
              <a:ext uri="{FF2B5EF4-FFF2-40B4-BE49-F238E27FC236}">
                <a16:creationId xmlns:a16="http://schemas.microsoft.com/office/drawing/2014/main" id="{8B9D827D-CAF5-428D-638B-4B34DBF1B9DE}"/>
              </a:ext>
            </a:extLst>
          </p:cNvPr>
          <p:cNvSpPr>
            <a:spLocks noGrp="1"/>
          </p:cNvSpPr>
          <p:nvPr>
            <p:ph type="body" sz="quarter" idx="27" hasCustomPrompt="1"/>
          </p:nvPr>
        </p:nvSpPr>
        <p:spPr>
          <a:xfrm>
            <a:off x="766764" y="6335011"/>
            <a:ext cx="532923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Tree>
    <p:extLst>
      <p:ext uri="{BB962C8B-B14F-4D97-AF65-F5344CB8AC3E}">
        <p14:creationId xmlns:p14="http://schemas.microsoft.com/office/powerpoint/2010/main" val="30513850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05 Statement_2 Dark">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4DADC88-63E8-362D-B60C-7250576842DE}"/>
              </a:ext>
            </a:extLst>
          </p:cNvPr>
          <p:cNvSpPr/>
          <p:nvPr/>
        </p:nvSpPr>
        <p:spPr>
          <a:xfrm>
            <a:off x="1"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5334000 w 12192000"/>
              <a:gd name="connsiteY3" fmla="*/ 6858000 h 6858000"/>
              <a:gd name="connsiteX4" fmla="*/ 1219200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12192000" y="0"/>
                </a:moveTo>
                <a:lnTo>
                  <a:pt x="0" y="0"/>
                </a:lnTo>
                <a:lnTo>
                  <a:pt x="0" y="6858000"/>
                </a:lnTo>
                <a:lnTo>
                  <a:pt x="5334000" y="6858000"/>
                </a:lnTo>
                <a:cubicBezTo>
                  <a:pt x="9121584" y="6858000"/>
                  <a:pt x="12192000" y="3787584"/>
                  <a:pt x="12192000" y="0"/>
                </a:cubicBezTo>
                <a:close/>
              </a:path>
            </a:pathLst>
          </a:custGeom>
          <a:solidFill>
            <a:srgbClr val="130183"/>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Title 1">
            <a:extLst>
              <a:ext uri="{FF2B5EF4-FFF2-40B4-BE49-F238E27FC236}">
                <a16:creationId xmlns:a16="http://schemas.microsoft.com/office/drawing/2014/main" id="{84DCDAC2-BCB6-F80A-2AEC-3629760622F8}"/>
              </a:ext>
            </a:extLst>
          </p:cNvPr>
          <p:cNvSpPr>
            <a:spLocks noGrp="1"/>
          </p:cNvSpPr>
          <p:nvPr>
            <p:ph type="title" hasCustomPrompt="1"/>
          </p:nvPr>
        </p:nvSpPr>
        <p:spPr>
          <a:xfrm>
            <a:off x="766764" y="2801133"/>
            <a:ext cx="5329237" cy="1255728"/>
          </a:xfrm>
          <a:prstGeom prst="rect">
            <a:avLst/>
          </a:prstGeom>
        </p:spPr>
        <p:txBody>
          <a:bodyPr wrap="square" lIns="0" tIns="0" rIns="0" bIns="0" anchor="ctr" anchorCtr="0">
            <a:spAutoFit/>
          </a:bodyPr>
          <a:lstStyle>
            <a:lvl1pPr algn="l">
              <a:lnSpc>
                <a:spcPct val="85000"/>
              </a:lnSpc>
              <a:defRPr sz="4800" b="0" i="0">
                <a:solidFill>
                  <a:schemeClr val="bg1"/>
                </a:solidFill>
                <a:latin typeface="+mj-lt"/>
                <a:ea typeface="Hurme FIN Mono 1a" panose="020B0609030202010107" pitchFamily="49" charset="0"/>
              </a:defRPr>
            </a:lvl1pPr>
          </a:lstStyle>
          <a:p>
            <a:r>
              <a:rPr lang="en-US"/>
              <a:t>This is a statement slide</a:t>
            </a:r>
          </a:p>
        </p:txBody>
      </p:sp>
      <p:sp>
        <p:nvSpPr>
          <p:cNvPr id="3" name="Slide Number Placeholder 5">
            <a:extLst>
              <a:ext uri="{FF2B5EF4-FFF2-40B4-BE49-F238E27FC236}">
                <a16:creationId xmlns:a16="http://schemas.microsoft.com/office/drawing/2014/main" id="{9F802F37-C085-9F6B-AAD0-6AE013A5DF87}"/>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8" name="Freeform: Shape 7">
            <a:extLst>
              <a:ext uri="{FF2B5EF4-FFF2-40B4-BE49-F238E27FC236}">
                <a16:creationId xmlns:a16="http://schemas.microsoft.com/office/drawing/2014/main" id="{4DE5D796-0357-F4E3-D46C-0FA3EA3A31EC}"/>
              </a:ext>
            </a:extLst>
          </p:cNvPr>
          <p:cNvSpPr/>
          <p:nvPr/>
        </p:nvSpPr>
        <p:spPr>
          <a:xfrm>
            <a:off x="6658666" y="2285887"/>
            <a:ext cx="4716964" cy="4201725"/>
          </a:xfrm>
          <a:custGeom>
            <a:avLst/>
            <a:gdLst>
              <a:gd name="connsiteX0" fmla="*/ 4335597 w 4716964"/>
              <a:gd name="connsiteY0" fmla="*/ 102222 h 4201725"/>
              <a:gd name="connsiteX1" fmla="*/ 3294704 w 4716964"/>
              <a:gd name="connsiteY1" fmla="*/ 381114 h 4201725"/>
              <a:gd name="connsiteX2" fmla="*/ 3287339 w 4716964"/>
              <a:gd name="connsiteY2" fmla="*/ 394195 h 4201725"/>
              <a:gd name="connsiteX3" fmla="*/ 3249112 w 4716964"/>
              <a:gd name="connsiteY3" fmla="*/ 451662 h 4201725"/>
              <a:gd name="connsiteX4" fmla="*/ 3225934 w 4716964"/>
              <a:gd name="connsiteY4" fmla="*/ 493191 h 4201725"/>
              <a:gd name="connsiteX5" fmla="*/ 3200534 w 4716964"/>
              <a:gd name="connsiteY5" fmla="*/ 531165 h 4201725"/>
              <a:gd name="connsiteX6" fmla="*/ 3176658 w 4716964"/>
              <a:gd name="connsiteY6" fmla="*/ 572312 h 4201725"/>
              <a:gd name="connsiteX7" fmla="*/ 3150623 w 4716964"/>
              <a:gd name="connsiteY7" fmla="*/ 609841 h 4201725"/>
              <a:gd name="connsiteX8" fmla="*/ 3125985 w 4716964"/>
              <a:gd name="connsiteY8" fmla="*/ 650544 h 4201725"/>
              <a:gd name="connsiteX9" fmla="*/ 3099252 w 4716964"/>
              <a:gd name="connsiteY9" fmla="*/ 687628 h 4201725"/>
              <a:gd name="connsiteX10" fmla="*/ 3073915 w 4716964"/>
              <a:gd name="connsiteY10" fmla="*/ 727887 h 4201725"/>
              <a:gd name="connsiteX11" fmla="*/ 3046547 w 4716964"/>
              <a:gd name="connsiteY11" fmla="*/ 764527 h 4201725"/>
              <a:gd name="connsiteX12" fmla="*/ 3020512 w 4716964"/>
              <a:gd name="connsiteY12" fmla="*/ 804341 h 4201725"/>
              <a:gd name="connsiteX13" fmla="*/ 2992508 w 4716964"/>
              <a:gd name="connsiteY13" fmla="*/ 840473 h 4201725"/>
              <a:gd name="connsiteX14" fmla="*/ 2965775 w 4716964"/>
              <a:gd name="connsiteY14" fmla="*/ 879843 h 4201725"/>
              <a:gd name="connsiteX15" fmla="*/ 2937136 w 4716964"/>
              <a:gd name="connsiteY15" fmla="*/ 915466 h 4201725"/>
              <a:gd name="connsiteX16" fmla="*/ 2909767 w 4716964"/>
              <a:gd name="connsiteY16" fmla="*/ 954328 h 4201725"/>
              <a:gd name="connsiteX17" fmla="*/ 2880558 w 4716964"/>
              <a:gd name="connsiteY17" fmla="*/ 989444 h 4201725"/>
              <a:gd name="connsiteX18" fmla="*/ 2852490 w 4716964"/>
              <a:gd name="connsiteY18" fmla="*/ 1027861 h 4201725"/>
              <a:gd name="connsiteX19" fmla="*/ 2822646 w 4716964"/>
              <a:gd name="connsiteY19" fmla="*/ 1062469 h 4201725"/>
              <a:gd name="connsiteX20" fmla="*/ 2793880 w 4716964"/>
              <a:gd name="connsiteY20" fmla="*/ 1100379 h 4201725"/>
              <a:gd name="connsiteX21" fmla="*/ 2763464 w 4716964"/>
              <a:gd name="connsiteY21" fmla="*/ 1134478 h 4201725"/>
              <a:gd name="connsiteX22" fmla="*/ 2734063 w 4716964"/>
              <a:gd name="connsiteY22" fmla="*/ 1171880 h 4201725"/>
              <a:gd name="connsiteX23" fmla="*/ 2703012 w 4716964"/>
              <a:gd name="connsiteY23" fmla="*/ 1205471 h 4201725"/>
              <a:gd name="connsiteX24" fmla="*/ 2672976 w 4716964"/>
              <a:gd name="connsiteY24" fmla="*/ 1242365 h 4201725"/>
              <a:gd name="connsiteX25" fmla="*/ 2641353 w 4716964"/>
              <a:gd name="connsiteY25" fmla="*/ 1275385 h 4201725"/>
              <a:gd name="connsiteX26" fmla="*/ 2610683 w 4716964"/>
              <a:gd name="connsiteY26" fmla="*/ 1311706 h 4201725"/>
              <a:gd name="connsiteX27" fmla="*/ 2578488 w 4716964"/>
              <a:gd name="connsiteY27" fmla="*/ 1344155 h 4201725"/>
              <a:gd name="connsiteX28" fmla="*/ 2547183 w 4716964"/>
              <a:gd name="connsiteY28" fmla="*/ 1379969 h 4201725"/>
              <a:gd name="connsiteX29" fmla="*/ 2514416 w 4716964"/>
              <a:gd name="connsiteY29" fmla="*/ 1411846 h 4201725"/>
              <a:gd name="connsiteX30" fmla="*/ 2482476 w 4716964"/>
              <a:gd name="connsiteY30" fmla="*/ 1447089 h 4201725"/>
              <a:gd name="connsiteX31" fmla="*/ 2449202 w 4716964"/>
              <a:gd name="connsiteY31" fmla="*/ 1478394 h 4201725"/>
              <a:gd name="connsiteX32" fmla="*/ 2416690 w 4716964"/>
              <a:gd name="connsiteY32" fmla="*/ 1513065 h 4201725"/>
              <a:gd name="connsiteX33" fmla="*/ 2382845 w 4716964"/>
              <a:gd name="connsiteY33" fmla="*/ 1543799 h 4201725"/>
              <a:gd name="connsiteX34" fmla="*/ 2349698 w 4716964"/>
              <a:gd name="connsiteY34" fmla="*/ 1577898 h 4201725"/>
              <a:gd name="connsiteX35" fmla="*/ 2315344 w 4716964"/>
              <a:gd name="connsiteY35" fmla="*/ 1608061 h 4201725"/>
              <a:gd name="connsiteX36" fmla="*/ 2281626 w 4716964"/>
              <a:gd name="connsiteY36" fmla="*/ 1641589 h 4201725"/>
              <a:gd name="connsiteX37" fmla="*/ 2246701 w 4716964"/>
              <a:gd name="connsiteY37" fmla="*/ 1671117 h 4201725"/>
              <a:gd name="connsiteX38" fmla="*/ 2212411 w 4716964"/>
              <a:gd name="connsiteY38" fmla="*/ 1704073 h 4201725"/>
              <a:gd name="connsiteX39" fmla="*/ 2176977 w 4716964"/>
              <a:gd name="connsiteY39" fmla="*/ 1732966 h 4201725"/>
              <a:gd name="connsiteX40" fmla="*/ 2142116 w 4716964"/>
              <a:gd name="connsiteY40" fmla="*/ 1765287 h 4201725"/>
              <a:gd name="connsiteX41" fmla="*/ 2106239 w 4716964"/>
              <a:gd name="connsiteY41" fmla="*/ 1793608 h 4201725"/>
              <a:gd name="connsiteX42" fmla="*/ 2070805 w 4716964"/>
              <a:gd name="connsiteY42" fmla="*/ 1825358 h 4201725"/>
              <a:gd name="connsiteX43" fmla="*/ 2034420 w 4716964"/>
              <a:gd name="connsiteY43" fmla="*/ 1853044 h 4201725"/>
              <a:gd name="connsiteX44" fmla="*/ 1998415 w 4716964"/>
              <a:gd name="connsiteY44" fmla="*/ 1884159 h 4201725"/>
              <a:gd name="connsiteX45" fmla="*/ 1961522 w 4716964"/>
              <a:gd name="connsiteY45" fmla="*/ 1911210 h 4201725"/>
              <a:gd name="connsiteX46" fmla="*/ 1925010 w 4716964"/>
              <a:gd name="connsiteY46" fmla="*/ 1941690 h 4201725"/>
              <a:gd name="connsiteX47" fmla="*/ 1887672 w 4716964"/>
              <a:gd name="connsiteY47" fmla="*/ 1968042 h 4201725"/>
              <a:gd name="connsiteX48" fmla="*/ 1850588 w 4716964"/>
              <a:gd name="connsiteY48" fmla="*/ 1997887 h 4201725"/>
              <a:gd name="connsiteX49" fmla="*/ 1812805 w 4716964"/>
              <a:gd name="connsiteY49" fmla="*/ 2023605 h 4201725"/>
              <a:gd name="connsiteX50" fmla="*/ 1775213 w 4716964"/>
              <a:gd name="connsiteY50" fmla="*/ 2052752 h 4201725"/>
              <a:gd name="connsiteX51" fmla="*/ 1736986 w 4716964"/>
              <a:gd name="connsiteY51" fmla="*/ 2077834 h 4201725"/>
              <a:gd name="connsiteX52" fmla="*/ 1698886 w 4716964"/>
              <a:gd name="connsiteY52" fmla="*/ 2106346 h 4201725"/>
              <a:gd name="connsiteX53" fmla="*/ 1660215 w 4716964"/>
              <a:gd name="connsiteY53" fmla="*/ 2130730 h 4201725"/>
              <a:gd name="connsiteX54" fmla="*/ 1621670 w 4716964"/>
              <a:gd name="connsiteY54" fmla="*/ 2158606 h 4201725"/>
              <a:gd name="connsiteX55" fmla="*/ 1582617 w 4716964"/>
              <a:gd name="connsiteY55" fmla="*/ 2182292 h 4201725"/>
              <a:gd name="connsiteX56" fmla="*/ 1543565 w 4716964"/>
              <a:gd name="connsiteY56" fmla="*/ 2209470 h 4201725"/>
              <a:gd name="connsiteX57" fmla="*/ 1504068 w 4716964"/>
              <a:gd name="connsiteY57" fmla="*/ 2232520 h 4201725"/>
              <a:gd name="connsiteX58" fmla="*/ 1464571 w 4716964"/>
              <a:gd name="connsiteY58" fmla="*/ 2258999 h 4201725"/>
              <a:gd name="connsiteX59" fmla="*/ 1424693 w 4716964"/>
              <a:gd name="connsiteY59" fmla="*/ 2281352 h 4201725"/>
              <a:gd name="connsiteX60" fmla="*/ 1384752 w 4716964"/>
              <a:gd name="connsiteY60" fmla="*/ 2307133 h 4201725"/>
              <a:gd name="connsiteX61" fmla="*/ 1344492 w 4716964"/>
              <a:gd name="connsiteY61" fmla="*/ 2328786 h 4201725"/>
              <a:gd name="connsiteX62" fmla="*/ 1304106 w 4716964"/>
              <a:gd name="connsiteY62" fmla="*/ 2353868 h 4201725"/>
              <a:gd name="connsiteX63" fmla="*/ 1263466 w 4716964"/>
              <a:gd name="connsiteY63" fmla="*/ 2374823 h 4201725"/>
              <a:gd name="connsiteX64" fmla="*/ 1222636 w 4716964"/>
              <a:gd name="connsiteY64" fmla="*/ 2399208 h 4201725"/>
              <a:gd name="connsiteX65" fmla="*/ 1181615 w 4716964"/>
              <a:gd name="connsiteY65" fmla="*/ 2419401 h 4201725"/>
              <a:gd name="connsiteX66" fmla="*/ 1140340 w 4716964"/>
              <a:gd name="connsiteY66" fmla="*/ 2443086 h 4201725"/>
              <a:gd name="connsiteX67" fmla="*/ 1099002 w 4716964"/>
              <a:gd name="connsiteY67" fmla="*/ 2462580 h 4201725"/>
              <a:gd name="connsiteX68" fmla="*/ 1057346 w 4716964"/>
              <a:gd name="connsiteY68" fmla="*/ 2485504 h 4201725"/>
              <a:gd name="connsiteX69" fmla="*/ 1015690 w 4716964"/>
              <a:gd name="connsiteY69" fmla="*/ 2504300 h 4201725"/>
              <a:gd name="connsiteX70" fmla="*/ 973652 w 4716964"/>
              <a:gd name="connsiteY70" fmla="*/ 2526525 h 4201725"/>
              <a:gd name="connsiteX71" fmla="*/ 931679 w 4716964"/>
              <a:gd name="connsiteY71" fmla="*/ 2544559 h 4201725"/>
              <a:gd name="connsiteX72" fmla="*/ 889261 w 4716964"/>
              <a:gd name="connsiteY72" fmla="*/ 2566022 h 4201725"/>
              <a:gd name="connsiteX73" fmla="*/ 846970 w 4716964"/>
              <a:gd name="connsiteY73" fmla="*/ 2583294 h 4201725"/>
              <a:gd name="connsiteX74" fmla="*/ 804171 w 4716964"/>
              <a:gd name="connsiteY74" fmla="*/ 2603995 h 4201725"/>
              <a:gd name="connsiteX75" fmla="*/ 761563 w 4716964"/>
              <a:gd name="connsiteY75" fmla="*/ 2620568 h 4201725"/>
              <a:gd name="connsiteX76" fmla="*/ 718382 w 4716964"/>
              <a:gd name="connsiteY76" fmla="*/ 2640571 h 4201725"/>
              <a:gd name="connsiteX77" fmla="*/ 675520 w 4716964"/>
              <a:gd name="connsiteY77" fmla="*/ 2656383 h 4201725"/>
              <a:gd name="connsiteX78" fmla="*/ 632023 w 4716964"/>
              <a:gd name="connsiteY78" fmla="*/ 2675623 h 4201725"/>
              <a:gd name="connsiteX79" fmla="*/ 588842 w 4716964"/>
              <a:gd name="connsiteY79" fmla="*/ 2690673 h 4201725"/>
              <a:gd name="connsiteX80" fmla="*/ 545027 w 4716964"/>
              <a:gd name="connsiteY80" fmla="*/ 2709151 h 4201725"/>
              <a:gd name="connsiteX81" fmla="*/ 501593 w 4716964"/>
              <a:gd name="connsiteY81" fmla="*/ 2723439 h 4201725"/>
              <a:gd name="connsiteX82" fmla="*/ 46172 w 4716964"/>
              <a:gd name="connsiteY82" fmla="*/ 3700132 h 4201725"/>
              <a:gd name="connsiteX83" fmla="*/ 1022865 w 4716964"/>
              <a:gd name="connsiteY83" fmla="*/ 4155554 h 4201725"/>
              <a:gd name="connsiteX84" fmla="*/ 1079126 w 4716964"/>
              <a:gd name="connsiteY84" fmla="*/ 4132504 h 4201725"/>
              <a:gd name="connsiteX85" fmla="*/ 1135069 w 4716964"/>
              <a:gd name="connsiteY85" fmla="*/ 4113454 h 4201725"/>
              <a:gd name="connsiteX86" fmla="*/ 1190886 w 4716964"/>
              <a:gd name="connsiteY86" fmla="*/ 4089451 h 4201725"/>
              <a:gd name="connsiteX87" fmla="*/ 1246512 w 4716964"/>
              <a:gd name="connsiteY87" fmla="*/ 4069448 h 4201725"/>
              <a:gd name="connsiteX88" fmla="*/ 1301884 w 4716964"/>
              <a:gd name="connsiteY88" fmla="*/ 4044492 h 4201725"/>
              <a:gd name="connsiteX89" fmla="*/ 1357129 w 4716964"/>
              <a:gd name="connsiteY89" fmla="*/ 4023474 h 4201725"/>
              <a:gd name="connsiteX90" fmla="*/ 1412056 w 4716964"/>
              <a:gd name="connsiteY90" fmla="*/ 3997503 h 4201725"/>
              <a:gd name="connsiteX91" fmla="*/ 1466921 w 4716964"/>
              <a:gd name="connsiteY91" fmla="*/ 3975532 h 4201725"/>
              <a:gd name="connsiteX92" fmla="*/ 1521403 w 4716964"/>
              <a:gd name="connsiteY92" fmla="*/ 3948608 h 4201725"/>
              <a:gd name="connsiteX93" fmla="*/ 1575887 w 4716964"/>
              <a:gd name="connsiteY93" fmla="*/ 3925684 h 4201725"/>
              <a:gd name="connsiteX94" fmla="*/ 1629925 w 4716964"/>
              <a:gd name="connsiteY94" fmla="*/ 3897871 h 4201725"/>
              <a:gd name="connsiteX95" fmla="*/ 1683964 w 4716964"/>
              <a:gd name="connsiteY95" fmla="*/ 3873995 h 4201725"/>
              <a:gd name="connsiteX96" fmla="*/ 1737494 w 4716964"/>
              <a:gd name="connsiteY96" fmla="*/ 3845230 h 4201725"/>
              <a:gd name="connsiteX97" fmla="*/ 1791152 w 4716964"/>
              <a:gd name="connsiteY97" fmla="*/ 3820465 h 4201725"/>
              <a:gd name="connsiteX98" fmla="*/ 1844174 w 4716964"/>
              <a:gd name="connsiteY98" fmla="*/ 3790747 h 4201725"/>
              <a:gd name="connsiteX99" fmla="*/ 1897387 w 4716964"/>
              <a:gd name="connsiteY99" fmla="*/ 3765029 h 4201725"/>
              <a:gd name="connsiteX100" fmla="*/ 1949838 w 4716964"/>
              <a:gd name="connsiteY100" fmla="*/ 3734422 h 4201725"/>
              <a:gd name="connsiteX101" fmla="*/ 2002606 w 4716964"/>
              <a:gd name="connsiteY101" fmla="*/ 3707752 h 4201725"/>
              <a:gd name="connsiteX102" fmla="*/ 2054550 w 4716964"/>
              <a:gd name="connsiteY102" fmla="*/ 3676192 h 4201725"/>
              <a:gd name="connsiteX103" fmla="*/ 2106810 w 4716964"/>
              <a:gd name="connsiteY103" fmla="*/ 3648634 h 4201725"/>
              <a:gd name="connsiteX104" fmla="*/ 2158181 w 4716964"/>
              <a:gd name="connsiteY104" fmla="*/ 3616185 h 4201725"/>
              <a:gd name="connsiteX105" fmla="*/ 2209934 w 4716964"/>
              <a:gd name="connsiteY105" fmla="*/ 3587737 h 4201725"/>
              <a:gd name="connsiteX106" fmla="*/ 2260734 w 4716964"/>
              <a:gd name="connsiteY106" fmla="*/ 3554399 h 4201725"/>
              <a:gd name="connsiteX107" fmla="*/ 2311978 w 4716964"/>
              <a:gd name="connsiteY107" fmla="*/ 3524999 h 4201725"/>
              <a:gd name="connsiteX108" fmla="*/ 2362207 w 4716964"/>
              <a:gd name="connsiteY108" fmla="*/ 3490773 h 4201725"/>
              <a:gd name="connsiteX109" fmla="*/ 2412943 w 4716964"/>
              <a:gd name="connsiteY109" fmla="*/ 3460483 h 4201725"/>
              <a:gd name="connsiteX110" fmla="*/ 2462537 w 4716964"/>
              <a:gd name="connsiteY110" fmla="*/ 3425367 h 4201725"/>
              <a:gd name="connsiteX111" fmla="*/ 2512765 w 4716964"/>
              <a:gd name="connsiteY111" fmla="*/ 3394189 h 4201725"/>
              <a:gd name="connsiteX112" fmla="*/ 2561788 w 4716964"/>
              <a:gd name="connsiteY112" fmla="*/ 3358248 h 4201725"/>
              <a:gd name="connsiteX113" fmla="*/ 2611445 w 4716964"/>
              <a:gd name="connsiteY113" fmla="*/ 3326244 h 4201725"/>
              <a:gd name="connsiteX114" fmla="*/ 2659768 w 4716964"/>
              <a:gd name="connsiteY114" fmla="*/ 3289478 h 4201725"/>
              <a:gd name="connsiteX115" fmla="*/ 2708853 w 4716964"/>
              <a:gd name="connsiteY115" fmla="*/ 3256585 h 4201725"/>
              <a:gd name="connsiteX116" fmla="*/ 2756542 w 4716964"/>
              <a:gd name="connsiteY116" fmla="*/ 3218929 h 4201725"/>
              <a:gd name="connsiteX117" fmla="*/ 2805056 w 4716964"/>
              <a:gd name="connsiteY117" fmla="*/ 3185211 h 4201725"/>
              <a:gd name="connsiteX118" fmla="*/ 2852110 w 4716964"/>
              <a:gd name="connsiteY118" fmla="*/ 3146730 h 4201725"/>
              <a:gd name="connsiteX119" fmla="*/ 2900052 w 4716964"/>
              <a:gd name="connsiteY119" fmla="*/ 3112186 h 4201725"/>
              <a:gd name="connsiteX120" fmla="*/ 2946407 w 4716964"/>
              <a:gd name="connsiteY120" fmla="*/ 3072879 h 4201725"/>
              <a:gd name="connsiteX121" fmla="*/ 2993715 w 4716964"/>
              <a:gd name="connsiteY121" fmla="*/ 3037446 h 4201725"/>
              <a:gd name="connsiteX122" fmla="*/ 3039371 w 4716964"/>
              <a:gd name="connsiteY122" fmla="*/ 2997378 h 4201725"/>
              <a:gd name="connsiteX123" fmla="*/ 3086043 w 4716964"/>
              <a:gd name="connsiteY123" fmla="*/ 2961183 h 4201725"/>
              <a:gd name="connsiteX124" fmla="*/ 3131002 w 4716964"/>
              <a:gd name="connsiteY124" fmla="*/ 2920289 h 4201725"/>
              <a:gd name="connsiteX125" fmla="*/ 3177039 w 4716964"/>
              <a:gd name="connsiteY125" fmla="*/ 2883268 h 4201725"/>
              <a:gd name="connsiteX126" fmla="*/ 3221299 w 4716964"/>
              <a:gd name="connsiteY126" fmla="*/ 2841612 h 4201725"/>
              <a:gd name="connsiteX127" fmla="*/ 3266701 w 4716964"/>
              <a:gd name="connsiteY127" fmla="*/ 2803766 h 4201725"/>
              <a:gd name="connsiteX128" fmla="*/ 3310199 w 4716964"/>
              <a:gd name="connsiteY128" fmla="*/ 2761348 h 4201725"/>
              <a:gd name="connsiteX129" fmla="*/ 3354902 w 4716964"/>
              <a:gd name="connsiteY129" fmla="*/ 2722740 h 4201725"/>
              <a:gd name="connsiteX130" fmla="*/ 3397638 w 4716964"/>
              <a:gd name="connsiteY130" fmla="*/ 2679560 h 4201725"/>
              <a:gd name="connsiteX131" fmla="*/ 3441707 w 4716964"/>
              <a:gd name="connsiteY131" fmla="*/ 2640190 h 4201725"/>
              <a:gd name="connsiteX132" fmla="*/ 3483680 w 4716964"/>
              <a:gd name="connsiteY132" fmla="*/ 2596311 h 4201725"/>
              <a:gd name="connsiteX133" fmla="*/ 3527051 w 4716964"/>
              <a:gd name="connsiteY133" fmla="*/ 2556180 h 4201725"/>
              <a:gd name="connsiteX134" fmla="*/ 3568263 w 4716964"/>
              <a:gd name="connsiteY134" fmla="*/ 2511539 h 4201725"/>
              <a:gd name="connsiteX135" fmla="*/ 3610935 w 4716964"/>
              <a:gd name="connsiteY135" fmla="*/ 2470645 h 4201725"/>
              <a:gd name="connsiteX136" fmla="*/ 3651384 w 4716964"/>
              <a:gd name="connsiteY136" fmla="*/ 2425306 h 4201725"/>
              <a:gd name="connsiteX137" fmla="*/ 3693294 w 4716964"/>
              <a:gd name="connsiteY137" fmla="*/ 2383650 h 4201725"/>
              <a:gd name="connsiteX138" fmla="*/ 3732918 w 4716964"/>
              <a:gd name="connsiteY138" fmla="*/ 2337613 h 4201725"/>
              <a:gd name="connsiteX139" fmla="*/ 3774129 w 4716964"/>
              <a:gd name="connsiteY139" fmla="*/ 2295258 h 4201725"/>
              <a:gd name="connsiteX140" fmla="*/ 3812991 w 4716964"/>
              <a:gd name="connsiteY140" fmla="*/ 2248522 h 4201725"/>
              <a:gd name="connsiteX141" fmla="*/ 3853441 w 4716964"/>
              <a:gd name="connsiteY141" fmla="*/ 2205469 h 4201725"/>
              <a:gd name="connsiteX142" fmla="*/ 3891477 w 4716964"/>
              <a:gd name="connsiteY142" fmla="*/ 2158035 h 4201725"/>
              <a:gd name="connsiteX143" fmla="*/ 3931165 w 4716964"/>
              <a:gd name="connsiteY143" fmla="*/ 2114283 h 4201725"/>
              <a:gd name="connsiteX144" fmla="*/ 3968376 w 4716964"/>
              <a:gd name="connsiteY144" fmla="*/ 2066214 h 4201725"/>
              <a:gd name="connsiteX145" fmla="*/ 4007302 w 4716964"/>
              <a:gd name="connsiteY145" fmla="*/ 2021764 h 4201725"/>
              <a:gd name="connsiteX146" fmla="*/ 4043624 w 4716964"/>
              <a:gd name="connsiteY146" fmla="*/ 1973059 h 4201725"/>
              <a:gd name="connsiteX147" fmla="*/ 4081787 w 4716964"/>
              <a:gd name="connsiteY147" fmla="*/ 1927911 h 4201725"/>
              <a:gd name="connsiteX148" fmla="*/ 4117284 w 4716964"/>
              <a:gd name="connsiteY148" fmla="*/ 1878571 h 4201725"/>
              <a:gd name="connsiteX149" fmla="*/ 4154622 w 4716964"/>
              <a:gd name="connsiteY149" fmla="*/ 1832787 h 4201725"/>
              <a:gd name="connsiteX150" fmla="*/ 4189229 w 4716964"/>
              <a:gd name="connsiteY150" fmla="*/ 1782877 h 4201725"/>
              <a:gd name="connsiteX151" fmla="*/ 4225741 w 4716964"/>
              <a:gd name="connsiteY151" fmla="*/ 1736458 h 4201725"/>
              <a:gd name="connsiteX152" fmla="*/ 4259460 w 4716964"/>
              <a:gd name="connsiteY152" fmla="*/ 1685912 h 4201725"/>
              <a:gd name="connsiteX153" fmla="*/ 4295211 w 4716964"/>
              <a:gd name="connsiteY153" fmla="*/ 1638859 h 4201725"/>
              <a:gd name="connsiteX154" fmla="*/ 4328040 w 4716964"/>
              <a:gd name="connsiteY154" fmla="*/ 1587741 h 4201725"/>
              <a:gd name="connsiteX155" fmla="*/ 4362965 w 4716964"/>
              <a:gd name="connsiteY155" fmla="*/ 1540053 h 4201725"/>
              <a:gd name="connsiteX156" fmla="*/ 4394906 w 4716964"/>
              <a:gd name="connsiteY156" fmla="*/ 1488364 h 4201725"/>
              <a:gd name="connsiteX157" fmla="*/ 4428941 w 4716964"/>
              <a:gd name="connsiteY157" fmla="*/ 1440040 h 4201725"/>
              <a:gd name="connsiteX158" fmla="*/ 4459993 w 4716964"/>
              <a:gd name="connsiteY158" fmla="*/ 1387780 h 4201725"/>
              <a:gd name="connsiteX159" fmla="*/ 4493203 w 4716964"/>
              <a:gd name="connsiteY159" fmla="*/ 1338885 h 4201725"/>
              <a:gd name="connsiteX160" fmla="*/ 4523366 w 4716964"/>
              <a:gd name="connsiteY160" fmla="*/ 1286116 h 4201725"/>
              <a:gd name="connsiteX161" fmla="*/ 4555688 w 4716964"/>
              <a:gd name="connsiteY161" fmla="*/ 1236649 h 4201725"/>
              <a:gd name="connsiteX162" fmla="*/ 4569594 w 4716964"/>
              <a:gd name="connsiteY162" fmla="*/ 1212392 h 4201725"/>
              <a:gd name="connsiteX163" fmla="*/ 4614743 w 4716964"/>
              <a:gd name="connsiteY163" fmla="*/ 1143178 h 4201725"/>
              <a:gd name="connsiteX164" fmla="*/ 4335851 w 4716964"/>
              <a:gd name="connsiteY164" fmla="*/ 102285 h 420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716964" h="4201725">
                <a:moveTo>
                  <a:pt x="4335597" y="102222"/>
                </a:moveTo>
                <a:cubicBezTo>
                  <a:pt x="3971106" y="-108217"/>
                  <a:pt x="3505080" y="16687"/>
                  <a:pt x="3294704" y="381114"/>
                </a:cubicBezTo>
                <a:cubicBezTo>
                  <a:pt x="3292165" y="385496"/>
                  <a:pt x="3289752" y="389813"/>
                  <a:pt x="3287339" y="394195"/>
                </a:cubicBezTo>
                <a:cubicBezTo>
                  <a:pt x="3273877" y="412610"/>
                  <a:pt x="3261113" y="431787"/>
                  <a:pt x="3249112" y="451662"/>
                </a:cubicBezTo>
                <a:cubicBezTo>
                  <a:pt x="3240856" y="465378"/>
                  <a:pt x="3233173" y="479222"/>
                  <a:pt x="3225934" y="493191"/>
                </a:cubicBezTo>
                <a:cubicBezTo>
                  <a:pt x="3217171" y="505510"/>
                  <a:pt x="3208662" y="518210"/>
                  <a:pt x="3200534" y="531165"/>
                </a:cubicBezTo>
                <a:cubicBezTo>
                  <a:pt x="3192089" y="544690"/>
                  <a:pt x="3184151" y="558406"/>
                  <a:pt x="3176658" y="572312"/>
                </a:cubicBezTo>
                <a:cubicBezTo>
                  <a:pt x="3167641" y="584504"/>
                  <a:pt x="3158941" y="597014"/>
                  <a:pt x="3150623" y="609841"/>
                </a:cubicBezTo>
                <a:cubicBezTo>
                  <a:pt x="3141924" y="623240"/>
                  <a:pt x="3133732" y="636828"/>
                  <a:pt x="3125985" y="650544"/>
                </a:cubicBezTo>
                <a:cubicBezTo>
                  <a:pt x="3116777" y="662609"/>
                  <a:pt x="3107824" y="674928"/>
                  <a:pt x="3099252" y="687628"/>
                </a:cubicBezTo>
                <a:cubicBezTo>
                  <a:pt x="3090298" y="700900"/>
                  <a:pt x="3081916" y="714299"/>
                  <a:pt x="3073915" y="727887"/>
                </a:cubicBezTo>
                <a:cubicBezTo>
                  <a:pt x="3064517" y="739762"/>
                  <a:pt x="3055373" y="751954"/>
                  <a:pt x="3046547" y="764527"/>
                </a:cubicBezTo>
                <a:cubicBezTo>
                  <a:pt x="3037402" y="777608"/>
                  <a:pt x="3028766" y="790879"/>
                  <a:pt x="3020512" y="804341"/>
                </a:cubicBezTo>
                <a:cubicBezTo>
                  <a:pt x="3010923" y="816025"/>
                  <a:pt x="3001525" y="828091"/>
                  <a:pt x="2992508" y="840473"/>
                </a:cubicBezTo>
                <a:cubicBezTo>
                  <a:pt x="2983110" y="853427"/>
                  <a:pt x="2974284" y="866508"/>
                  <a:pt x="2965775" y="879843"/>
                </a:cubicBezTo>
                <a:cubicBezTo>
                  <a:pt x="2955932" y="891400"/>
                  <a:pt x="2946407" y="903211"/>
                  <a:pt x="2937136" y="915466"/>
                </a:cubicBezTo>
                <a:cubicBezTo>
                  <a:pt x="2927548" y="928230"/>
                  <a:pt x="2918403" y="941184"/>
                  <a:pt x="2909767" y="954328"/>
                </a:cubicBezTo>
                <a:cubicBezTo>
                  <a:pt x="2899735" y="965695"/>
                  <a:pt x="2889955" y="977379"/>
                  <a:pt x="2880558" y="989444"/>
                </a:cubicBezTo>
                <a:cubicBezTo>
                  <a:pt x="2870715" y="1002017"/>
                  <a:pt x="2861380" y="1014844"/>
                  <a:pt x="2852490" y="1027861"/>
                </a:cubicBezTo>
                <a:cubicBezTo>
                  <a:pt x="2842267" y="1039037"/>
                  <a:pt x="2832298" y="1050531"/>
                  <a:pt x="2822646" y="1062469"/>
                </a:cubicBezTo>
                <a:cubicBezTo>
                  <a:pt x="2812613" y="1074852"/>
                  <a:pt x="2803024" y="1087552"/>
                  <a:pt x="2793880" y="1100379"/>
                </a:cubicBezTo>
                <a:cubicBezTo>
                  <a:pt x="2783466" y="1111364"/>
                  <a:pt x="2773306" y="1122730"/>
                  <a:pt x="2763464" y="1134478"/>
                </a:cubicBezTo>
                <a:cubicBezTo>
                  <a:pt x="2753177" y="1146734"/>
                  <a:pt x="2743461" y="1159180"/>
                  <a:pt x="2734063" y="1171880"/>
                </a:cubicBezTo>
                <a:cubicBezTo>
                  <a:pt x="2723459" y="1182674"/>
                  <a:pt x="2713108" y="1193850"/>
                  <a:pt x="2703012" y="1205471"/>
                </a:cubicBezTo>
                <a:cubicBezTo>
                  <a:pt x="2692534" y="1217536"/>
                  <a:pt x="2682565" y="1229855"/>
                  <a:pt x="2672976" y="1242365"/>
                </a:cubicBezTo>
                <a:cubicBezTo>
                  <a:pt x="2662181" y="1253033"/>
                  <a:pt x="2651640" y="1263955"/>
                  <a:pt x="2641353" y="1275385"/>
                </a:cubicBezTo>
                <a:cubicBezTo>
                  <a:pt x="2630685" y="1287259"/>
                  <a:pt x="2620462" y="1299387"/>
                  <a:pt x="2610683" y="1311706"/>
                </a:cubicBezTo>
                <a:cubicBezTo>
                  <a:pt x="2599697" y="1322184"/>
                  <a:pt x="2588965" y="1332916"/>
                  <a:pt x="2578488" y="1344155"/>
                </a:cubicBezTo>
                <a:cubicBezTo>
                  <a:pt x="2567566" y="1355839"/>
                  <a:pt x="2557215" y="1367777"/>
                  <a:pt x="2547183" y="1379969"/>
                </a:cubicBezTo>
                <a:cubicBezTo>
                  <a:pt x="2536006" y="1390192"/>
                  <a:pt x="2525085" y="1400797"/>
                  <a:pt x="2514416" y="1411846"/>
                </a:cubicBezTo>
                <a:cubicBezTo>
                  <a:pt x="2503304" y="1423340"/>
                  <a:pt x="2492700" y="1435087"/>
                  <a:pt x="2482476" y="1447089"/>
                </a:cubicBezTo>
                <a:cubicBezTo>
                  <a:pt x="2471173" y="1457122"/>
                  <a:pt x="2459997" y="1467536"/>
                  <a:pt x="2449202" y="1478394"/>
                </a:cubicBezTo>
                <a:cubicBezTo>
                  <a:pt x="2437899" y="1489697"/>
                  <a:pt x="2427104" y="1501254"/>
                  <a:pt x="2416690" y="1513065"/>
                </a:cubicBezTo>
                <a:cubicBezTo>
                  <a:pt x="2405197" y="1522908"/>
                  <a:pt x="2393893" y="1533131"/>
                  <a:pt x="2382845" y="1543799"/>
                </a:cubicBezTo>
                <a:cubicBezTo>
                  <a:pt x="2371351" y="1554911"/>
                  <a:pt x="2360365" y="1566278"/>
                  <a:pt x="2349698" y="1577898"/>
                </a:cubicBezTo>
                <a:cubicBezTo>
                  <a:pt x="2338014" y="1587550"/>
                  <a:pt x="2326520" y="1597584"/>
                  <a:pt x="2315344" y="1608061"/>
                </a:cubicBezTo>
                <a:cubicBezTo>
                  <a:pt x="2303660" y="1618983"/>
                  <a:pt x="2292484" y="1630159"/>
                  <a:pt x="2281626" y="1641589"/>
                </a:cubicBezTo>
                <a:cubicBezTo>
                  <a:pt x="2269815" y="1651050"/>
                  <a:pt x="2258130" y="1660830"/>
                  <a:pt x="2246701" y="1671117"/>
                </a:cubicBezTo>
                <a:cubicBezTo>
                  <a:pt x="2234826" y="1681785"/>
                  <a:pt x="2223396" y="1692834"/>
                  <a:pt x="2212411" y="1704073"/>
                </a:cubicBezTo>
                <a:cubicBezTo>
                  <a:pt x="2200409" y="1713344"/>
                  <a:pt x="2188598" y="1722933"/>
                  <a:pt x="2176977" y="1732966"/>
                </a:cubicBezTo>
                <a:cubicBezTo>
                  <a:pt x="2164913" y="1743443"/>
                  <a:pt x="2153355" y="1754238"/>
                  <a:pt x="2142116" y="1765287"/>
                </a:cubicBezTo>
                <a:cubicBezTo>
                  <a:pt x="2129988" y="1774304"/>
                  <a:pt x="2117986" y="1783702"/>
                  <a:pt x="2106239" y="1793608"/>
                </a:cubicBezTo>
                <a:cubicBezTo>
                  <a:pt x="2093983" y="1803895"/>
                  <a:pt x="2082236" y="1814499"/>
                  <a:pt x="2070805" y="1825358"/>
                </a:cubicBezTo>
                <a:cubicBezTo>
                  <a:pt x="2058487" y="1834185"/>
                  <a:pt x="2046358" y="1843392"/>
                  <a:pt x="2034420" y="1853044"/>
                </a:cubicBezTo>
                <a:cubicBezTo>
                  <a:pt x="2022038" y="1863077"/>
                  <a:pt x="2010036" y="1873491"/>
                  <a:pt x="1998415" y="1884159"/>
                </a:cubicBezTo>
                <a:cubicBezTo>
                  <a:pt x="1985969" y="1892795"/>
                  <a:pt x="1973651" y="1901748"/>
                  <a:pt x="1961522" y="1911210"/>
                </a:cubicBezTo>
                <a:cubicBezTo>
                  <a:pt x="1948949" y="1921053"/>
                  <a:pt x="1936821" y="1931212"/>
                  <a:pt x="1925010" y="1941690"/>
                </a:cubicBezTo>
                <a:cubicBezTo>
                  <a:pt x="1912373" y="1950072"/>
                  <a:pt x="1899927" y="1958835"/>
                  <a:pt x="1887672" y="1968042"/>
                </a:cubicBezTo>
                <a:cubicBezTo>
                  <a:pt x="1874908" y="1977631"/>
                  <a:pt x="1862589" y="1987600"/>
                  <a:pt x="1850588" y="1997887"/>
                </a:cubicBezTo>
                <a:cubicBezTo>
                  <a:pt x="1837824" y="2006079"/>
                  <a:pt x="1825188" y="2014588"/>
                  <a:pt x="1812805" y="2023605"/>
                </a:cubicBezTo>
                <a:cubicBezTo>
                  <a:pt x="1799915" y="2033003"/>
                  <a:pt x="1787405" y="2042718"/>
                  <a:pt x="1775213" y="2052752"/>
                </a:cubicBezTo>
                <a:cubicBezTo>
                  <a:pt x="1762323" y="2060689"/>
                  <a:pt x="1749559" y="2069008"/>
                  <a:pt x="1736986" y="2077834"/>
                </a:cubicBezTo>
                <a:cubicBezTo>
                  <a:pt x="1723905" y="2086978"/>
                  <a:pt x="1711268" y="2096503"/>
                  <a:pt x="1698886" y="2106346"/>
                </a:cubicBezTo>
                <a:cubicBezTo>
                  <a:pt x="1685868" y="2114029"/>
                  <a:pt x="1672915" y="2122157"/>
                  <a:pt x="1660215" y="2130730"/>
                </a:cubicBezTo>
                <a:cubicBezTo>
                  <a:pt x="1646943" y="2139683"/>
                  <a:pt x="1634179" y="2148954"/>
                  <a:pt x="1621670" y="2158606"/>
                </a:cubicBezTo>
                <a:cubicBezTo>
                  <a:pt x="1608526" y="2166099"/>
                  <a:pt x="1595444" y="2173973"/>
                  <a:pt x="1582617" y="2182292"/>
                </a:cubicBezTo>
                <a:cubicBezTo>
                  <a:pt x="1569219" y="2190991"/>
                  <a:pt x="1556265" y="2200072"/>
                  <a:pt x="1543565" y="2209470"/>
                </a:cubicBezTo>
                <a:cubicBezTo>
                  <a:pt x="1530293" y="2216709"/>
                  <a:pt x="1517086" y="2224392"/>
                  <a:pt x="1504068" y="2232520"/>
                </a:cubicBezTo>
                <a:cubicBezTo>
                  <a:pt x="1490542" y="2240966"/>
                  <a:pt x="1477398" y="2249855"/>
                  <a:pt x="1464571" y="2258999"/>
                </a:cubicBezTo>
                <a:cubicBezTo>
                  <a:pt x="1451173" y="2266048"/>
                  <a:pt x="1437838" y="2273414"/>
                  <a:pt x="1424693" y="2281352"/>
                </a:cubicBezTo>
                <a:cubicBezTo>
                  <a:pt x="1410977" y="2289607"/>
                  <a:pt x="1397705" y="2298179"/>
                  <a:pt x="1384752" y="2307133"/>
                </a:cubicBezTo>
                <a:cubicBezTo>
                  <a:pt x="1371226" y="2313927"/>
                  <a:pt x="1357764" y="2321103"/>
                  <a:pt x="1344492" y="2328786"/>
                </a:cubicBezTo>
                <a:cubicBezTo>
                  <a:pt x="1330650" y="2336787"/>
                  <a:pt x="1317188" y="2345169"/>
                  <a:pt x="1304106" y="2353868"/>
                </a:cubicBezTo>
                <a:cubicBezTo>
                  <a:pt x="1290454" y="2360409"/>
                  <a:pt x="1276865" y="2367330"/>
                  <a:pt x="1263466" y="2374823"/>
                </a:cubicBezTo>
                <a:cubicBezTo>
                  <a:pt x="1249497" y="2382571"/>
                  <a:pt x="1235907" y="2390698"/>
                  <a:pt x="1222636" y="2399208"/>
                </a:cubicBezTo>
                <a:cubicBezTo>
                  <a:pt x="1208856" y="2405494"/>
                  <a:pt x="1195204" y="2412225"/>
                  <a:pt x="1181615" y="2419401"/>
                </a:cubicBezTo>
                <a:cubicBezTo>
                  <a:pt x="1167518" y="2426893"/>
                  <a:pt x="1153802" y="2434831"/>
                  <a:pt x="1140340" y="2443086"/>
                </a:cubicBezTo>
                <a:cubicBezTo>
                  <a:pt x="1126434" y="2449182"/>
                  <a:pt x="1112654" y="2455596"/>
                  <a:pt x="1099002" y="2462580"/>
                </a:cubicBezTo>
                <a:cubicBezTo>
                  <a:pt x="1084777" y="2469820"/>
                  <a:pt x="1070935" y="2477503"/>
                  <a:pt x="1057346" y="2485504"/>
                </a:cubicBezTo>
                <a:cubicBezTo>
                  <a:pt x="1043376" y="2491346"/>
                  <a:pt x="1029469" y="2497569"/>
                  <a:pt x="1015690" y="2504300"/>
                </a:cubicBezTo>
                <a:cubicBezTo>
                  <a:pt x="1001339" y="2511285"/>
                  <a:pt x="987368" y="2518715"/>
                  <a:pt x="973652" y="2526525"/>
                </a:cubicBezTo>
                <a:cubicBezTo>
                  <a:pt x="959555" y="2532113"/>
                  <a:pt x="945586" y="2538082"/>
                  <a:pt x="931679" y="2544559"/>
                </a:cubicBezTo>
                <a:cubicBezTo>
                  <a:pt x="917201" y="2551290"/>
                  <a:pt x="903104" y="2558529"/>
                  <a:pt x="889261" y="2566022"/>
                </a:cubicBezTo>
                <a:cubicBezTo>
                  <a:pt x="875101" y="2571356"/>
                  <a:pt x="860940" y="2577071"/>
                  <a:pt x="846970" y="2583294"/>
                </a:cubicBezTo>
                <a:cubicBezTo>
                  <a:pt x="832365" y="2589771"/>
                  <a:pt x="818141" y="2596756"/>
                  <a:pt x="804171" y="2603995"/>
                </a:cubicBezTo>
                <a:cubicBezTo>
                  <a:pt x="789884" y="2609075"/>
                  <a:pt x="775660" y="2614536"/>
                  <a:pt x="761563" y="2620568"/>
                </a:cubicBezTo>
                <a:cubicBezTo>
                  <a:pt x="746830" y="2626792"/>
                  <a:pt x="732479" y="2633523"/>
                  <a:pt x="718382" y="2640571"/>
                </a:cubicBezTo>
                <a:cubicBezTo>
                  <a:pt x="704031" y="2645397"/>
                  <a:pt x="689744" y="2650667"/>
                  <a:pt x="675520" y="2656383"/>
                </a:cubicBezTo>
                <a:cubicBezTo>
                  <a:pt x="660725" y="2662352"/>
                  <a:pt x="646247" y="2668829"/>
                  <a:pt x="632023" y="2675623"/>
                </a:cubicBezTo>
                <a:cubicBezTo>
                  <a:pt x="617608" y="2680195"/>
                  <a:pt x="603193" y="2685211"/>
                  <a:pt x="588842" y="2690673"/>
                </a:cubicBezTo>
                <a:cubicBezTo>
                  <a:pt x="573920" y="2696388"/>
                  <a:pt x="559315" y="2702611"/>
                  <a:pt x="545027" y="2709151"/>
                </a:cubicBezTo>
                <a:cubicBezTo>
                  <a:pt x="530486" y="2713469"/>
                  <a:pt x="516008" y="2718232"/>
                  <a:pt x="501593" y="2723439"/>
                </a:cubicBezTo>
                <a:cubicBezTo>
                  <a:pt x="106115" y="2867393"/>
                  <a:pt x="-97783" y="3304654"/>
                  <a:pt x="46172" y="3700132"/>
                </a:cubicBezTo>
                <a:cubicBezTo>
                  <a:pt x="190126" y="4095610"/>
                  <a:pt x="627387" y="4299508"/>
                  <a:pt x="1022865" y="4155554"/>
                </a:cubicBezTo>
                <a:cubicBezTo>
                  <a:pt x="1042042" y="4148569"/>
                  <a:pt x="1060838" y="4140886"/>
                  <a:pt x="1079126" y="4132504"/>
                </a:cubicBezTo>
                <a:cubicBezTo>
                  <a:pt x="1097859" y="4126916"/>
                  <a:pt x="1116527" y="4120566"/>
                  <a:pt x="1135069" y="4113454"/>
                </a:cubicBezTo>
                <a:cubicBezTo>
                  <a:pt x="1154183" y="4106151"/>
                  <a:pt x="1172725" y="4098086"/>
                  <a:pt x="1190886" y="4089451"/>
                </a:cubicBezTo>
                <a:cubicBezTo>
                  <a:pt x="1209491" y="4083545"/>
                  <a:pt x="1228034" y="4076878"/>
                  <a:pt x="1246512" y="4069448"/>
                </a:cubicBezTo>
                <a:cubicBezTo>
                  <a:pt x="1265435" y="4061765"/>
                  <a:pt x="1283914" y="4053446"/>
                  <a:pt x="1301884" y="4044492"/>
                </a:cubicBezTo>
                <a:cubicBezTo>
                  <a:pt x="1320426" y="4038270"/>
                  <a:pt x="1338841" y="4031285"/>
                  <a:pt x="1357129" y="4023474"/>
                </a:cubicBezTo>
                <a:cubicBezTo>
                  <a:pt x="1375925" y="4015473"/>
                  <a:pt x="1394277" y="4006837"/>
                  <a:pt x="1412056" y="3997503"/>
                </a:cubicBezTo>
                <a:cubicBezTo>
                  <a:pt x="1430472" y="3990962"/>
                  <a:pt x="1448760" y="3983660"/>
                  <a:pt x="1466921" y="3975532"/>
                </a:cubicBezTo>
                <a:cubicBezTo>
                  <a:pt x="1485590" y="3967213"/>
                  <a:pt x="1503751" y="3958196"/>
                  <a:pt x="1521403" y="3948608"/>
                </a:cubicBezTo>
                <a:cubicBezTo>
                  <a:pt x="1539691" y="3941749"/>
                  <a:pt x="1557852" y="3934066"/>
                  <a:pt x="1575887" y="3925684"/>
                </a:cubicBezTo>
                <a:cubicBezTo>
                  <a:pt x="1594428" y="3917048"/>
                  <a:pt x="1612399" y="3907714"/>
                  <a:pt x="1629925" y="3897871"/>
                </a:cubicBezTo>
                <a:cubicBezTo>
                  <a:pt x="1648086" y="3890696"/>
                  <a:pt x="1666120" y="3882758"/>
                  <a:pt x="1683964" y="3873995"/>
                </a:cubicBezTo>
                <a:cubicBezTo>
                  <a:pt x="1702315" y="3865042"/>
                  <a:pt x="1720159" y="3855390"/>
                  <a:pt x="1737494" y="3845230"/>
                </a:cubicBezTo>
                <a:cubicBezTo>
                  <a:pt x="1755528" y="3837736"/>
                  <a:pt x="1773435" y="3829482"/>
                  <a:pt x="1791152" y="3820465"/>
                </a:cubicBezTo>
                <a:cubicBezTo>
                  <a:pt x="1809376" y="3811193"/>
                  <a:pt x="1827029" y="3801288"/>
                  <a:pt x="1844174" y="3790747"/>
                </a:cubicBezTo>
                <a:cubicBezTo>
                  <a:pt x="1862081" y="3782936"/>
                  <a:pt x="1879798" y="3774364"/>
                  <a:pt x="1897387" y="3765029"/>
                </a:cubicBezTo>
                <a:cubicBezTo>
                  <a:pt x="1915421" y="3755441"/>
                  <a:pt x="1932947" y="3745217"/>
                  <a:pt x="1949838" y="3734422"/>
                </a:cubicBezTo>
                <a:cubicBezTo>
                  <a:pt x="1967618" y="3726294"/>
                  <a:pt x="1985207" y="3717404"/>
                  <a:pt x="2002606" y="3707752"/>
                </a:cubicBezTo>
                <a:cubicBezTo>
                  <a:pt x="2020514" y="3697846"/>
                  <a:pt x="2037786" y="3687305"/>
                  <a:pt x="2054550" y="3676192"/>
                </a:cubicBezTo>
                <a:cubicBezTo>
                  <a:pt x="2072202" y="3667747"/>
                  <a:pt x="2089602" y="3658540"/>
                  <a:pt x="2106810" y="3648634"/>
                </a:cubicBezTo>
                <a:cubicBezTo>
                  <a:pt x="2124527" y="3638410"/>
                  <a:pt x="2141608" y="3627552"/>
                  <a:pt x="2158181" y="3616185"/>
                </a:cubicBezTo>
                <a:cubicBezTo>
                  <a:pt x="2175644" y="3607422"/>
                  <a:pt x="2192916" y="3597961"/>
                  <a:pt x="2209934" y="3587737"/>
                </a:cubicBezTo>
                <a:cubicBezTo>
                  <a:pt x="2227460" y="3577196"/>
                  <a:pt x="2244351" y="3566084"/>
                  <a:pt x="2260734" y="3554399"/>
                </a:cubicBezTo>
                <a:cubicBezTo>
                  <a:pt x="2278070" y="3545319"/>
                  <a:pt x="2295151" y="3535540"/>
                  <a:pt x="2311978" y="3524999"/>
                </a:cubicBezTo>
                <a:cubicBezTo>
                  <a:pt x="2329314" y="3514141"/>
                  <a:pt x="2346015" y="3502711"/>
                  <a:pt x="2362207" y="3490773"/>
                </a:cubicBezTo>
                <a:cubicBezTo>
                  <a:pt x="2379352" y="3481438"/>
                  <a:pt x="2396306" y="3471342"/>
                  <a:pt x="2412943" y="3460483"/>
                </a:cubicBezTo>
                <a:cubicBezTo>
                  <a:pt x="2430089" y="3449371"/>
                  <a:pt x="2446599" y="3437623"/>
                  <a:pt x="2462537" y="3425367"/>
                </a:cubicBezTo>
                <a:cubicBezTo>
                  <a:pt x="2479555" y="3415716"/>
                  <a:pt x="2496255" y="3405302"/>
                  <a:pt x="2512765" y="3394189"/>
                </a:cubicBezTo>
                <a:cubicBezTo>
                  <a:pt x="2529720" y="3382759"/>
                  <a:pt x="2546040" y="3370758"/>
                  <a:pt x="2561788" y="3358248"/>
                </a:cubicBezTo>
                <a:cubicBezTo>
                  <a:pt x="2578615" y="3348279"/>
                  <a:pt x="2595189" y="3337611"/>
                  <a:pt x="2611445" y="3326244"/>
                </a:cubicBezTo>
                <a:cubicBezTo>
                  <a:pt x="2628209" y="3314497"/>
                  <a:pt x="2644274" y="3302241"/>
                  <a:pt x="2659768" y="3289478"/>
                </a:cubicBezTo>
                <a:cubicBezTo>
                  <a:pt x="2676405" y="3279254"/>
                  <a:pt x="2692788" y="3268268"/>
                  <a:pt x="2708853" y="3256585"/>
                </a:cubicBezTo>
                <a:cubicBezTo>
                  <a:pt x="2725364" y="3244583"/>
                  <a:pt x="2741302" y="3232010"/>
                  <a:pt x="2756542" y="3218929"/>
                </a:cubicBezTo>
                <a:cubicBezTo>
                  <a:pt x="2772989" y="3208388"/>
                  <a:pt x="2789181" y="3197148"/>
                  <a:pt x="2805056" y="3185211"/>
                </a:cubicBezTo>
                <a:cubicBezTo>
                  <a:pt x="2821376" y="3172892"/>
                  <a:pt x="2837060" y="3160065"/>
                  <a:pt x="2852110" y="3146730"/>
                </a:cubicBezTo>
                <a:cubicBezTo>
                  <a:pt x="2868365" y="3135935"/>
                  <a:pt x="2884367" y="3124378"/>
                  <a:pt x="2900052" y="3112186"/>
                </a:cubicBezTo>
                <a:cubicBezTo>
                  <a:pt x="2916181" y="3099613"/>
                  <a:pt x="2931612" y="3086468"/>
                  <a:pt x="2946407" y="3072879"/>
                </a:cubicBezTo>
                <a:cubicBezTo>
                  <a:pt x="2962473" y="3061767"/>
                  <a:pt x="2978284" y="3049955"/>
                  <a:pt x="2993715" y="3037446"/>
                </a:cubicBezTo>
                <a:cubicBezTo>
                  <a:pt x="3009590" y="3024555"/>
                  <a:pt x="3024829" y="3011221"/>
                  <a:pt x="3039371" y="2997378"/>
                </a:cubicBezTo>
                <a:cubicBezTo>
                  <a:pt x="3055246" y="2986011"/>
                  <a:pt x="3070867" y="2973946"/>
                  <a:pt x="3086043" y="2961183"/>
                </a:cubicBezTo>
                <a:cubicBezTo>
                  <a:pt x="3101728" y="2948038"/>
                  <a:pt x="3116651" y="2934386"/>
                  <a:pt x="3131002" y="2920289"/>
                </a:cubicBezTo>
                <a:cubicBezTo>
                  <a:pt x="3146686" y="2908605"/>
                  <a:pt x="3162053" y="2896286"/>
                  <a:pt x="3177039" y="2883268"/>
                </a:cubicBezTo>
                <a:cubicBezTo>
                  <a:pt x="3192470" y="2869870"/>
                  <a:pt x="3207202" y="2855963"/>
                  <a:pt x="3221299" y="2841612"/>
                </a:cubicBezTo>
                <a:cubicBezTo>
                  <a:pt x="3236792" y="2829674"/>
                  <a:pt x="3251905" y="2817101"/>
                  <a:pt x="3266701" y="2803766"/>
                </a:cubicBezTo>
                <a:cubicBezTo>
                  <a:pt x="3281877" y="2790114"/>
                  <a:pt x="3296355" y="2775953"/>
                  <a:pt x="3310199" y="2761348"/>
                </a:cubicBezTo>
                <a:cubicBezTo>
                  <a:pt x="3325439" y="2749156"/>
                  <a:pt x="3340361" y="2736266"/>
                  <a:pt x="3354902" y="2722740"/>
                </a:cubicBezTo>
                <a:cubicBezTo>
                  <a:pt x="3369825" y="2708770"/>
                  <a:pt x="3384113" y="2694419"/>
                  <a:pt x="3397638" y="2679560"/>
                </a:cubicBezTo>
                <a:cubicBezTo>
                  <a:pt x="3412688" y="2667114"/>
                  <a:pt x="3427420" y="2653970"/>
                  <a:pt x="3441707" y="2640190"/>
                </a:cubicBezTo>
                <a:cubicBezTo>
                  <a:pt x="3456439" y="2625966"/>
                  <a:pt x="3470409" y="2611361"/>
                  <a:pt x="3483680" y="2596311"/>
                </a:cubicBezTo>
                <a:cubicBezTo>
                  <a:pt x="3498540" y="2583611"/>
                  <a:pt x="3512954" y="2570213"/>
                  <a:pt x="3527051" y="2556180"/>
                </a:cubicBezTo>
                <a:cubicBezTo>
                  <a:pt x="3541148" y="2542146"/>
                  <a:pt x="3555245" y="2526842"/>
                  <a:pt x="3568263" y="2511539"/>
                </a:cubicBezTo>
                <a:cubicBezTo>
                  <a:pt x="3582867" y="2498585"/>
                  <a:pt x="3597091" y="2484933"/>
                  <a:pt x="3610935" y="2470645"/>
                </a:cubicBezTo>
                <a:cubicBezTo>
                  <a:pt x="3625159" y="2455913"/>
                  <a:pt x="3638621" y="2440800"/>
                  <a:pt x="3651384" y="2425306"/>
                </a:cubicBezTo>
                <a:cubicBezTo>
                  <a:pt x="3665799" y="2412098"/>
                  <a:pt x="3679768" y="2398192"/>
                  <a:pt x="3693294" y="2383650"/>
                </a:cubicBezTo>
                <a:cubicBezTo>
                  <a:pt x="3707264" y="2368728"/>
                  <a:pt x="3720409" y="2353361"/>
                  <a:pt x="3732918" y="2337613"/>
                </a:cubicBezTo>
                <a:cubicBezTo>
                  <a:pt x="3747078" y="2324151"/>
                  <a:pt x="3760795" y="2309990"/>
                  <a:pt x="3774129" y="2295258"/>
                </a:cubicBezTo>
                <a:cubicBezTo>
                  <a:pt x="3787782" y="2280082"/>
                  <a:pt x="3800736" y="2264461"/>
                  <a:pt x="3812991" y="2248522"/>
                </a:cubicBezTo>
                <a:cubicBezTo>
                  <a:pt x="3826898" y="2234806"/>
                  <a:pt x="3840424" y="2220455"/>
                  <a:pt x="3853441" y="2205469"/>
                </a:cubicBezTo>
                <a:cubicBezTo>
                  <a:pt x="3866840" y="2190039"/>
                  <a:pt x="3879476" y="2174227"/>
                  <a:pt x="3891477" y="2158035"/>
                </a:cubicBezTo>
                <a:cubicBezTo>
                  <a:pt x="3905130" y="2144065"/>
                  <a:pt x="3918402" y="2129460"/>
                  <a:pt x="3931165" y="2114283"/>
                </a:cubicBezTo>
                <a:cubicBezTo>
                  <a:pt x="3944310" y="2098598"/>
                  <a:pt x="3956692" y="2082597"/>
                  <a:pt x="3968376" y="2066214"/>
                </a:cubicBezTo>
                <a:cubicBezTo>
                  <a:pt x="3981775" y="2051990"/>
                  <a:pt x="3994792" y="2037194"/>
                  <a:pt x="4007302" y="2021764"/>
                </a:cubicBezTo>
                <a:cubicBezTo>
                  <a:pt x="4020192" y="2005889"/>
                  <a:pt x="4032257" y="1989633"/>
                  <a:pt x="4043624" y="1973059"/>
                </a:cubicBezTo>
                <a:cubicBezTo>
                  <a:pt x="4056768" y="1958644"/>
                  <a:pt x="4069531" y="1943595"/>
                  <a:pt x="4081787" y="1927911"/>
                </a:cubicBezTo>
                <a:cubicBezTo>
                  <a:pt x="4094360" y="1911781"/>
                  <a:pt x="4106171" y="1895335"/>
                  <a:pt x="4117284" y="1878571"/>
                </a:cubicBezTo>
                <a:cubicBezTo>
                  <a:pt x="4130174" y="1863903"/>
                  <a:pt x="4142684" y="1848662"/>
                  <a:pt x="4154622" y="1832787"/>
                </a:cubicBezTo>
                <a:cubicBezTo>
                  <a:pt x="4166940" y="1816468"/>
                  <a:pt x="4178434" y="1799767"/>
                  <a:pt x="4189229" y="1782877"/>
                </a:cubicBezTo>
                <a:cubicBezTo>
                  <a:pt x="4201865" y="1768017"/>
                  <a:pt x="4214058" y="1752523"/>
                  <a:pt x="4225741" y="1736458"/>
                </a:cubicBezTo>
                <a:cubicBezTo>
                  <a:pt x="4237743" y="1719948"/>
                  <a:pt x="4248983" y="1703057"/>
                  <a:pt x="4259460" y="1685912"/>
                </a:cubicBezTo>
                <a:cubicBezTo>
                  <a:pt x="4271843" y="1670799"/>
                  <a:pt x="4283781" y="1655115"/>
                  <a:pt x="4295211" y="1638859"/>
                </a:cubicBezTo>
                <a:cubicBezTo>
                  <a:pt x="4306958" y="1622094"/>
                  <a:pt x="4317880" y="1605077"/>
                  <a:pt x="4328040" y="1587741"/>
                </a:cubicBezTo>
                <a:cubicBezTo>
                  <a:pt x="4340169" y="1572437"/>
                  <a:pt x="4351852" y="1556499"/>
                  <a:pt x="4362965" y="1540053"/>
                </a:cubicBezTo>
                <a:cubicBezTo>
                  <a:pt x="4374395" y="1523098"/>
                  <a:pt x="4385000" y="1505890"/>
                  <a:pt x="4394906" y="1488364"/>
                </a:cubicBezTo>
                <a:cubicBezTo>
                  <a:pt x="4406780" y="1472806"/>
                  <a:pt x="4418147" y="1456741"/>
                  <a:pt x="4428941" y="1440040"/>
                </a:cubicBezTo>
                <a:cubicBezTo>
                  <a:pt x="4440054" y="1422895"/>
                  <a:pt x="4450404" y="1405496"/>
                  <a:pt x="4459993" y="1387780"/>
                </a:cubicBezTo>
                <a:cubicBezTo>
                  <a:pt x="4471614" y="1372031"/>
                  <a:pt x="4482663" y="1355775"/>
                  <a:pt x="4493203" y="1338885"/>
                </a:cubicBezTo>
                <a:cubicBezTo>
                  <a:pt x="4504062" y="1321549"/>
                  <a:pt x="4514032" y="1303960"/>
                  <a:pt x="4523366" y="1286116"/>
                </a:cubicBezTo>
                <a:cubicBezTo>
                  <a:pt x="4534669" y="1270178"/>
                  <a:pt x="4545465" y="1253667"/>
                  <a:pt x="4555688" y="1236649"/>
                </a:cubicBezTo>
                <a:cubicBezTo>
                  <a:pt x="4560514" y="1228585"/>
                  <a:pt x="4565149" y="1220521"/>
                  <a:pt x="4569594" y="1212392"/>
                </a:cubicBezTo>
                <a:cubicBezTo>
                  <a:pt x="4585660" y="1190358"/>
                  <a:pt x="4600773" y="1167308"/>
                  <a:pt x="4614743" y="1143178"/>
                </a:cubicBezTo>
                <a:cubicBezTo>
                  <a:pt x="4825182" y="778687"/>
                  <a:pt x="4700278" y="312661"/>
                  <a:pt x="4335851" y="102285"/>
                </a:cubicBezTo>
                <a:close/>
              </a:path>
            </a:pathLst>
          </a:custGeom>
          <a:gradFill>
            <a:gsLst>
              <a:gs pos="100000">
                <a:schemeClr val="bg1">
                  <a:alpha val="0"/>
                </a:schemeClr>
              </a:gs>
              <a:gs pos="32000">
                <a:srgbClr val="D5CEFE">
                  <a:alpha val="0"/>
                </a:srgbClr>
              </a:gs>
              <a:gs pos="65000">
                <a:srgbClr val="D2CBFE">
                  <a:alpha val="8000"/>
                </a:srgbClr>
              </a:gs>
              <a:gs pos="48000">
                <a:schemeClr val="accent6">
                  <a:lumMod val="20000"/>
                  <a:lumOff val="80000"/>
                  <a:alpha val="7001"/>
                </a:schemeClr>
              </a:gs>
              <a:gs pos="0">
                <a:schemeClr val="bg1">
                  <a:alpha val="0"/>
                </a:schemeClr>
              </a:gs>
            </a:gsLst>
            <a:lin ang="8400000" scaled="0"/>
          </a:gra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59986710-A475-2BEA-F2B9-275A2793E73B}"/>
              </a:ext>
            </a:extLst>
          </p:cNvPr>
          <p:cNvSpPr/>
          <p:nvPr/>
        </p:nvSpPr>
        <p:spPr>
          <a:xfrm>
            <a:off x="6656958" y="4966335"/>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19050"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D45A6E2E-9FFB-A104-9F88-DA5B7C9A15D3}"/>
              </a:ext>
            </a:extLst>
          </p:cNvPr>
          <p:cNvSpPr/>
          <p:nvPr/>
        </p:nvSpPr>
        <p:spPr>
          <a:xfrm>
            <a:off x="9851263" y="2286000"/>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noFill/>
          <a:ln w="19050"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23">
            <a:extLst>
              <a:ext uri="{FF2B5EF4-FFF2-40B4-BE49-F238E27FC236}">
                <a16:creationId xmlns:a16="http://schemas.microsoft.com/office/drawing/2014/main" id="{DE96BA90-9D55-1597-320E-79710A26D4F0}"/>
              </a:ext>
            </a:extLst>
          </p:cNvPr>
          <p:cNvSpPr>
            <a:spLocks noGrp="1"/>
          </p:cNvSpPr>
          <p:nvPr>
            <p:ph type="body" sz="quarter" idx="27" hasCustomPrompt="1"/>
          </p:nvPr>
        </p:nvSpPr>
        <p:spPr>
          <a:xfrm>
            <a:off x="766764" y="6335011"/>
            <a:ext cx="532923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Tree>
    <p:extLst>
      <p:ext uri="{BB962C8B-B14F-4D97-AF65-F5344CB8AC3E}">
        <p14:creationId xmlns:p14="http://schemas.microsoft.com/office/powerpoint/2010/main" val="42812755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5 Statement_3 White">
    <p:bg>
      <p:bgPr>
        <a:solidFill>
          <a:schemeClr val="bg1"/>
        </a:solidFill>
        <a:effectLst/>
      </p:bgPr>
    </p:bg>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141179D7-A963-653D-9E18-38A826287FF1}"/>
              </a:ext>
            </a:extLst>
          </p:cNvPr>
          <p:cNvSpPr/>
          <p:nvPr userDrawn="1"/>
        </p:nvSpPr>
        <p:spPr>
          <a:xfrm>
            <a:off x="5340351" y="0"/>
            <a:ext cx="3882208" cy="6858000"/>
          </a:xfrm>
          <a:custGeom>
            <a:avLst/>
            <a:gdLst>
              <a:gd name="connsiteX0" fmla="*/ 1423215 w 3882208"/>
              <a:gd name="connsiteY0" fmla="*/ 0 h 6858000"/>
              <a:gd name="connsiteX1" fmla="*/ 3882208 w 3882208"/>
              <a:gd name="connsiteY1" fmla="*/ 0 h 6858000"/>
              <a:gd name="connsiteX2" fmla="*/ 3783935 w 3882208"/>
              <a:gd name="connsiteY2" fmla="*/ 27907 h 6858000"/>
              <a:gd name="connsiteX3" fmla="*/ 1281729 w 3882208"/>
              <a:gd name="connsiteY3" fmla="*/ 3429000 h 6858000"/>
              <a:gd name="connsiteX4" fmla="*/ 3783935 w 3882208"/>
              <a:gd name="connsiteY4" fmla="*/ 6830094 h 6858000"/>
              <a:gd name="connsiteX5" fmla="*/ 3882208 w 3882208"/>
              <a:gd name="connsiteY5" fmla="*/ 6858000 h 6858000"/>
              <a:gd name="connsiteX6" fmla="*/ 1423215 w 3882208"/>
              <a:gd name="connsiteY6" fmla="*/ 6858000 h 6858000"/>
              <a:gd name="connsiteX7" fmla="*/ 1418461 w 3882208"/>
              <a:gd name="connsiteY7" fmla="*/ 6853467 h 6858000"/>
              <a:gd name="connsiteX8" fmla="*/ 0 w 3882208"/>
              <a:gd name="connsiteY8" fmla="*/ 3429000 h 6858000"/>
              <a:gd name="connsiteX9" fmla="*/ 1418460 w 3882208"/>
              <a:gd name="connsiteY9" fmla="*/ 45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2208" h="6858000">
                <a:moveTo>
                  <a:pt x="1423215" y="0"/>
                </a:moveTo>
                <a:lnTo>
                  <a:pt x="3882208" y="0"/>
                </a:lnTo>
                <a:lnTo>
                  <a:pt x="3783935" y="27907"/>
                </a:lnTo>
                <a:cubicBezTo>
                  <a:pt x="2334283" y="478795"/>
                  <a:pt x="1281729" y="1830979"/>
                  <a:pt x="1281729" y="3429000"/>
                </a:cubicBezTo>
                <a:cubicBezTo>
                  <a:pt x="1281729" y="5027021"/>
                  <a:pt x="2334283" y="6379205"/>
                  <a:pt x="3783935" y="6830094"/>
                </a:cubicBezTo>
                <a:lnTo>
                  <a:pt x="3882208" y="6858000"/>
                </a:lnTo>
                <a:lnTo>
                  <a:pt x="1423215" y="6858000"/>
                </a:lnTo>
                <a:lnTo>
                  <a:pt x="1418461" y="6853467"/>
                </a:lnTo>
                <a:cubicBezTo>
                  <a:pt x="542063" y="5977070"/>
                  <a:pt x="0" y="4766338"/>
                  <a:pt x="0" y="3429000"/>
                </a:cubicBezTo>
                <a:cubicBezTo>
                  <a:pt x="0" y="2091663"/>
                  <a:pt x="542063" y="880931"/>
                  <a:pt x="1418460" y="4533"/>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Arc 2">
            <a:extLst>
              <a:ext uri="{FF2B5EF4-FFF2-40B4-BE49-F238E27FC236}">
                <a16:creationId xmlns:a16="http://schemas.microsoft.com/office/drawing/2014/main" id="{53B66C51-336C-6CC2-1557-280E47E66D9F}"/>
              </a:ext>
            </a:extLst>
          </p:cNvPr>
          <p:cNvSpPr/>
          <p:nvPr userDrawn="1"/>
        </p:nvSpPr>
        <p:spPr>
          <a:xfrm>
            <a:off x="-650251" y="-1674327"/>
            <a:ext cx="10206654" cy="10206654"/>
          </a:xfrm>
          <a:prstGeom prst="arc">
            <a:avLst>
              <a:gd name="adj1" fmla="val 19329709"/>
              <a:gd name="adj2" fmla="val 18882426"/>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HurmeGeometricSans1 Regular" panose="020B0500020000000000" pitchFamily="34" charset="0"/>
            </a:endParaRPr>
          </a:p>
        </p:txBody>
      </p:sp>
      <p:sp>
        <p:nvSpPr>
          <p:cNvPr id="7" name="Slide Number Placeholder 5">
            <a:extLst>
              <a:ext uri="{FF2B5EF4-FFF2-40B4-BE49-F238E27FC236}">
                <a16:creationId xmlns:a16="http://schemas.microsoft.com/office/drawing/2014/main" id="{3FDD60E7-C8BC-6F0E-3198-87CFA62C59DE}"/>
              </a:ext>
            </a:extLst>
          </p:cNvPr>
          <p:cNvSpPr>
            <a:spLocks noGrp="1"/>
          </p:cNvSpPr>
          <p:nvPr>
            <p:ph type="sldNum" sz="quarter" idx="4"/>
          </p:nvPr>
        </p:nvSpPr>
        <p:spPr>
          <a:xfrm>
            <a:off x="187464" y="6292851"/>
            <a:ext cx="390248" cy="365125"/>
          </a:xfrm>
          <a:prstGeom prst="rect">
            <a:avLst/>
          </a:prstGeom>
          <a:solidFill>
            <a:schemeClr val="bg1"/>
          </a:solidFill>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1">
            <a:extLst>
              <a:ext uri="{FF2B5EF4-FFF2-40B4-BE49-F238E27FC236}">
                <a16:creationId xmlns:a16="http://schemas.microsoft.com/office/drawing/2014/main" id="{0B809BAF-CE18-A5AF-F05A-4C55134FD8A8}"/>
              </a:ext>
            </a:extLst>
          </p:cNvPr>
          <p:cNvSpPr>
            <a:spLocks noGrp="1"/>
          </p:cNvSpPr>
          <p:nvPr>
            <p:ph type="title" hasCustomPrompt="1"/>
          </p:nvPr>
        </p:nvSpPr>
        <p:spPr>
          <a:xfrm>
            <a:off x="766765" y="2487201"/>
            <a:ext cx="3805235" cy="1883593"/>
          </a:xfrm>
          <a:prstGeom prst="rect">
            <a:avLst/>
          </a:prstGeom>
        </p:spPr>
        <p:txBody>
          <a:bodyPr wrap="square" lIns="0" tIns="0" rIns="0" bIns="0" anchor="ctr" anchorCtr="0">
            <a:spAutoFit/>
          </a:bodyPr>
          <a:lstStyle>
            <a:lvl1pPr algn="l">
              <a:lnSpc>
                <a:spcPct val="85000"/>
              </a:lnSpc>
              <a:defRPr sz="4800" b="0" i="0">
                <a:solidFill>
                  <a:schemeClr val="accent1"/>
                </a:solidFill>
                <a:latin typeface="+mj-lt"/>
                <a:ea typeface="Hurme FIN Mono 1a" panose="020B0609030202010107" pitchFamily="49" charset="0"/>
              </a:defRPr>
            </a:lvl1pPr>
          </a:lstStyle>
          <a:p>
            <a:r>
              <a:rPr lang="en-US"/>
              <a:t>This is a statement slide</a:t>
            </a:r>
          </a:p>
        </p:txBody>
      </p:sp>
      <p:sp>
        <p:nvSpPr>
          <p:cNvPr id="5" name="Text Placeholder 23">
            <a:extLst>
              <a:ext uri="{FF2B5EF4-FFF2-40B4-BE49-F238E27FC236}">
                <a16:creationId xmlns:a16="http://schemas.microsoft.com/office/drawing/2014/main" id="{8DD3C552-292C-F4C5-67D4-DC0D94FB4B4A}"/>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Tree>
    <p:extLst>
      <p:ext uri="{BB962C8B-B14F-4D97-AF65-F5344CB8AC3E}">
        <p14:creationId xmlns:p14="http://schemas.microsoft.com/office/powerpoint/2010/main" val="3347265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5 Statement_3 Dark">
    <p:bg>
      <p:bgPr>
        <a:solidFill>
          <a:schemeClr val="accent1"/>
        </a:solidFill>
        <a:effectLst/>
      </p:bgPr>
    </p:bg>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D80DABCA-A6D0-D96A-6BE3-2CA9C5F6E1F1}"/>
              </a:ext>
            </a:extLst>
          </p:cNvPr>
          <p:cNvSpPr/>
          <p:nvPr userDrawn="1"/>
        </p:nvSpPr>
        <p:spPr>
          <a:xfrm>
            <a:off x="5340351" y="0"/>
            <a:ext cx="3882208" cy="6858000"/>
          </a:xfrm>
          <a:custGeom>
            <a:avLst/>
            <a:gdLst>
              <a:gd name="connsiteX0" fmla="*/ 1423215 w 3882208"/>
              <a:gd name="connsiteY0" fmla="*/ 0 h 6858000"/>
              <a:gd name="connsiteX1" fmla="*/ 3882208 w 3882208"/>
              <a:gd name="connsiteY1" fmla="*/ 0 h 6858000"/>
              <a:gd name="connsiteX2" fmla="*/ 3783935 w 3882208"/>
              <a:gd name="connsiteY2" fmla="*/ 27907 h 6858000"/>
              <a:gd name="connsiteX3" fmla="*/ 1281729 w 3882208"/>
              <a:gd name="connsiteY3" fmla="*/ 3429000 h 6858000"/>
              <a:gd name="connsiteX4" fmla="*/ 3783935 w 3882208"/>
              <a:gd name="connsiteY4" fmla="*/ 6830094 h 6858000"/>
              <a:gd name="connsiteX5" fmla="*/ 3882208 w 3882208"/>
              <a:gd name="connsiteY5" fmla="*/ 6858000 h 6858000"/>
              <a:gd name="connsiteX6" fmla="*/ 1423215 w 3882208"/>
              <a:gd name="connsiteY6" fmla="*/ 6858000 h 6858000"/>
              <a:gd name="connsiteX7" fmla="*/ 1418461 w 3882208"/>
              <a:gd name="connsiteY7" fmla="*/ 6853467 h 6858000"/>
              <a:gd name="connsiteX8" fmla="*/ 0 w 3882208"/>
              <a:gd name="connsiteY8" fmla="*/ 3429000 h 6858000"/>
              <a:gd name="connsiteX9" fmla="*/ 1418460 w 3882208"/>
              <a:gd name="connsiteY9" fmla="*/ 45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2208" h="6858000">
                <a:moveTo>
                  <a:pt x="1423215" y="0"/>
                </a:moveTo>
                <a:lnTo>
                  <a:pt x="3882208" y="0"/>
                </a:lnTo>
                <a:lnTo>
                  <a:pt x="3783935" y="27907"/>
                </a:lnTo>
                <a:cubicBezTo>
                  <a:pt x="2334283" y="478795"/>
                  <a:pt x="1281729" y="1830979"/>
                  <a:pt x="1281729" y="3429000"/>
                </a:cubicBezTo>
                <a:cubicBezTo>
                  <a:pt x="1281729" y="5027021"/>
                  <a:pt x="2334283" y="6379205"/>
                  <a:pt x="3783935" y="6830094"/>
                </a:cubicBezTo>
                <a:lnTo>
                  <a:pt x="3882208" y="6858000"/>
                </a:lnTo>
                <a:lnTo>
                  <a:pt x="1423215" y="6858000"/>
                </a:lnTo>
                <a:lnTo>
                  <a:pt x="1418461" y="6853467"/>
                </a:lnTo>
                <a:cubicBezTo>
                  <a:pt x="542063" y="5977070"/>
                  <a:pt x="0" y="4766338"/>
                  <a:pt x="0" y="3429000"/>
                </a:cubicBezTo>
                <a:cubicBezTo>
                  <a:pt x="0" y="2091663"/>
                  <a:pt x="542063" y="880931"/>
                  <a:pt x="1418460" y="4533"/>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3" name="Arc 2">
            <a:extLst>
              <a:ext uri="{FF2B5EF4-FFF2-40B4-BE49-F238E27FC236}">
                <a16:creationId xmlns:a16="http://schemas.microsoft.com/office/drawing/2014/main" id="{9EE3E567-2096-2CA3-D297-ADA2E19E3485}"/>
              </a:ext>
            </a:extLst>
          </p:cNvPr>
          <p:cNvSpPr/>
          <p:nvPr userDrawn="1"/>
        </p:nvSpPr>
        <p:spPr>
          <a:xfrm>
            <a:off x="-650251" y="-1674327"/>
            <a:ext cx="10206654" cy="10206654"/>
          </a:xfrm>
          <a:prstGeom prst="arc">
            <a:avLst>
              <a:gd name="adj1" fmla="val 19329709"/>
              <a:gd name="adj2" fmla="val 18882426"/>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HurmeGeometricSans1 Regular" panose="020B0500020000000000" pitchFamily="34" charset="0"/>
            </a:endParaRPr>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4" name="Title 1">
            <a:extLst>
              <a:ext uri="{FF2B5EF4-FFF2-40B4-BE49-F238E27FC236}">
                <a16:creationId xmlns:a16="http://schemas.microsoft.com/office/drawing/2014/main" id="{13A9756B-D317-9D4D-3787-9F19F4BB9D96}"/>
              </a:ext>
            </a:extLst>
          </p:cNvPr>
          <p:cNvSpPr>
            <a:spLocks noGrp="1"/>
          </p:cNvSpPr>
          <p:nvPr>
            <p:ph type="title" hasCustomPrompt="1"/>
          </p:nvPr>
        </p:nvSpPr>
        <p:spPr>
          <a:xfrm>
            <a:off x="766764" y="2487201"/>
            <a:ext cx="3805236" cy="1883593"/>
          </a:xfrm>
          <a:prstGeom prst="rect">
            <a:avLst/>
          </a:prstGeom>
        </p:spPr>
        <p:txBody>
          <a:bodyPr wrap="square" lIns="0" tIns="0" rIns="0" bIns="0" anchor="ctr" anchorCtr="0">
            <a:spAutoFit/>
          </a:bodyPr>
          <a:lstStyle>
            <a:lvl1pPr algn="l">
              <a:lnSpc>
                <a:spcPct val="85000"/>
              </a:lnSpc>
              <a:defRPr sz="4800" b="0" i="0">
                <a:solidFill>
                  <a:schemeClr val="bg1"/>
                </a:solidFill>
                <a:latin typeface="+mj-lt"/>
                <a:ea typeface="Hurme FIN Mono 1a" panose="020B0609030202010107" pitchFamily="49" charset="0"/>
              </a:defRPr>
            </a:lvl1pPr>
          </a:lstStyle>
          <a:p>
            <a:r>
              <a:rPr lang="en-US"/>
              <a:t>This is a statement slide</a:t>
            </a:r>
          </a:p>
        </p:txBody>
      </p:sp>
      <p:sp>
        <p:nvSpPr>
          <p:cNvPr id="7" name="Text Placeholder 23">
            <a:extLst>
              <a:ext uri="{FF2B5EF4-FFF2-40B4-BE49-F238E27FC236}">
                <a16:creationId xmlns:a16="http://schemas.microsoft.com/office/drawing/2014/main" id="{07AF4F85-D87A-5A12-D5FE-65797C96D650}"/>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5" name="Slide Number Placeholder 5">
            <a:extLst>
              <a:ext uri="{FF2B5EF4-FFF2-40B4-BE49-F238E27FC236}">
                <a16:creationId xmlns:a16="http://schemas.microsoft.com/office/drawing/2014/main" id="{59605634-5F78-1119-8E0F-8047F998C1E0}"/>
              </a:ext>
            </a:extLst>
          </p:cNvPr>
          <p:cNvSpPr txBox="1">
            <a:spLocks/>
          </p:cNvSpPr>
          <p:nvPr userDrawn="1"/>
        </p:nvSpPr>
        <p:spPr>
          <a:xfrm>
            <a:off x="187464" y="6292851"/>
            <a:ext cx="390248" cy="365125"/>
          </a:xfrm>
          <a:prstGeom prst="rect">
            <a:avLst/>
          </a:prstGeom>
          <a:solidFill>
            <a:schemeClr val="accent1"/>
          </a:solidFill>
        </p:spPr>
        <p:txBody>
          <a:bodyPr vert="horz" lIns="0" tIns="0" rIns="0" bIns="0" rtlCol="0" anchor="ctr" anchorCtr="0"/>
          <a:lstStyle>
            <a:defPPr>
              <a:defRPr lang="en-US"/>
            </a:defPPr>
            <a:lvl1pPr marL="0" algn="ctr" defTabSz="914400" rtl="0" eaLnBrk="1" latinLnBrk="0" hangingPunct="1">
              <a:defRPr sz="1000" kern="1200">
                <a:solidFill>
                  <a:schemeClr val="tx1"/>
                </a:solidFill>
                <a:latin typeface="Hurme FIN Mono 1a" panose="020B0609030202010107" pitchFamily="49" charset="0"/>
                <a:ea typeface="Hurme FIN Mono 1a" panose="020B0609030202010107" pitchFamily="49"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D690DA-F3A9-4F4E-9E15-3256A78EADC0}" type="slidenum">
              <a:rPr lang="en-US" sz="1000" smtClean="0">
                <a:solidFill>
                  <a:schemeClr val="bg1"/>
                </a:solidFill>
              </a:rPr>
              <a:pPr/>
              <a:t>‹Nr.›</a:t>
            </a:fld>
            <a:endParaRPr lang="en-US" sz="1000">
              <a:solidFill>
                <a:schemeClr val="bg1"/>
              </a:solidFill>
            </a:endParaRPr>
          </a:p>
        </p:txBody>
      </p:sp>
    </p:spTree>
    <p:extLst>
      <p:ext uri="{BB962C8B-B14F-4D97-AF65-F5344CB8AC3E}">
        <p14:creationId xmlns:p14="http://schemas.microsoft.com/office/powerpoint/2010/main" val="140368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06 Quote_1 White">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59A3533-83C1-6D3A-B8F3-2A8D8B117DD2}"/>
              </a:ext>
            </a:extLst>
          </p:cNvPr>
          <p:cNvSpPr/>
          <p:nvPr userDrawn="1"/>
        </p:nvSpPr>
        <p:spPr>
          <a:xfrm>
            <a:off x="6847505" y="4553033"/>
            <a:ext cx="2293200" cy="2293200"/>
          </a:xfrm>
          <a:prstGeom prst="ellipse">
            <a:avLst/>
          </a:prstGeom>
          <a:solidFill>
            <a:schemeClr val="bg1"/>
          </a:solidFill>
          <a:ln w="19050">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7" name="Slide Number Placeholder 5">
            <a:extLst>
              <a:ext uri="{FF2B5EF4-FFF2-40B4-BE49-F238E27FC236}">
                <a16:creationId xmlns:a16="http://schemas.microsoft.com/office/drawing/2014/main" id="{3FDD60E7-C8BC-6F0E-3198-87CFA62C59DE}"/>
              </a:ext>
            </a:extLst>
          </p:cNvPr>
          <p:cNvSpPr>
            <a:spLocks noGrp="1"/>
          </p:cNvSpPr>
          <p:nvPr>
            <p:ph type="sldNum" sz="quarter" idx="4"/>
          </p:nvPr>
        </p:nvSpPr>
        <p:spPr>
          <a:xfrm>
            <a:off x="187464" y="6292851"/>
            <a:ext cx="390248" cy="365125"/>
          </a:xfrm>
          <a:prstGeom prst="rect">
            <a:avLst/>
          </a:prstGeom>
          <a:noFill/>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1">
            <a:extLst>
              <a:ext uri="{FF2B5EF4-FFF2-40B4-BE49-F238E27FC236}">
                <a16:creationId xmlns:a16="http://schemas.microsoft.com/office/drawing/2014/main" id="{0B809BAF-CE18-A5AF-F05A-4C55134FD8A8}"/>
              </a:ext>
            </a:extLst>
          </p:cNvPr>
          <p:cNvSpPr>
            <a:spLocks noGrp="1"/>
          </p:cNvSpPr>
          <p:nvPr>
            <p:ph type="title" hasCustomPrompt="1"/>
          </p:nvPr>
        </p:nvSpPr>
        <p:spPr>
          <a:xfrm>
            <a:off x="766764" y="769843"/>
            <a:ext cx="5324825" cy="3040157"/>
          </a:xfrm>
          <a:prstGeom prst="rect">
            <a:avLst/>
          </a:prstGeom>
        </p:spPr>
        <p:txBody>
          <a:bodyPr wrap="square" lIns="0" tIns="0" rIns="0" bIns="0" anchor="t" anchorCtr="0">
            <a:noAutofit/>
          </a:bodyPr>
          <a:lstStyle>
            <a:lvl1pPr algn="l">
              <a:lnSpc>
                <a:spcPct val="100000"/>
              </a:lnSpc>
              <a:defRPr sz="2800" b="0" i="0">
                <a:solidFill>
                  <a:schemeClr val="accent1"/>
                </a:solidFill>
                <a:latin typeface="+mj-lt"/>
                <a:ea typeface="Hurme FIN Mono 1a" panose="020B0609030202010107" pitchFamily="49" charset="0"/>
              </a:defRPr>
            </a:lvl1pPr>
          </a:lstStyle>
          <a:p>
            <a:r>
              <a:rPr lang="en-US"/>
              <a:t>This is a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laoreet</a:t>
            </a:r>
            <a:r>
              <a:rPr lang="en-US"/>
              <a:t> gravida </a:t>
            </a:r>
            <a:r>
              <a:rPr lang="en-US" err="1"/>
              <a:t>nisl</a:t>
            </a:r>
            <a:r>
              <a:rPr lang="en-US"/>
              <a:t> </a:t>
            </a:r>
            <a:r>
              <a:rPr lang="en-US" err="1"/>
              <a:t>ut</a:t>
            </a:r>
            <a:r>
              <a:rPr lang="en-US"/>
              <a:t> </a:t>
            </a:r>
            <a:r>
              <a:rPr lang="en-US" err="1"/>
              <a:t>imperdiet</a:t>
            </a:r>
            <a:r>
              <a:rPr lang="en-US"/>
              <a:t>. Cras </a:t>
            </a:r>
            <a:r>
              <a:rPr lang="en-US" err="1"/>
              <a:t>felis</a:t>
            </a:r>
            <a:r>
              <a:rPr lang="en-US"/>
              <a:t> </a:t>
            </a:r>
            <a:r>
              <a:rPr lang="en-US" err="1"/>
              <a:t>risus</a:t>
            </a:r>
            <a:r>
              <a:rPr lang="en-US"/>
              <a:t>, </a:t>
            </a:r>
            <a:r>
              <a:rPr lang="en-US" err="1"/>
              <a:t>consectetur</a:t>
            </a:r>
            <a:r>
              <a:rPr lang="en-US"/>
              <a:t> ac </a:t>
            </a:r>
            <a:r>
              <a:rPr lang="en-US" err="1"/>
              <a:t>venenatis</a:t>
            </a:r>
            <a:r>
              <a:rPr lang="en-US"/>
              <a:t> </a:t>
            </a:r>
            <a:r>
              <a:rPr lang="en-US" err="1"/>
              <a:t>quis</a:t>
            </a:r>
            <a:r>
              <a:rPr lang="en-US"/>
              <a:t>, </a:t>
            </a:r>
            <a:r>
              <a:rPr lang="en-US" err="1"/>
              <a:t>vehicula</a:t>
            </a:r>
            <a:r>
              <a:rPr lang="en-US"/>
              <a:t> </a:t>
            </a:r>
            <a:r>
              <a:rPr lang="en-US" err="1"/>
              <a:t>nec</a:t>
            </a:r>
            <a:r>
              <a:rPr lang="en-US"/>
              <a:t> </a:t>
            </a:r>
            <a:r>
              <a:rPr lang="en-US" err="1"/>
              <a:t>nulla</a:t>
            </a:r>
            <a:r>
              <a:rPr lang="en-US"/>
              <a:t>.</a:t>
            </a:r>
          </a:p>
        </p:txBody>
      </p:sp>
      <p:sp>
        <p:nvSpPr>
          <p:cNvPr id="5" name="Text Placeholder 23">
            <a:extLst>
              <a:ext uri="{FF2B5EF4-FFF2-40B4-BE49-F238E27FC236}">
                <a16:creationId xmlns:a16="http://schemas.microsoft.com/office/drawing/2014/main" id="{8DD3C552-292C-F4C5-67D4-DC0D94FB4B4A}"/>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3" name="Freeform: Shape 12">
            <a:extLst>
              <a:ext uri="{FF2B5EF4-FFF2-40B4-BE49-F238E27FC236}">
                <a16:creationId xmlns:a16="http://schemas.microsoft.com/office/drawing/2014/main" id="{49A1EB08-40F8-F718-E39C-A6911512E759}"/>
              </a:ext>
            </a:extLst>
          </p:cNvPr>
          <p:cNvSpPr>
            <a:spLocks noChangeAspect="1"/>
          </p:cNvSpPr>
          <p:nvPr userDrawn="1"/>
        </p:nvSpPr>
        <p:spPr>
          <a:xfrm flipH="1" flipV="1">
            <a:off x="376516"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0BE48"/>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4" name="Text Placeholder 2">
            <a:extLst>
              <a:ext uri="{FF2B5EF4-FFF2-40B4-BE49-F238E27FC236}">
                <a16:creationId xmlns:a16="http://schemas.microsoft.com/office/drawing/2014/main" id="{29EB8E21-D3D9-DB06-4371-CA38981AD976}"/>
              </a:ext>
            </a:extLst>
          </p:cNvPr>
          <p:cNvSpPr>
            <a:spLocks noGrp="1"/>
          </p:cNvSpPr>
          <p:nvPr>
            <p:ph type="body" sz="quarter" idx="10" hasCustomPrompt="1"/>
          </p:nvPr>
        </p:nvSpPr>
        <p:spPr>
          <a:xfrm>
            <a:off x="2588241"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0"/>
                <a:ea typeface="Hurme FIN Mono 1a" panose="020B0609030202010107" pitchFamily="49" charset="0"/>
              </a:defRPr>
            </a:lvl1pPr>
          </a:lstStyle>
          <a:p>
            <a:pPr>
              <a:lnSpc>
                <a:spcPct val="100000"/>
              </a:lnSpc>
            </a:pPr>
            <a:r>
              <a:rPr lang="en-US"/>
              <a:t>Quote Title</a:t>
            </a:r>
            <a:endParaRPr lang="en-US" b="0">
              <a:latin typeface="HurmeGeometricSans1 Regular" panose="020B0500020000000000" pitchFamily="34" charset="77"/>
            </a:endParaRPr>
          </a:p>
        </p:txBody>
      </p:sp>
      <p:sp>
        <p:nvSpPr>
          <p:cNvPr id="15" name="Text Placeholder 1">
            <a:extLst>
              <a:ext uri="{FF2B5EF4-FFF2-40B4-BE49-F238E27FC236}">
                <a16:creationId xmlns:a16="http://schemas.microsoft.com/office/drawing/2014/main" id="{D695C4BB-91BB-471A-5DED-A11D8C2DC6D2}"/>
              </a:ext>
            </a:extLst>
          </p:cNvPr>
          <p:cNvSpPr>
            <a:spLocks noGrp="1"/>
          </p:cNvSpPr>
          <p:nvPr>
            <p:ph type="body" sz="quarter" idx="12" hasCustomPrompt="1"/>
          </p:nvPr>
        </p:nvSpPr>
        <p:spPr>
          <a:xfrm>
            <a:off x="2586524" y="4571999"/>
            <a:ext cx="3511064" cy="677255"/>
          </a:xfrm>
        </p:spPr>
        <p:txBody>
          <a:bodyPr lIns="0" tIns="0" rIns="0" bIns="0" anchor="b">
            <a:normAutofit/>
          </a:bodyPr>
          <a:lstStyle>
            <a:lvl1pPr>
              <a:lnSpc>
                <a:spcPct val="90000"/>
              </a:lnSpc>
              <a:spcBef>
                <a:spcPts val="0"/>
              </a:spcBef>
              <a:defRPr sz="1600" b="1" i="0">
                <a:solidFill>
                  <a:schemeClr val="accent1"/>
                </a:solidFill>
                <a:latin typeface="Hurme FIN Mono 1a SemiBold" panose="020B0609030202010107" pitchFamily="49" charset="0"/>
                <a:ea typeface="Hurme FIN Mono 1a SemiBold" panose="020B0609030202010107" pitchFamily="49" charset="0"/>
              </a:defRPr>
            </a:lvl1pPr>
          </a:lstStyle>
          <a:p>
            <a:pPr>
              <a:lnSpc>
                <a:spcPct val="100000"/>
              </a:lnSpc>
            </a:pPr>
            <a:r>
              <a:rPr lang="en-US"/>
              <a:t>Quote Name</a:t>
            </a:r>
            <a:endParaRPr lang="en-US" b="0">
              <a:latin typeface="HurmeGeometricSans1 Regular" panose="020B0500020000000000" pitchFamily="34" charset="77"/>
            </a:endParaRPr>
          </a:p>
        </p:txBody>
      </p:sp>
      <p:sp>
        <p:nvSpPr>
          <p:cNvPr id="16" name="Picture Placeholder 6">
            <a:extLst>
              <a:ext uri="{FF2B5EF4-FFF2-40B4-BE49-F238E27FC236}">
                <a16:creationId xmlns:a16="http://schemas.microsoft.com/office/drawing/2014/main" id="{48A54AAF-321C-F44C-580F-F09BB7AD21D0}"/>
              </a:ext>
            </a:extLst>
          </p:cNvPr>
          <p:cNvSpPr>
            <a:spLocks noGrp="1" noChangeAspect="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Person </a:t>
            </a:r>
            <a:br>
              <a:rPr lang="en-US"/>
            </a:br>
            <a:r>
              <a:rPr lang="en-US"/>
              <a:t>photo here</a:t>
            </a:r>
          </a:p>
        </p:txBody>
      </p:sp>
      <p:sp>
        <p:nvSpPr>
          <p:cNvPr id="11" name="Freeform: Shape 10">
            <a:extLst>
              <a:ext uri="{FF2B5EF4-FFF2-40B4-BE49-F238E27FC236}">
                <a16:creationId xmlns:a16="http://schemas.microsoft.com/office/drawing/2014/main" id="{855676FA-0E08-4855-42A6-B32CBBEA8D32}"/>
              </a:ext>
            </a:extLst>
          </p:cNvPr>
          <p:cNvSpPr>
            <a:spLocks noChangeAspect="1"/>
          </p:cNvSpPr>
          <p:nvPr userDrawn="1"/>
        </p:nvSpPr>
        <p:spPr>
          <a:xfrm>
            <a:off x="6869770" y="11767"/>
            <a:ext cx="2274234" cy="2274233"/>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noFill/>
          <a:ln w="15875" cap="flat">
            <a:solidFill>
              <a:schemeClr val="accent6"/>
            </a:solidFill>
            <a:prstDash val="solid"/>
            <a:miter/>
          </a:ln>
        </p:spPr>
        <p:txBody>
          <a:bodyPr rtlCol="0" anchor="ctr"/>
          <a:lstStyle/>
          <a:p>
            <a:endParaRPr lang="en-GB">
              <a:latin typeface="HurmeGeometricSans1 Regular" panose="020B0500020000000000" pitchFamily="34" charset="0"/>
            </a:endParaRPr>
          </a:p>
        </p:txBody>
      </p:sp>
      <p:sp>
        <p:nvSpPr>
          <p:cNvPr id="19" name="Freeform: Shape 18">
            <a:extLst>
              <a:ext uri="{FF2B5EF4-FFF2-40B4-BE49-F238E27FC236}">
                <a16:creationId xmlns:a16="http://schemas.microsoft.com/office/drawing/2014/main" id="{DE1E67CD-9ACB-B2AE-CB44-3C2C1D77CC0C}"/>
              </a:ext>
            </a:extLst>
          </p:cNvPr>
          <p:cNvSpPr>
            <a:spLocks noChangeAspect="1"/>
          </p:cNvSpPr>
          <p:nvPr userDrawn="1"/>
        </p:nvSpPr>
        <p:spPr>
          <a:xfrm rot="5400000">
            <a:off x="8004513" y="2686786"/>
            <a:ext cx="4568824" cy="2243261"/>
          </a:xfrm>
          <a:custGeom>
            <a:avLst/>
            <a:gdLst>
              <a:gd name="connsiteX0" fmla="*/ 1215543 w 1215542"/>
              <a:gd name="connsiteY0" fmla="*/ 596822 h 596822"/>
              <a:gd name="connsiteX1" fmla="*/ 607771 w 1215542"/>
              <a:gd name="connsiteY1" fmla="*/ 0 h 596822"/>
              <a:gd name="connsiteX2" fmla="*/ 0 w 1215542"/>
              <a:gd name="connsiteY2" fmla="*/ 596822 h 596822"/>
              <a:gd name="connsiteX3" fmla="*/ 1215336 w 121554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1215542" h="596822">
                <a:moveTo>
                  <a:pt x="1215543" y="596822"/>
                </a:moveTo>
                <a:cubicBezTo>
                  <a:pt x="1209758" y="266701"/>
                  <a:pt x="939339" y="0"/>
                  <a:pt x="607771" y="0"/>
                </a:cubicBezTo>
                <a:cubicBezTo>
                  <a:pt x="276204" y="0"/>
                  <a:pt x="5991" y="266701"/>
                  <a:pt x="0" y="596822"/>
                </a:cubicBezTo>
                <a:lnTo>
                  <a:pt x="1215336" y="596822"/>
                </a:lnTo>
                <a:close/>
              </a:path>
            </a:pathLst>
          </a:custGeom>
          <a:solidFill>
            <a:schemeClr val="accent1"/>
          </a:solidFill>
          <a:ln w="15875" cap="flat">
            <a:solidFill>
              <a:schemeClr val="accent1"/>
            </a:solidFill>
            <a:prstDash val="solid"/>
            <a:miter/>
          </a:ln>
        </p:spPr>
        <p:txBody>
          <a:bodyPr rtlCol="0" anchor="ctr"/>
          <a:lstStyle/>
          <a:p>
            <a:endParaRPr lang="en-GB">
              <a:latin typeface="HurmeGeometricSans1 Regular" panose="020B0500020000000000" pitchFamily="34" charset="0"/>
            </a:endParaRPr>
          </a:p>
        </p:txBody>
      </p:sp>
      <p:sp>
        <p:nvSpPr>
          <p:cNvPr id="6" name="Picture Placeholder 5">
            <a:extLst>
              <a:ext uri="{FF2B5EF4-FFF2-40B4-BE49-F238E27FC236}">
                <a16:creationId xmlns:a16="http://schemas.microsoft.com/office/drawing/2014/main" id="{FF3775FA-C21B-F82A-74DB-B9B291D31086}"/>
              </a:ext>
            </a:extLst>
          </p:cNvPr>
          <p:cNvSpPr>
            <a:spLocks noGrp="1"/>
          </p:cNvSpPr>
          <p:nvPr>
            <p:ph type="pic" sz="quarter" idx="28" hasCustomPrompt="1"/>
          </p:nvPr>
        </p:nvSpPr>
        <p:spPr>
          <a:xfrm>
            <a:off x="7370382" y="5075910"/>
            <a:ext cx="1247447" cy="1247447"/>
          </a:xfrm>
          <a:prstGeom prst="rect">
            <a:avLst/>
          </a:prstGeom>
          <a:ln w="15875">
            <a:noFill/>
          </a:ln>
        </p:spPr>
        <p:txBody>
          <a:bodyPr anchor="ctr">
            <a:noAutofit/>
          </a:bodyPr>
          <a:lstStyle>
            <a:lvl1pPr algn="ctr">
              <a:defRPr sz="1100"/>
            </a:lvl1pPr>
          </a:lstStyle>
          <a:p>
            <a:r>
              <a:rPr lang="en-GB"/>
              <a:t>Logo (optional)</a:t>
            </a:r>
          </a:p>
        </p:txBody>
      </p:sp>
    </p:spTree>
    <p:extLst>
      <p:ext uri="{BB962C8B-B14F-4D97-AF65-F5344CB8AC3E}">
        <p14:creationId xmlns:p14="http://schemas.microsoft.com/office/powerpoint/2010/main" val="7031545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06 Quote_1 Dark">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FDD60E7-C8BC-6F0E-3198-87CFA62C59DE}"/>
              </a:ext>
            </a:extLst>
          </p:cNvPr>
          <p:cNvSpPr>
            <a:spLocks noGrp="1"/>
          </p:cNvSpPr>
          <p:nvPr>
            <p:ph type="sldNum" sz="quarter" idx="4"/>
          </p:nvPr>
        </p:nvSpPr>
        <p:spPr>
          <a:xfrm>
            <a:off x="187464" y="6292851"/>
            <a:ext cx="390248" cy="365125"/>
          </a:xfrm>
          <a:prstGeom prst="rect">
            <a:avLst/>
          </a:prstGeom>
          <a:noFill/>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1">
            <a:extLst>
              <a:ext uri="{FF2B5EF4-FFF2-40B4-BE49-F238E27FC236}">
                <a16:creationId xmlns:a16="http://schemas.microsoft.com/office/drawing/2014/main" id="{0B809BAF-CE18-A5AF-F05A-4C55134FD8A8}"/>
              </a:ext>
            </a:extLst>
          </p:cNvPr>
          <p:cNvSpPr>
            <a:spLocks noGrp="1"/>
          </p:cNvSpPr>
          <p:nvPr>
            <p:ph type="title" hasCustomPrompt="1"/>
          </p:nvPr>
        </p:nvSpPr>
        <p:spPr>
          <a:xfrm>
            <a:off x="766764" y="769843"/>
            <a:ext cx="5324825" cy="3040157"/>
          </a:xfrm>
          <a:prstGeom prst="rect">
            <a:avLst/>
          </a:prstGeom>
        </p:spPr>
        <p:txBody>
          <a:bodyPr wrap="square" lIns="0" tIns="0" rIns="0" bIns="0" anchor="t" anchorCtr="0">
            <a:noAutofit/>
          </a:bodyPr>
          <a:lstStyle>
            <a:lvl1pPr algn="l">
              <a:lnSpc>
                <a:spcPct val="100000"/>
              </a:lnSpc>
              <a:defRPr sz="2800" b="0" i="0">
                <a:solidFill>
                  <a:schemeClr val="bg1"/>
                </a:solidFill>
                <a:latin typeface="+mj-lt"/>
                <a:ea typeface="Hurme FIN Mono 1a" panose="020B0609030202010107" pitchFamily="49" charset="0"/>
              </a:defRPr>
            </a:lvl1pPr>
          </a:lstStyle>
          <a:p>
            <a:r>
              <a:rPr lang="en-US"/>
              <a:t>This is a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laoreet</a:t>
            </a:r>
            <a:r>
              <a:rPr lang="en-US"/>
              <a:t> gravida </a:t>
            </a:r>
            <a:r>
              <a:rPr lang="en-US" err="1"/>
              <a:t>nisl</a:t>
            </a:r>
            <a:r>
              <a:rPr lang="en-US"/>
              <a:t> </a:t>
            </a:r>
            <a:r>
              <a:rPr lang="en-US" err="1"/>
              <a:t>ut</a:t>
            </a:r>
            <a:r>
              <a:rPr lang="en-US"/>
              <a:t> </a:t>
            </a:r>
            <a:r>
              <a:rPr lang="en-US" err="1"/>
              <a:t>imperdiet</a:t>
            </a:r>
            <a:r>
              <a:rPr lang="en-US"/>
              <a:t>. Cras </a:t>
            </a:r>
            <a:r>
              <a:rPr lang="en-US" err="1"/>
              <a:t>felis</a:t>
            </a:r>
            <a:r>
              <a:rPr lang="en-US"/>
              <a:t> </a:t>
            </a:r>
            <a:r>
              <a:rPr lang="en-US" err="1"/>
              <a:t>risus</a:t>
            </a:r>
            <a:r>
              <a:rPr lang="en-US"/>
              <a:t>, </a:t>
            </a:r>
            <a:r>
              <a:rPr lang="en-US" err="1"/>
              <a:t>consectetur</a:t>
            </a:r>
            <a:r>
              <a:rPr lang="en-US"/>
              <a:t> ac </a:t>
            </a:r>
            <a:r>
              <a:rPr lang="en-US" err="1"/>
              <a:t>venenatis</a:t>
            </a:r>
            <a:r>
              <a:rPr lang="en-US"/>
              <a:t> </a:t>
            </a:r>
            <a:r>
              <a:rPr lang="en-US" err="1"/>
              <a:t>quis</a:t>
            </a:r>
            <a:r>
              <a:rPr lang="en-US"/>
              <a:t>, </a:t>
            </a:r>
            <a:r>
              <a:rPr lang="en-US" err="1"/>
              <a:t>vehicula</a:t>
            </a:r>
            <a:r>
              <a:rPr lang="en-US"/>
              <a:t> </a:t>
            </a:r>
            <a:r>
              <a:rPr lang="en-US" err="1"/>
              <a:t>nec</a:t>
            </a:r>
            <a:r>
              <a:rPr lang="en-US"/>
              <a:t> </a:t>
            </a:r>
            <a:r>
              <a:rPr lang="en-US" err="1"/>
              <a:t>nulla</a:t>
            </a:r>
            <a:r>
              <a:rPr lang="en-US"/>
              <a:t>.</a:t>
            </a:r>
          </a:p>
        </p:txBody>
      </p:sp>
      <p:sp>
        <p:nvSpPr>
          <p:cNvPr id="5" name="Text Placeholder 23">
            <a:extLst>
              <a:ext uri="{FF2B5EF4-FFF2-40B4-BE49-F238E27FC236}">
                <a16:creationId xmlns:a16="http://schemas.microsoft.com/office/drawing/2014/main" id="{8DD3C552-292C-F4C5-67D4-DC0D94FB4B4A}"/>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13" name="Freeform: Shape 12">
            <a:extLst>
              <a:ext uri="{FF2B5EF4-FFF2-40B4-BE49-F238E27FC236}">
                <a16:creationId xmlns:a16="http://schemas.microsoft.com/office/drawing/2014/main" id="{49A1EB08-40F8-F718-E39C-A6911512E759}"/>
              </a:ext>
            </a:extLst>
          </p:cNvPr>
          <p:cNvSpPr>
            <a:spLocks noChangeAspect="1"/>
          </p:cNvSpPr>
          <p:nvPr userDrawn="1"/>
        </p:nvSpPr>
        <p:spPr>
          <a:xfrm flipH="1" flipV="1">
            <a:off x="376516"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4" name="Text Placeholder 2">
            <a:extLst>
              <a:ext uri="{FF2B5EF4-FFF2-40B4-BE49-F238E27FC236}">
                <a16:creationId xmlns:a16="http://schemas.microsoft.com/office/drawing/2014/main" id="{29EB8E21-D3D9-DB06-4371-CA38981AD976}"/>
              </a:ext>
            </a:extLst>
          </p:cNvPr>
          <p:cNvSpPr>
            <a:spLocks noGrp="1"/>
          </p:cNvSpPr>
          <p:nvPr>
            <p:ph type="body" sz="quarter" idx="10" hasCustomPrompt="1"/>
          </p:nvPr>
        </p:nvSpPr>
        <p:spPr>
          <a:xfrm>
            <a:off x="2588241"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77"/>
                <a:ea typeface="Hurme FIN Mono 1a" panose="020B0609030202010107" pitchFamily="49" charset="77"/>
              </a:defRPr>
            </a:lvl1pPr>
          </a:lstStyle>
          <a:p>
            <a:pPr>
              <a:lnSpc>
                <a:spcPct val="100000"/>
              </a:lnSpc>
            </a:pPr>
            <a:r>
              <a:rPr lang="en-US"/>
              <a:t>Quote Title</a:t>
            </a:r>
            <a:endParaRPr lang="en-US" b="0">
              <a:latin typeface="HurmeGeometricSans1 Regular" panose="020B0500020000000000" pitchFamily="34" charset="77"/>
            </a:endParaRPr>
          </a:p>
        </p:txBody>
      </p:sp>
      <p:sp>
        <p:nvSpPr>
          <p:cNvPr id="15" name="Text Placeholder 1">
            <a:extLst>
              <a:ext uri="{FF2B5EF4-FFF2-40B4-BE49-F238E27FC236}">
                <a16:creationId xmlns:a16="http://schemas.microsoft.com/office/drawing/2014/main" id="{D695C4BB-91BB-471A-5DED-A11D8C2DC6D2}"/>
              </a:ext>
            </a:extLst>
          </p:cNvPr>
          <p:cNvSpPr>
            <a:spLocks noGrp="1"/>
          </p:cNvSpPr>
          <p:nvPr>
            <p:ph type="body" sz="quarter" idx="12" hasCustomPrompt="1"/>
          </p:nvPr>
        </p:nvSpPr>
        <p:spPr>
          <a:xfrm>
            <a:off x="2586524"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Quote Name</a:t>
            </a:r>
            <a:endParaRPr lang="en-US" b="0">
              <a:latin typeface="HurmeGeometricSans1 Regular" panose="020B0500020000000000" pitchFamily="34" charset="77"/>
            </a:endParaRPr>
          </a:p>
        </p:txBody>
      </p:sp>
      <p:sp>
        <p:nvSpPr>
          <p:cNvPr id="16" name="Picture Placeholder 6">
            <a:extLst>
              <a:ext uri="{FF2B5EF4-FFF2-40B4-BE49-F238E27FC236}">
                <a16:creationId xmlns:a16="http://schemas.microsoft.com/office/drawing/2014/main" id="{48A54AAF-321C-F44C-580F-F09BB7AD21D0}"/>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Person </a:t>
            </a:r>
            <a:br>
              <a:rPr lang="en-US"/>
            </a:br>
            <a:r>
              <a:rPr lang="en-US"/>
              <a:t>photo here</a:t>
            </a:r>
          </a:p>
        </p:txBody>
      </p:sp>
      <p:sp>
        <p:nvSpPr>
          <p:cNvPr id="11" name="Freeform: Shape 10">
            <a:extLst>
              <a:ext uri="{FF2B5EF4-FFF2-40B4-BE49-F238E27FC236}">
                <a16:creationId xmlns:a16="http://schemas.microsoft.com/office/drawing/2014/main" id="{855676FA-0E08-4855-42A6-B32CBBEA8D32}"/>
              </a:ext>
            </a:extLst>
          </p:cNvPr>
          <p:cNvSpPr>
            <a:spLocks noChangeAspect="1"/>
          </p:cNvSpPr>
          <p:nvPr userDrawn="1"/>
        </p:nvSpPr>
        <p:spPr>
          <a:xfrm>
            <a:off x="6869770" y="11767"/>
            <a:ext cx="2274234" cy="2274233"/>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noFill/>
          <a:ln w="15875" cap="flat">
            <a:solidFill>
              <a:schemeClr val="accent2"/>
            </a:solidFill>
            <a:prstDash val="solid"/>
            <a:miter/>
          </a:ln>
        </p:spPr>
        <p:txBody>
          <a:bodyPr rtlCol="0" anchor="ctr"/>
          <a:lstStyle/>
          <a:p>
            <a:endParaRPr lang="en-GB">
              <a:latin typeface="HurmeGeometricSans1 Regular" panose="020B0500020000000000" pitchFamily="34" charset="0"/>
            </a:endParaRPr>
          </a:p>
        </p:txBody>
      </p:sp>
      <p:sp>
        <p:nvSpPr>
          <p:cNvPr id="19" name="Freeform: Shape 18">
            <a:extLst>
              <a:ext uri="{FF2B5EF4-FFF2-40B4-BE49-F238E27FC236}">
                <a16:creationId xmlns:a16="http://schemas.microsoft.com/office/drawing/2014/main" id="{DE1E67CD-9ACB-B2AE-CB44-3C2C1D77CC0C}"/>
              </a:ext>
            </a:extLst>
          </p:cNvPr>
          <p:cNvSpPr>
            <a:spLocks noChangeAspect="1"/>
          </p:cNvSpPr>
          <p:nvPr userDrawn="1"/>
        </p:nvSpPr>
        <p:spPr>
          <a:xfrm rot="5400000">
            <a:off x="8004513" y="2686786"/>
            <a:ext cx="4568824" cy="2243261"/>
          </a:xfrm>
          <a:custGeom>
            <a:avLst/>
            <a:gdLst>
              <a:gd name="connsiteX0" fmla="*/ 1215543 w 1215542"/>
              <a:gd name="connsiteY0" fmla="*/ 596822 h 596822"/>
              <a:gd name="connsiteX1" fmla="*/ 607771 w 1215542"/>
              <a:gd name="connsiteY1" fmla="*/ 0 h 596822"/>
              <a:gd name="connsiteX2" fmla="*/ 0 w 1215542"/>
              <a:gd name="connsiteY2" fmla="*/ 596822 h 596822"/>
              <a:gd name="connsiteX3" fmla="*/ 1215336 w 121554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1215542" h="596822">
                <a:moveTo>
                  <a:pt x="1215543" y="596822"/>
                </a:moveTo>
                <a:cubicBezTo>
                  <a:pt x="1209758" y="266701"/>
                  <a:pt x="939339" y="0"/>
                  <a:pt x="607771" y="0"/>
                </a:cubicBezTo>
                <a:cubicBezTo>
                  <a:pt x="276204" y="0"/>
                  <a:pt x="5991" y="266701"/>
                  <a:pt x="0" y="596822"/>
                </a:cubicBezTo>
                <a:lnTo>
                  <a:pt x="1215336" y="596822"/>
                </a:lnTo>
                <a:close/>
              </a:path>
            </a:pathLst>
          </a:custGeom>
          <a:solidFill>
            <a:schemeClr val="bg1"/>
          </a:solidFill>
          <a:ln w="15875" cap="flat">
            <a:solidFill>
              <a:schemeClr val="bg1"/>
            </a:solidFill>
            <a:prstDash val="solid"/>
            <a:miter/>
          </a:ln>
        </p:spPr>
        <p:txBody>
          <a:bodyPr rtlCol="0" anchor="ctr"/>
          <a:lstStyle/>
          <a:p>
            <a:endParaRPr lang="en-GB">
              <a:latin typeface="HurmeGeometricSans1 Regular" panose="020B0500020000000000" pitchFamily="34" charset="0"/>
            </a:endParaRPr>
          </a:p>
        </p:txBody>
      </p:sp>
      <p:sp>
        <p:nvSpPr>
          <p:cNvPr id="2" name="Oval 1">
            <a:extLst>
              <a:ext uri="{FF2B5EF4-FFF2-40B4-BE49-F238E27FC236}">
                <a16:creationId xmlns:a16="http://schemas.microsoft.com/office/drawing/2014/main" id="{58B7B223-1436-28B7-852E-2099EA56F675}"/>
              </a:ext>
            </a:extLst>
          </p:cNvPr>
          <p:cNvSpPr/>
          <p:nvPr userDrawn="1"/>
        </p:nvSpPr>
        <p:spPr>
          <a:xfrm>
            <a:off x="6847505" y="4553033"/>
            <a:ext cx="2293200" cy="2293200"/>
          </a:xfrm>
          <a:prstGeom prst="ellipse">
            <a:avLst/>
          </a:prstGeom>
          <a:solidFill>
            <a:schemeClr val="accent1"/>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3" name="Picture Placeholder 5">
            <a:extLst>
              <a:ext uri="{FF2B5EF4-FFF2-40B4-BE49-F238E27FC236}">
                <a16:creationId xmlns:a16="http://schemas.microsoft.com/office/drawing/2014/main" id="{56377722-363C-7E4E-F967-FBE65C77FA14}"/>
              </a:ext>
            </a:extLst>
          </p:cNvPr>
          <p:cNvSpPr>
            <a:spLocks noGrp="1"/>
          </p:cNvSpPr>
          <p:nvPr>
            <p:ph type="pic" sz="quarter" idx="28" hasCustomPrompt="1"/>
          </p:nvPr>
        </p:nvSpPr>
        <p:spPr>
          <a:xfrm>
            <a:off x="7370382" y="5075910"/>
            <a:ext cx="1247447" cy="1247447"/>
          </a:xfrm>
          <a:prstGeom prst="rect">
            <a:avLst/>
          </a:prstGeom>
          <a:ln w="15875">
            <a:noFill/>
          </a:ln>
        </p:spPr>
        <p:txBody>
          <a:bodyPr anchor="ctr">
            <a:noAutofit/>
          </a:bodyPr>
          <a:lstStyle>
            <a:lvl1pPr algn="ctr">
              <a:defRPr sz="1100">
                <a:solidFill>
                  <a:schemeClr val="bg1"/>
                </a:solidFill>
              </a:defRPr>
            </a:lvl1pPr>
          </a:lstStyle>
          <a:p>
            <a:r>
              <a:rPr lang="en-GB"/>
              <a:t>Logo (optional)</a:t>
            </a:r>
          </a:p>
        </p:txBody>
      </p:sp>
    </p:spTree>
    <p:extLst>
      <p:ext uri="{BB962C8B-B14F-4D97-AF65-F5344CB8AC3E}">
        <p14:creationId xmlns:p14="http://schemas.microsoft.com/office/powerpoint/2010/main" val="22260330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06 Quote_2 White">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FDD60E7-C8BC-6F0E-3198-87CFA62C59DE}"/>
              </a:ext>
            </a:extLst>
          </p:cNvPr>
          <p:cNvSpPr>
            <a:spLocks noGrp="1"/>
          </p:cNvSpPr>
          <p:nvPr>
            <p:ph type="sldNum" sz="quarter" idx="4"/>
          </p:nvPr>
        </p:nvSpPr>
        <p:spPr>
          <a:xfrm>
            <a:off x="187464" y="6292851"/>
            <a:ext cx="390248" cy="365125"/>
          </a:xfrm>
          <a:prstGeom prst="rect">
            <a:avLst/>
          </a:prstGeom>
          <a:noFill/>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1">
            <a:extLst>
              <a:ext uri="{FF2B5EF4-FFF2-40B4-BE49-F238E27FC236}">
                <a16:creationId xmlns:a16="http://schemas.microsoft.com/office/drawing/2014/main" id="{0B809BAF-CE18-A5AF-F05A-4C55134FD8A8}"/>
              </a:ext>
            </a:extLst>
          </p:cNvPr>
          <p:cNvSpPr>
            <a:spLocks noGrp="1"/>
          </p:cNvSpPr>
          <p:nvPr>
            <p:ph type="title" hasCustomPrompt="1"/>
          </p:nvPr>
        </p:nvSpPr>
        <p:spPr>
          <a:xfrm>
            <a:off x="2295175" y="769843"/>
            <a:ext cx="7610825" cy="3802157"/>
          </a:xfrm>
          <a:prstGeom prst="rect">
            <a:avLst/>
          </a:prstGeom>
        </p:spPr>
        <p:txBody>
          <a:bodyPr wrap="square" lIns="0" tIns="0" rIns="0" bIns="0" anchor="t" anchorCtr="0">
            <a:noAutofit/>
          </a:bodyPr>
          <a:lstStyle>
            <a:lvl1pPr algn="l">
              <a:lnSpc>
                <a:spcPct val="100000"/>
              </a:lnSpc>
              <a:defRPr sz="2800" b="0" i="0">
                <a:solidFill>
                  <a:schemeClr val="accent1"/>
                </a:solidFill>
                <a:latin typeface="+mj-lt"/>
                <a:ea typeface="Hurme FIN Mono 1a" panose="020B0609030202010107" pitchFamily="49" charset="0"/>
              </a:defRPr>
            </a:lvl1pPr>
          </a:lstStyle>
          <a:p>
            <a:r>
              <a:rPr lang="en-US"/>
              <a:t>This is a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laoreet</a:t>
            </a:r>
            <a:r>
              <a:rPr lang="en-US"/>
              <a:t> gravida </a:t>
            </a:r>
            <a:r>
              <a:rPr lang="en-US" err="1"/>
              <a:t>nisl</a:t>
            </a:r>
            <a:r>
              <a:rPr lang="en-US"/>
              <a:t> </a:t>
            </a:r>
            <a:r>
              <a:rPr lang="en-US" err="1"/>
              <a:t>ut</a:t>
            </a:r>
            <a:r>
              <a:rPr lang="en-US"/>
              <a:t> </a:t>
            </a:r>
            <a:r>
              <a:rPr lang="en-US" err="1"/>
              <a:t>imperdiet</a:t>
            </a:r>
            <a:r>
              <a:rPr lang="en-US"/>
              <a:t>. Cras </a:t>
            </a:r>
            <a:r>
              <a:rPr lang="en-US" err="1"/>
              <a:t>felis</a:t>
            </a:r>
            <a:r>
              <a:rPr lang="en-US"/>
              <a:t> </a:t>
            </a:r>
            <a:r>
              <a:rPr lang="en-US" err="1"/>
              <a:t>risus</a:t>
            </a:r>
            <a:r>
              <a:rPr lang="en-US"/>
              <a:t>, </a:t>
            </a:r>
            <a:r>
              <a:rPr lang="en-US" err="1"/>
              <a:t>consectetur</a:t>
            </a:r>
            <a:r>
              <a:rPr lang="en-US"/>
              <a:t> ac </a:t>
            </a:r>
            <a:r>
              <a:rPr lang="en-US" err="1"/>
              <a:t>venenatis</a:t>
            </a:r>
            <a:r>
              <a:rPr lang="en-US"/>
              <a:t> </a:t>
            </a:r>
            <a:r>
              <a:rPr lang="en-US" err="1"/>
              <a:t>quis</a:t>
            </a:r>
            <a:r>
              <a:rPr lang="en-US"/>
              <a:t>, </a:t>
            </a:r>
            <a:r>
              <a:rPr lang="en-US" err="1"/>
              <a:t>vehicula</a:t>
            </a:r>
            <a:r>
              <a:rPr lang="en-US"/>
              <a:t> </a:t>
            </a:r>
            <a:r>
              <a:rPr lang="en-US" err="1"/>
              <a:t>nec</a:t>
            </a:r>
            <a:r>
              <a:rPr lang="en-US"/>
              <a:t> </a:t>
            </a:r>
            <a:r>
              <a:rPr lang="en-US" err="1"/>
              <a:t>nulla</a:t>
            </a:r>
            <a:r>
              <a:rPr lang="en-US"/>
              <a:t>. </a:t>
            </a:r>
            <a:r>
              <a:rPr lang="pt-BR"/>
              <a:t>Vivamus eu quam lacus. Donec condimentum non ante nec tempus.</a:t>
            </a:r>
            <a:r>
              <a:rPr lang="it-IT"/>
              <a:t> Integer in nibh lorem. Fusce a nisi gravida, venenatis enim in, ultrices libero.</a:t>
            </a:r>
            <a:endParaRPr lang="en-US"/>
          </a:p>
        </p:txBody>
      </p:sp>
      <p:sp>
        <p:nvSpPr>
          <p:cNvPr id="5" name="Text Placeholder 23">
            <a:extLst>
              <a:ext uri="{FF2B5EF4-FFF2-40B4-BE49-F238E27FC236}">
                <a16:creationId xmlns:a16="http://schemas.microsoft.com/office/drawing/2014/main" id="{8DD3C552-292C-F4C5-67D4-DC0D94FB4B4A}"/>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3" name="Freeform: Shape 12">
            <a:extLst>
              <a:ext uri="{FF2B5EF4-FFF2-40B4-BE49-F238E27FC236}">
                <a16:creationId xmlns:a16="http://schemas.microsoft.com/office/drawing/2014/main" id="{49A1EB08-40F8-F718-E39C-A6911512E759}"/>
              </a:ext>
            </a:extLst>
          </p:cNvPr>
          <p:cNvSpPr>
            <a:spLocks noChangeAspect="1"/>
          </p:cNvSpPr>
          <p:nvPr userDrawn="1"/>
        </p:nvSpPr>
        <p:spPr>
          <a:xfrm flipH="1" flipV="1">
            <a:off x="1904927"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4" name="Text Placeholder 2">
            <a:extLst>
              <a:ext uri="{FF2B5EF4-FFF2-40B4-BE49-F238E27FC236}">
                <a16:creationId xmlns:a16="http://schemas.microsoft.com/office/drawing/2014/main" id="{29EB8E21-D3D9-DB06-4371-CA38981AD976}"/>
              </a:ext>
            </a:extLst>
          </p:cNvPr>
          <p:cNvSpPr>
            <a:spLocks noGrp="1"/>
          </p:cNvSpPr>
          <p:nvPr>
            <p:ph type="body" sz="quarter" idx="10" hasCustomPrompt="1"/>
          </p:nvPr>
        </p:nvSpPr>
        <p:spPr>
          <a:xfrm>
            <a:off x="2287719" y="5425096"/>
            <a:ext cx="5333998"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77"/>
                <a:ea typeface="Hurme FIN Mono 1a" panose="020B0609030202010107" pitchFamily="49" charset="77"/>
              </a:defRPr>
            </a:lvl1pPr>
          </a:lstStyle>
          <a:p>
            <a:pPr>
              <a:lnSpc>
                <a:spcPct val="100000"/>
              </a:lnSpc>
            </a:pPr>
            <a:r>
              <a:rPr lang="en-US"/>
              <a:t>Quote Title</a:t>
            </a:r>
            <a:endParaRPr lang="en-US" b="0">
              <a:latin typeface="HurmeGeometricSans1 Regular" panose="020B0500020000000000" pitchFamily="34" charset="77"/>
            </a:endParaRPr>
          </a:p>
        </p:txBody>
      </p:sp>
      <p:sp>
        <p:nvSpPr>
          <p:cNvPr id="15" name="Text Placeholder 1">
            <a:extLst>
              <a:ext uri="{FF2B5EF4-FFF2-40B4-BE49-F238E27FC236}">
                <a16:creationId xmlns:a16="http://schemas.microsoft.com/office/drawing/2014/main" id="{D695C4BB-91BB-471A-5DED-A11D8C2DC6D2}"/>
              </a:ext>
            </a:extLst>
          </p:cNvPr>
          <p:cNvSpPr>
            <a:spLocks noGrp="1"/>
          </p:cNvSpPr>
          <p:nvPr>
            <p:ph type="body" sz="quarter" idx="12" hasCustomPrompt="1"/>
          </p:nvPr>
        </p:nvSpPr>
        <p:spPr>
          <a:xfrm>
            <a:off x="2286000" y="4572000"/>
            <a:ext cx="5334000" cy="677255"/>
          </a:xfrm>
        </p:spPr>
        <p:txBody>
          <a:bodyPr lIns="0" tIns="0" rIns="0" bIns="0" anchor="b">
            <a:normAutofit/>
          </a:bodyPr>
          <a:lstStyle>
            <a:lvl1pPr>
              <a:lnSpc>
                <a:spcPct val="90000"/>
              </a:lnSpc>
              <a:spcBef>
                <a:spcPts val="0"/>
              </a:spcBef>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Quote Name</a:t>
            </a:r>
            <a:endParaRPr lang="en-US" b="0">
              <a:latin typeface="HurmeGeometricSans1 Regular" panose="020B0500020000000000" pitchFamily="34" charset="77"/>
            </a:endParaRPr>
          </a:p>
        </p:txBody>
      </p:sp>
      <p:sp>
        <p:nvSpPr>
          <p:cNvPr id="17" name="Freeform: Shape 16">
            <a:extLst>
              <a:ext uri="{FF2B5EF4-FFF2-40B4-BE49-F238E27FC236}">
                <a16:creationId xmlns:a16="http://schemas.microsoft.com/office/drawing/2014/main" id="{175E9287-5403-C07E-AB6B-DE641B91F15B}"/>
              </a:ext>
            </a:extLst>
          </p:cNvPr>
          <p:cNvSpPr>
            <a:spLocks noChangeAspect="1"/>
          </p:cNvSpPr>
          <p:nvPr userDrawn="1"/>
        </p:nvSpPr>
        <p:spPr>
          <a:xfrm flipH="1">
            <a:off x="10668000" y="4578253"/>
            <a:ext cx="1524000" cy="1523999"/>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21" name="Rectangle 20">
            <a:extLst>
              <a:ext uri="{FF2B5EF4-FFF2-40B4-BE49-F238E27FC236}">
                <a16:creationId xmlns:a16="http://schemas.microsoft.com/office/drawing/2014/main" id="{8118440A-67C7-346D-2C8E-8AA1E0570AE0}"/>
              </a:ext>
            </a:extLst>
          </p:cNvPr>
          <p:cNvSpPr/>
          <p:nvPr userDrawn="1"/>
        </p:nvSpPr>
        <p:spPr>
          <a:xfrm>
            <a:off x="0" y="3057254"/>
            <a:ext cx="1524000" cy="152400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2" name="Oval 21">
            <a:extLst>
              <a:ext uri="{FF2B5EF4-FFF2-40B4-BE49-F238E27FC236}">
                <a16:creationId xmlns:a16="http://schemas.microsoft.com/office/drawing/2014/main" id="{9AAC7BC3-E798-8ADF-3910-03B01B513D53}"/>
              </a:ext>
            </a:extLst>
          </p:cNvPr>
          <p:cNvSpPr/>
          <p:nvPr userDrawn="1"/>
        </p:nvSpPr>
        <p:spPr>
          <a:xfrm>
            <a:off x="10677175" y="1507658"/>
            <a:ext cx="1524000" cy="1524000"/>
          </a:xfrm>
          <a:prstGeom prst="ellipse">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3" name="Rectangle 22">
            <a:extLst>
              <a:ext uri="{FF2B5EF4-FFF2-40B4-BE49-F238E27FC236}">
                <a16:creationId xmlns:a16="http://schemas.microsoft.com/office/drawing/2014/main" id="{65D5E39D-9F02-E8E3-3609-5FB6F59CB309}"/>
              </a:ext>
            </a:extLst>
          </p:cNvPr>
          <p:cNvSpPr/>
          <p:nvPr userDrawn="1"/>
        </p:nvSpPr>
        <p:spPr>
          <a:xfrm>
            <a:off x="10677175" y="3048000"/>
            <a:ext cx="1524000" cy="1524000"/>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5" name="Picture Placeholder 24">
            <a:extLst>
              <a:ext uri="{FF2B5EF4-FFF2-40B4-BE49-F238E27FC236}">
                <a16:creationId xmlns:a16="http://schemas.microsoft.com/office/drawing/2014/main" id="{DDA91D63-7CC1-5C10-881B-28AF084DFC91}"/>
              </a:ext>
            </a:extLst>
          </p:cNvPr>
          <p:cNvSpPr>
            <a:spLocks noGrp="1"/>
          </p:cNvSpPr>
          <p:nvPr>
            <p:ph type="pic" sz="quarter" idx="28" hasCustomPrompt="1"/>
          </p:nvPr>
        </p:nvSpPr>
        <p:spPr>
          <a:xfrm>
            <a:off x="7966075" y="4986338"/>
            <a:ext cx="1938338" cy="668337"/>
          </a:xfrm>
        </p:spPr>
        <p:txBody>
          <a:bodyPr anchor="ctr">
            <a:normAutofit/>
          </a:bodyPr>
          <a:lstStyle>
            <a:lvl1pPr algn="ctr">
              <a:defRPr sz="1200"/>
            </a:lvl1pPr>
          </a:lstStyle>
          <a:p>
            <a:r>
              <a:rPr lang="en-GB"/>
              <a:t>Logo (Optional)</a:t>
            </a:r>
          </a:p>
        </p:txBody>
      </p:sp>
      <p:sp>
        <p:nvSpPr>
          <p:cNvPr id="11" name="Freeform: Shape 10">
            <a:extLst>
              <a:ext uri="{FF2B5EF4-FFF2-40B4-BE49-F238E27FC236}">
                <a16:creationId xmlns:a16="http://schemas.microsoft.com/office/drawing/2014/main" id="{855676FA-0E08-4855-42A6-B32CBBEA8D32}"/>
              </a:ext>
            </a:extLst>
          </p:cNvPr>
          <p:cNvSpPr>
            <a:spLocks noChangeAspect="1"/>
          </p:cNvSpPr>
          <p:nvPr userDrawn="1"/>
        </p:nvSpPr>
        <p:spPr>
          <a:xfrm>
            <a:off x="0" y="11767"/>
            <a:ext cx="1524000" cy="1523999"/>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solidFill>
            <a:schemeClr val="accent1"/>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20" name="Oval 19">
            <a:extLst>
              <a:ext uri="{FF2B5EF4-FFF2-40B4-BE49-F238E27FC236}">
                <a16:creationId xmlns:a16="http://schemas.microsoft.com/office/drawing/2014/main" id="{C9975994-38B2-5642-8512-5C680E524229}"/>
              </a:ext>
            </a:extLst>
          </p:cNvPr>
          <p:cNvSpPr/>
          <p:nvPr userDrawn="1"/>
        </p:nvSpPr>
        <p:spPr>
          <a:xfrm>
            <a:off x="0" y="1535766"/>
            <a:ext cx="1524000" cy="1524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Tree>
    <p:extLst>
      <p:ext uri="{BB962C8B-B14F-4D97-AF65-F5344CB8AC3E}">
        <p14:creationId xmlns:p14="http://schemas.microsoft.com/office/powerpoint/2010/main" val="3401034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_Orange">
    <p:bg>
      <p:bgPr>
        <a:solidFill>
          <a:schemeClr val="accent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4" name="Fußzeilenplatzhalter 1">
            <a:extLst>
              <a:ext uri="{FF2B5EF4-FFF2-40B4-BE49-F238E27FC236}">
                <a16:creationId xmlns:a16="http://schemas.microsoft.com/office/drawing/2014/main" id="{259C7EA2-ECD8-A3F3-E905-E9330915E62F}"/>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tx1"/>
                </a:solidFill>
                <a:latin typeface="PP Telegraf" pitchFamily="2" charset="77"/>
                <a:ea typeface="+mn-ea"/>
                <a:cs typeface="+mn-cs"/>
              </a:defRPr>
            </a:lvl1pPr>
          </a:lstStyle>
          <a:p>
            <a:r>
              <a:rPr lang="en-US" noProof="1"/>
              <a:t>Source</a:t>
            </a:r>
          </a:p>
        </p:txBody>
      </p:sp>
      <p:sp>
        <p:nvSpPr>
          <p:cNvPr id="5" name="Foliennummernplatzhalter 5">
            <a:extLst>
              <a:ext uri="{FF2B5EF4-FFF2-40B4-BE49-F238E27FC236}">
                <a16:creationId xmlns:a16="http://schemas.microsoft.com/office/drawing/2014/main" id="{29F47454-E9D7-9062-F193-8DED91A9C682}"/>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tx1"/>
                </a:solidFill>
                <a:latin typeface="PP Telegraf" pitchFamily="2" charset="77"/>
              </a:rPr>
              <a:pPr/>
              <a:t>‹Nr.›</a:t>
            </a:fld>
            <a:endParaRPr lang="en-US">
              <a:solidFill>
                <a:schemeClr val="tx1"/>
              </a:solidFill>
              <a:latin typeface="PP Telegraf" pitchFamily="2" charset="77"/>
            </a:endParaRPr>
          </a:p>
        </p:txBody>
      </p:sp>
    </p:spTree>
    <p:extLst>
      <p:ext uri="{BB962C8B-B14F-4D97-AF65-F5344CB8AC3E}">
        <p14:creationId xmlns:p14="http://schemas.microsoft.com/office/powerpoint/2010/main" val="30426787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06 Quote_2 Dark">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FDD60E7-C8BC-6F0E-3198-87CFA62C59DE}"/>
              </a:ext>
            </a:extLst>
          </p:cNvPr>
          <p:cNvSpPr>
            <a:spLocks noGrp="1"/>
          </p:cNvSpPr>
          <p:nvPr>
            <p:ph type="sldNum" sz="quarter" idx="4"/>
          </p:nvPr>
        </p:nvSpPr>
        <p:spPr>
          <a:xfrm>
            <a:off x="187464" y="6292851"/>
            <a:ext cx="390248" cy="365125"/>
          </a:xfrm>
          <a:prstGeom prst="rect">
            <a:avLst/>
          </a:prstGeom>
          <a:noFill/>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1">
            <a:extLst>
              <a:ext uri="{FF2B5EF4-FFF2-40B4-BE49-F238E27FC236}">
                <a16:creationId xmlns:a16="http://schemas.microsoft.com/office/drawing/2014/main" id="{0B809BAF-CE18-A5AF-F05A-4C55134FD8A8}"/>
              </a:ext>
            </a:extLst>
          </p:cNvPr>
          <p:cNvSpPr>
            <a:spLocks noGrp="1"/>
          </p:cNvSpPr>
          <p:nvPr>
            <p:ph type="title" hasCustomPrompt="1"/>
          </p:nvPr>
        </p:nvSpPr>
        <p:spPr>
          <a:xfrm>
            <a:off x="2295175" y="769843"/>
            <a:ext cx="7610825" cy="3802157"/>
          </a:xfrm>
          <a:prstGeom prst="rect">
            <a:avLst/>
          </a:prstGeom>
        </p:spPr>
        <p:txBody>
          <a:bodyPr wrap="square" lIns="0" tIns="0" rIns="0" bIns="0" anchor="t" anchorCtr="0">
            <a:noAutofit/>
          </a:bodyPr>
          <a:lstStyle>
            <a:lvl1pPr algn="l">
              <a:lnSpc>
                <a:spcPct val="100000"/>
              </a:lnSpc>
              <a:defRPr sz="2800" b="0" i="0">
                <a:solidFill>
                  <a:schemeClr val="bg1"/>
                </a:solidFill>
                <a:latin typeface="+mj-lt"/>
                <a:ea typeface="Hurme FIN Mono 1a" panose="020B0609030202010107" pitchFamily="49" charset="0"/>
              </a:defRPr>
            </a:lvl1pPr>
          </a:lstStyle>
          <a:p>
            <a:r>
              <a:rPr lang="en-US"/>
              <a:t>This is a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laoreet</a:t>
            </a:r>
            <a:r>
              <a:rPr lang="en-US"/>
              <a:t> gravida </a:t>
            </a:r>
            <a:r>
              <a:rPr lang="en-US" err="1"/>
              <a:t>nisl</a:t>
            </a:r>
            <a:r>
              <a:rPr lang="en-US"/>
              <a:t> </a:t>
            </a:r>
            <a:r>
              <a:rPr lang="en-US" err="1"/>
              <a:t>ut</a:t>
            </a:r>
            <a:r>
              <a:rPr lang="en-US"/>
              <a:t> </a:t>
            </a:r>
            <a:r>
              <a:rPr lang="en-US" err="1"/>
              <a:t>imperdiet</a:t>
            </a:r>
            <a:r>
              <a:rPr lang="en-US"/>
              <a:t>. Cras </a:t>
            </a:r>
            <a:r>
              <a:rPr lang="en-US" err="1"/>
              <a:t>felis</a:t>
            </a:r>
            <a:r>
              <a:rPr lang="en-US"/>
              <a:t> </a:t>
            </a:r>
            <a:r>
              <a:rPr lang="en-US" err="1"/>
              <a:t>risus</a:t>
            </a:r>
            <a:r>
              <a:rPr lang="en-US"/>
              <a:t>, </a:t>
            </a:r>
            <a:r>
              <a:rPr lang="en-US" err="1"/>
              <a:t>consectetur</a:t>
            </a:r>
            <a:r>
              <a:rPr lang="en-US"/>
              <a:t> ac </a:t>
            </a:r>
            <a:r>
              <a:rPr lang="en-US" err="1"/>
              <a:t>venenatis</a:t>
            </a:r>
            <a:r>
              <a:rPr lang="en-US"/>
              <a:t> </a:t>
            </a:r>
            <a:r>
              <a:rPr lang="en-US" err="1"/>
              <a:t>quis</a:t>
            </a:r>
            <a:r>
              <a:rPr lang="en-US"/>
              <a:t>, </a:t>
            </a:r>
            <a:r>
              <a:rPr lang="en-US" err="1"/>
              <a:t>vehicula</a:t>
            </a:r>
            <a:r>
              <a:rPr lang="en-US"/>
              <a:t> </a:t>
            </a:r>
            <a:r>
              <a:rPr lang="en-US" err="1"/>
              <a:t>nec</a:t>
            </a:r>
            <a:r>
              <a:rPr lang="en-US"/>
              <a:t> </a:t>
            </a:r>
            <a:r>
              <a:rPr lang="en-US" err="1"/>
              <a:t>nulla</a:t>
            </a:r>
            <a:r>
              <a:rPr lang="en-US"/>
              <a:t>. </a:t>
            </a:r>
            <a:r>
              <a:rPr lang="pt-BR"/>
              <a:t>Vivamus eu quam lacus. Donec condimentum non ante nec tempus.</a:t>
            </a:r>
            <a:r>
              <a:rPr lang="it-IT"/>
              <a:t> Integer in nibh lorem. Fusce a nisi gravida, venenatis enim in, ultrices libero.</a:t>
            </a:r>
            <a:endParaRPr lang="en-US"/>
          </a:p>
        </p:txBody>
      </p:sp>
      <p:sp>
        <p:nvSpPr>
          <p:cNvPr id="5" name="Text Placeholder 23">
            <a:extLst>
              <a:ext uri="{FF2B5EF4-FFF2-40B4-BE49-F238E27FC236}">
                <a16:creationId xmlns:a16="http://schemas.microsoft.com/office/drawing/2014/main" id="{8DD3C552-292C-F4C5-67D4-DC0D94FB4B4A}"/>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13" name="Freeform: Shape 12">
            <a:extLst>
              <a:ext uri="{FF2B5EF4-FFF2-40B4-BE49-F238E27FC236}">
                <a16:creationId xmlns:a16="http://schemas.microsoft.com/office/drawing/2014/main" id="{49A1EB08-40F8-F718-E39C-A6911512E759}"/>
              </a:ext>
            </a:extLst>
          </p:cNvPr>
          <p:cNvSpPr>
            <a:spLocks noChangeAspect="1"/>
          </p:cNvSpPr>
          <p:nvPr userDrawn="1"/>
        </p:nvSpPr>
        <p:spPr>
          <a:xfrm flipH="1" flipV="1">
            <a:off x="1904927"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4" name="Text Placeholder 2">
            <a:extLst>
              <a:ext uri="{FF2B5EF4-FFF2-40B4-BE49-F238E27FC236}">
                <a16:creationId xmlns:a16="http://schemas.microsoft.com/office/drawing/2014/main" id="{29EB8E21-D3D9-DB06-4371-CA38981AD976}"/>
              </a:ext>
            </a:extLst>
          </p:cNvPr>
          <p:cNvSpPr>
            <a:spLocks noGrp="1"/>
          </p:cNvSpPr>
          <p:nvPr>
            <p:ph type="body" sz="quarter" idx="10" hasCustomPrompt="1"/>
          </p:nvPr>
        </p:nvSpPr>
        <p:spPr>
          <a:xfrm>
            <a:off x="2287719" y="5425096"/>
            <a:ext cx="5333998"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77"/>
                <a:ea typeface="Hurme FIN Mono 1a" panose="020B0609030202010107" pitchFamily="49" charset="77"/>
              </a:defRPr>
            </a:lvl1pPr>
          </a:lstStyle>
          <a:p>
            <a:pPr>
              <a:lnSpc>
                <a:spcPct val="100000"/>
              </a:lnSpc>
            </a:pPr>
            <a:r>
              <a:rPr lang="en-US"/>
              <a:t>Quote Title</a:t>
            </a:r>
            <a:endParaRPr lang="en-US" b="0">
              <a:latin typeface="HurmeGeometricSans1 Regular" panose="020B0500020000000000" pitchFamily="34" charset="77"/>
            </a:endParaRPr>
          </a:p>
        </p:txBody>
      </p:sp>
      <p:sp>
        <p:nvSpPr>
          <p:cNvPr id="15" name="Text Placeholder 1">
            <a:extLst>
              <a:ext uri="{FF2B5EF4-FFF2-40B4-BE49-F238E27FC236}">
                <a16:creationId xmlns:a16="http://schemas.microsoft.com/office/drawing/2014/main" id="{D695C4BB-91BB-471A-5DED-A11D8C2DC6D2}"/>
              </a:ext>
            </a:extLst>
          </p:cNvPr>
          <p:cNvSpPr>
            <a:spLocks noGrp="1"/>
          </p:cNvSpPr>
          <p:nvPr>
            <p:ph type="body" sz="quarter" idx="12" hasCustomPrompt="1"/>
          </p:nvPr>
        </p:nvSpPr>
        <p:spPr>
          <a:xfrm>
            <a:off x="2286000" y="4572000"/>
            <a:ext cx="5334000"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Quote Name</a:t>
            </a:r>
            <a:endParaRPr lang="en-US" b="0">
              <a:latin typeface="HurmeGeometricSans1 Regular" panose="020B0500020000000000" pitchFamily="34" charset="77"/>
            </a:endParaRPr>
          </a:p>
        </p:txBody>
      </p:sp>
      <p:sp>
        <p:nvSpPr>
          <p:cNvPr id="17" name="Freeform: Shape 16">
            <a:extLst>
              <a:ext uri="{FF2B5EF4-FFF2-40B4-BE49-F238E27FC236}">
                <a16:creationId xmlns:a16="http://schemas.microsoft.com/office/drawing/2014/main" id="{175E9287-5403-C07E-AB6B-DE641B91F15B}"/>
              </a:ext>
            </a:extLst>
          </p:cNvPr>
          <p:cNvSpPr>
            <a:spLocks noChangeAspect="1"/>
          </p:cNvSpPr>
          <p:nvPr userDrawn="1"/>
        </p:nvSpPr>
        <p:spPr>
          <a:xfrm flipH="1">
            <a:off x="10668000" y="4578253"/>
            <a:ext cx="1524000" cy="1523999"/>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21" name="Rectangle 20">
            <a:extLst>
              <a:ext uri="{FF2B5EF4-FFF2-40B4-BE49-F238E27FC236}">
                <a16:creationId xmlns:a16="http://schemas.microsoft.com/office/drawing/2014/main" id="{8118440A-67C7-346D-2C8E-8AA1E0570AE0}"/>
              </a:ext>
            </a:extLst>
          </p:cNvPr>
          <p:cNvSpPr/>
          <p:nvPr userDrawn="1"/>
        </p:nvSpPr>
        <p:spPr>
          <a:xfrm>
            <a:off x="0" y="3057254"/>
            <a:ext cx="1524000" cy="1524000"/>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2" name="Oval 21">
            <a:extLst>
              <a:ext uri="{FF2B5EF4-FFF2-40B4-BE49-F238E27FC236}">
                <a16:creationId xmlns:a16="http://schemas.microsoft.com/office/drawing/2014/main" id="{9AAC7BC3-E798-8ADF-3910-03B01B513D53}"/>
              </a:ext>
            </a:extLst>
          </p:cNvPr>
          <p:cNvSpPr/>
          <p:nvPr userDrawn="1"/>
        </p:nvSpPr>
        <p:spPr>
          <a:xfrm>
            <a:off x="10677175" y="1507658"/>
            <a:ext cx="1524000" cy="1524000"/>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3" name="Rectangle 22">
            <a:extLst>
              <a:ext uri="{FF2B5EF4-FFF2-40B4-BE49-F238E27FC236}">
                <a16:creationId xmlns:a16="http://schemas.microsoft.com/office/drawing/2014/main" id="{65D5E39D-9F02-E8E3-3609-5FB6F59CB309}"/>
              </a:ext>
            </a:extLst>
          </p:cNvPr>
          <p:cNvSpPr/>
          <p:nvPr userDrawn="1"/>
        </p:nvSpPr>
        <p:spPr>
          <a:xfrm>
            <a:off x="10677175" y="3048000"/>
            <a:ext cx="1524000" cy="1524000"/>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2" name="Picture Placeholder 24">
            <a:extLst>
              <a:ext uri="{FF2B5EF4-FFF2-40B4-BE49-F238E27FC236}">
                <a16:creationId xmlns:a16="http://schemas.microsoft.com/office/drawing/2014/main" id="{26BA91EE-61DF-9150-240F-A497617E3F5E}"/>
              </a:ext>
            </a:extLst>
          </p:cNvPr>
          <p:cNvSpPr>
            <a:spLocks noGrp="1"/>
          </p:cNvSpPr>
          <p:nvPr>
            <p:ph type="pic" sz="quarter" idx="28" hasCustomPrompt="1"/>
          </p:nvPr>
        </p:nvSpPr>
        <p:spPr>
          <a:xfrm>
            <a:off x="7966075" y="4986338"/>
            <a:ext cx="1938338" cy="668337"/>
          </a:xfrm>
        </p:spPr>
        <p:txBody>
          <a:bodyPr anchor="ctr">
            <a:normAutofit/>
          </a:bodyPr>
          <a:lstStyle>
            <a:lvl1pPr algn="ctr">
              <a:defRPr sz="1200">
                <a:solidFill>
                  <a:schemeClr val="bg1"/>
                </a:solidFill>
              </a:defRPr>
            </a:lvl1pPr>
          </a:lstStyle>
          <a:p>
            <a:r>
              <a:rPr lang="en-GB"/>
              <a:t>Logo (Optional)</a:t>
            </a:r>
          </a:p>
        </p:txBody>
      </p:sp>
      <p:sp>
        <p:nvSpPr>
          <p:cNvPr id="11" name="Freeform: Shape 10">
            <a:extLst>
              <a:ext uri="{FF2B5EF4-FFF2-40B4-BE49-F238E27FC236}">
                <a16:creationId xmlns:a16="http://schemas.microsoft.com/office/drawing/2014/main" id="{855676FA-0E08-4855-42A6-B32CBBEA8D32}"/>
              </a:ext>
            </a:extLst>
          </p:cNvPr>
          <p:cNvSpPr>
            <a:spLocks noChangeAspect="1"/>
          </p:cNvSpPr>
          <p:nvPr userDrawn="1"/>
        </p:nvSpPr>
        <p:spPr>
          <a:xfrm>
            <a:off x="0" y="11767"/>
            <a:ext cx="1524000" cy="1523999"/>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solidFill>
            <a:schemeClr val="bg1"/>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20" name="Oval 19">
            <a:extLst>
              <a:ext uri="{FF2B5EF4-FFF2-40B4-BE49-F238E27FC236}">
                <a16:creationId xmlns:a16="http://schemas.microsoft.com/office/drawing/2014/main" id="{C9975994-38B2-5642-8512-5C680E524229}"/>
              </a:ext>
            </a:extLst>
          </p:cNvPr>
          <p:cNvSpPr/>
          <p:nvPr userDrawn="1"/>
        </p:nvSpPr>
        <p:spPr>
          <a:xfrm>
            <a:off x="0" y="1535766"/>
            <a:ext cx="1524000" cy="1524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Tree>
    <p:extLst>
      <p:ext uri="{BB962C8B-B14F-4D97-AF65-F5344CB8AC3E}">
        <p14:creationId xmlns:p14="http://schemas.microsoft.com/office/powerpoint/2010/main" val="546900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06 Quote_3 White">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FDD60E7-C8BC-6F0E-3198-87CFA62C59DE}"/>
              </a:ext>
            </a:extLst>
          </p:cNvPr>
          <p:cNvSpPr>
            <a:spLocks noGrp="1"/>
          </p:cNvSpPr>
          <p:nvPr>
            <p:ph type="sldNum" sz="quarter" idx="4"/>
          </p:nvPr>
        </p:nvSpPr>
        <p:spPr>
          <a:xfrm>
            <a:off x="187464" y="6292851"/>
            <a:ext cx="390248" cy="365125"/>
          </a:xfrm>
          <a:prstGeom prst="rect">
            <a:avLst/>
          </a:prstGeom>
          <a:noFill/>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1">
            <a:extLst>
              <a:ext uri="{FF2B5EF4-FFF2-40B4-BE49-F238E27FC236}">
                <a16:creationId xmlns:a16="http://schemas.microsoft.com/office/drawing/2014/main" id="{0B809BAF-CE18-A5AF-F05A-4C55134FD8A8}"/>
              </a:ext>
            </a:extLst>
          </p:cNvPr>
          <p:cNvSpPr>
            <a:spLocks noGrp="1"/>
          </p:cNvSpPr>
          <p:nvPr>
            <p:ph type="title" hasCustomPrompt="1"/>
          </p:nvPr>
        </p:nvSpPr>
        <p:spPr>
          <a:xfrm>
            <a:off x="766764" y="769843"/>
            <a:ext cx="5324825" cy="3040157"/>
          </a:xfrm>
          <a:prstGeom prst="rect">
            <a:avLst/>
          </a:prstGeom>
        </p:spPr>
        <p:txBody>
          <a:bodyPr wrap="square" lIns="0" tIns="0" rIns="0" bIns="0" anchor="t" anchorCtr="0">
            <a:noAutofit/>
          </a:bodyPr>
          <a:lstStyle>
            <a:lvl1pPr algn="l">
              <a:lnSpc>
                <a:spcPct val="100000"/>
              </a:lnSpc>
              <a:defRPr sz="2800" b="0" i="0">
                <a:solidFill>
                  <a:schemeClr val="accent1"/>
                </a:solidFill>
                <a:latin typeface="+mj-lt"/>
                <a:ea typeface="Hurme FIN Mono 1a" panose="020B0609030202010107" pitchFamily="49" charset="0"/>
              </a:defRPr>
            </a:lvl1pPr>
          </a:lstStyle>
          <a:p>
            <a:r>
              <a:rPr lang="en-US"/>
              <a:t>This is a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laoreet</a:t>
            </a:r>
            <a:r>
              <a:rPr lang="en-US"/>
              <a:t> gravida </a:t>
            </a:r>
            <a:r>
              <a:rPr lang="en-US" err="1"/>
              <a:t>nisl</a:t>
            </a:r>
            <a:r>
              <a:rPr lang="en-US"/>
              <a:t> </a:t>
            </a:r>
            <a:r>
              <a:rPr lang="en-US" err="1"/>
              <a:t>ut</a:t>
            </a:r>
            <a:r>
              <a:rPr lang="en-US"/>
              <a:t> </a:t>
            </a:r>
            <a:r>
              <a:rPr lang="en-US" err="1"/>
              <a:t>imperdiet</a:t>
            </a:r>
            <a:r>
              <a:rPr lang="en-US"/>
              <a:t>. Cras </a:t>
            </a:r>
            <a:r>
              <a:rPr lang="en-US" err="1"/>
              <a:t>felis</a:t>
            </a:r>
            <a:r>
              <a:rPr lang="en-US"/>
              <a:t> </a:t>
            </a:r>
            <a:r>
              <a:rPr lang="en-US" err="1"/>
              <a:t>risus</a:t>
            </a:r>
            <a:r>
              <a:rPr lang="en-US"/>
              <a:t>, </a:t>
            </a:r>
            <a:r>
              <a:rPr lang="en-US" err="1"/>
              <a:t>consectetur</a:t>
            </a:r>
            <a:r>
              <a:rPr lang="en-US"/>
              <a:t> ac </a:t>
            </a:r>
            <a:r>
              <a:rPr lang="en-US" err="1"/>
              <a:t>venenatis</a:t>
            </a:r>
            <a:r>
              <a:rPr lang="en-US"/>
              <a:t> </a:t>
            </a:r>
            <a:r>
              <a:rPr lang="en-US" err="1"/>
              <a:t>quis</a:t>
            </a:r>
            <a:r>
              <a:rPr lang="en-US"/>
              <a:t>, </a:t>
            </a:r>
            <a:r>
              <a:rPr lang="en-US" err="1"/>
              <a:t>vehicula</a:t>
            </a:r>
            <a:r>
              <a:rPr lang="en-US"/>
              <a:t> </a:t>
            </a:r>
            <a:r>
              <a:rPr lang="en-US" err="1"/>
              <a:t>nec</a:t>
            </a:r>
            <a:r>
              <a:rPr lang="en-US"/>
              <a:t> </a:t>
            </a:r>
            <a:r>
              <a:rPr lang="en-US" err="1"/>
              <a:t>nulla</a:t>
            </a:r>
            <a:r>
              <a:rPr lang="en-US"/>
              <a:t>.</a:t>
            </a:r>
          </a:p>
        </p:txBody>
      </p:sp>
      <p:sp>
        <p:nvSpPr>
          <p:cNvPr id="5" name="Text Placeholder 23">
            <a:extLst>
              <a:ext uri="{FF2B5EF4-FFF2-40B4-BE49-F238E27FC236}">
                <a16:creationId xmlns:a16="http://schemas.microsoft.com/office/drawing/2014/main" id="{8DD3C552-292C-F4C5-67D4-DC0D94FB4B4A}"/>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3" name="Freeform: Shape 12">
            <a:extLst>
              <a:ext uri="{FF2B5EF4-FFF2-40B4-BE49-F238E27FC236}">
                <a16:creationId xmlns:a16="http://schemas.microsoft.com/office/drawing/2014/main" id="{49A1EB08-40F8-F718-E39C-A6911512E759}"/>
              </a:ext>
            </a:extLst>
          </p:cNvPr>
          <p:cNvSpPr>
            <a:spLocks noChangeAspect="1"/>
          </p:cNvSpPr>
          <p:nvPr userDrawn="1"/>
        </p:nvSpPr>
        <p:spPr>
          <a:xfrm flipH="1" flipV="1">
            <a:off x="376516"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4" name="Text Placeholder 2">
            <a:extLst>
              <a:ext uri="{FF2B5EF4-FFF2-40B4-BE49-F238E27FC236}">
                <a16:creationId xmlns:a16="http://schemas.microsoft.com/office/drawing/2014/main" id="{29EB8E21-D3D9-DB06-4371-CA38981AD976}"/>
              </a:ext>
            </a:extLst>
          </p:cNvPr>
          <p:cNvSpPr>
            <a:spLocks noGrp="1"/>
          </p:cNvSpPr>
          <p:nvPr>
            <p:ph type="body" sz="quarter" idx="10" hasCustomPrompt="1"/>
          </p:nvPr>
        </p:nvSpPr>
        <p:spPr>
          <a:xfrm>
            <a:off x="2588241" y="5425095"/>
            <a:ext cx="3511063" cy="667730"/>
          </a:xfrm>
        </p:spPr>
        <p:txBody>
          <a:bodyPr lIns="0" tIns="0" rIns="0" bIns="0" anchor="t">
            <a:normAutofit/>
          </a:bodyPr>
          <a:lstStyle>
            <a:lvl1pPr>
              <a:lnSpc>
                <a:spcPct val="90000"/>
              </a:lnSpc>
              <a:spcBef>
                <a:spcPts val="0"/>
              </a:spcBef>
              <a:defRPr sz="1200" b="0" i="0">
                <a:solidFill>
                  <a:schemeClr val="tx1"/>
                </a:solidFill>
                <a:latin typeface="Hurme FIN Mono 1a" panose="020B0609030202010107" pitchFamily="49" charset="77"/>
                <a:ea typeface="Hurme FIN Mono 1a" panose="020B0609030202010107" pitchFamily="49" charset="77"/>
              </a:defRPr>
            </a:lvl1pPr>
          </a:lstStyle>
          <a:p>
            <a:pPr>
              <a:lnSpc>
                <a:spcPct val="100000"/>
              </a:lnSpc>
            </a:pPr>
            <a:r>
              <a:rPr lang="en-US"/>
              <a:t>Quote Title</a:t>
            </a:r>
            <a:endParaRPr lang="en-US" b="0">
              <a:latin typeface="HurmeGeometricSans1 Regular" panose="020B0500020000000000" pitchFamily="34" charset="77"/>
            </a:endParaRPr>
          </a:p>
        </p:txBody>
      </p:sp>
      <p:sp>
        <p:nvSpPr>
          <p:cNvPr id="15" name="Text Placeholder 1">
            <a:extLst>
              <a:ext uri="{FF2B5EF4-FFF2-40B4-BE49-F238E27FC236}">
                <a16:creationId xmlns:a16="http://schemas.microsoft.com/office/drawing/2014/main" id="{D695C4BB-91BB-471A-5DED-A11D8C2DC6D2}"/>
              </a:ext>
            </a:extLst>
          </p:cNvPr>
          <p:cNvSpPr>
            <a:spLocks noGrp="1"/>
          </p:cNvSpPr>
          <p:nvPr>
            <p:ph type="body" sz="quarter" idx="12" hasCustomPrompt="1"/>
          </p:nvPr>
        </p:nvSpPr>
        <p:spPr>
          <a:xfrm>
            <a:off x="2586524" y="4571999"/>
            <a:ext cx="3511064" cy="677255"/>
          </a:xfrm>
        </p:spPr>
        <p:txBody>
          <a:bodyPr lIns="0" tIns="0" rIns="0" bIns="0" anchor="b">
            <a:normAutofit/>
          </a:bodyPr>
          <a:lstStyle>
            <a:lvl1pPr>
              <a:lnSpc>
                <a:spcPct val="90000"/>
              </a:lnSpc>
              <a:spcBef>
                <a:spcPts val="0"/>
              </a:spcBef>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Quote Name</a:t>
            </a:r>
            <a:endParaRPr lang="en-US" b="0">
              <a:latin typeface="HurmeGeometricSans1 Regular" panose="020B0500020000000000" pitchFamily="34" charset="77"/>
            </a:endParaRPr>
          </a:p>
        </p:txBody>
      </p:sp>
      <p:sp>
        <p:nvSpPr>
          <p:cNvPr id="16" name="Picture Placeholder 6">
            <a:extLst>
              <a:ext uri="{FF2B5EF4-FFF2-40B4-BE49-F238E27FC236}">
                <a16:creationId xmlns:a16="http://schemas.microsoft.com/office/drawing/2014/main" id="{48A54AAF-321C-F44C-580F-F09BB7AD21D0}"/>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6" name="Picture Placeholder 5">
            <a:extLst>
              <a:ext uri="{FF2B5EF4-FFF2-40B4-BE49-F238E27FC236}">
                <a16:creationId xmlns:a16="http://schemas.microsoft.com/office/drawing/2014/main" id="{FF3775FA-C21B-F82A-74DB-B9B291D31086}"/>
              </a:ext>
            </a:extLst>
          </p:cNvPr>
          <p:cNvSpPr>
            <a:spLocks noGrp="1"/>
          </p:cNvSpPr>
          <p:nvPr>
            <p:ph type="pic" sz="quarter" idx="28" hasCustomPrompt="1"/>
          </p:nvPr>
        </p:nvSpPr>
        <p:spPr>
          <a:xfrm>
            <a:off x="7613651" y="-6351"/>
            <a:ext cx="4578349" cy="4578349"/>
          </a:xfrm>
          <a:prstGeom prst="rect">
            <a:avLst/>
          </a:prstGeom>
          <a:solidFill>
            <a:schemeClr val="accent6"/>
          </a:solidFill>
          <a:ln w="15875">
            <a:noFill/>
          </a:ln>
        </p:spPr>
        <p:txBody>
          <a:bodyPr anchor="ctr"/>
          <a:lstStyle>
            <a:lvl1pPr algn="ctr">
              <a:defRPr>
                <a:solidFill>
                  <a:schemeClr val="bg1"/>
                </a:solidFill>
              </a:defRPr>
            </a:lvl1pPr>
          </a:lstStyle>
          <a:p>
            <a:r>
              <a:rPr lang="en-GB"/>
              <a:t>Photo</a:t>
            </a:r>
          </a:p>
        </p:txBody>
      </p:sp>
      <p:sp>
        <p:nvSpPr>
          <p:cNvPr id="2" name="Freeform: Shape 1">
            <a:extLst>
              <a:ext uri="{FF2B5EF4-FFF2-40B4-BE49-F238E27FC236}">
                <a16:creationId xmlns:a16="http://schemas.microsoft.com/office/drawing/2014/main" id="{E86E085F-064A-ADD3-9FFB-62C872731823}"/>
              </a:ext>
            </a:extLst>
          </p:cNvPr>
          <p:cNvSpPr>
            <a:spLocks noChangeAspect="1"/>
          </p:cNvSpPr>
          <p:nvPr userDrawn="1"/>
        </p:nvSpPr>
        <p:spPr>
          <a:xfrm>
            <a:off x="6099304" y="11767"/>
            <a:ext cx="1524004" cy="1524003"/>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noFill/>
          <a:ln w="15875" cap="flat">
            <a:solidFill>
              <a:srgbClr val="FFCC00"/>
            </a:solidFill>
            <a:prstDash val="solid"/>
            <a:miter/>
          </a:ln>
        </p:spPr>
        <p:txBody>
          <a:bodyPr rtlCol="0" anchor="ctr"/>
          <a:lstStyle/>
          <a:p>
            <a:endParaRPr lang="en-GB">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CB6A730A-F7F4-D41B-16F3-A4DDB7B388C6}"/>
              </a:ext>
            </a:extLst>
          </p:cNvPr>
          <p:cNvSpPr>
            <a:spLocks noChangeAspect="1"/>
          </p:cNvSpPr>
          <p:nvPr userDrawn="1"/>
        </p:nvSpPr>
        <p:spPr>
          <a:xfrm flipH="1" flipV="1">
            <a:off x="7613881" y="4574752"/>
            <a:ext cx="1524004" cy="1524003"/>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solidFill>
            <a:schemeClr val="accent1"/>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9" name="Picture Placeholder 24">
            <a:extLst>
              <a:ext uri="{FF2B5EF4-FFF2-40B4-BE49-F238E27FC236}">
                <a16:creationId xmlns:a16="http://schemas.microsoft.com/office/drawing/2014/main" id="{677D5400-0A74-5BA5-CECE-A7E0DE94B024}"/>
              </a:ext>
            </a:extLst>
          </p:cNvPr>
          <p:cNvSpPr>
            <a:spLocks noGrp="1"/>
          </p:cNvSpPr>
          <p:nvPr>
            <p:ph type="pic" sz="quarter" idx="29" hasCustomPrompt="1"/>
          </p:nvPr>
        </p:nvSpPr>
        <p:spPr>
          <a:xfrm>
            <a:off x="9491662" y="4986338"/>
            <a:ext cx="1938338" cy="668337"/>
          </a:xfrm>
        </p:spPr>
        <p:txBody>
          <a:bodyPr anchor="ctr">
            <a:normAutofit/>
          </a:bodyPr>
          <a:lstStyle>
            <a:lvl1pPr algn="ctr">
              <a:defRPr sz="1200"/>
            </a:lvl1pPr>
          </a:lstStyle>
          <a:p>
            <a:r>
              <a:rPr lang="en-GB"/>
              <a:t>Logo (Optional)</a:t>
            </a:r>
          </a:p>
        </p:txBody>
      </p:sp>
    </p:spTree>
    <p:extLst>
      <p:ext uri="{BB962C8B-B14F-4D97-AF65-F5344CB8AC3E}">
        <p14:creationId xmlns:p14="http://schemas.microsoft.com/office/powerpoint/2010/main" val="38852876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06 Quote_3 Dark">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FDD60E7-C8BC-6F0E-3198-87CFA62C59DE}"/>
              </a:ext>
            </a:extLst>
          </p:cNvPr>
          <p:cNvSpPr>
            <a:spLocks noGrp="1"/>
          </p:cNvSpPr>
          <p:nvPr>
            <p:ph type="sldNum" sz="quarter" idx="4"/>
          </p:nvPr>
        </p:nvSpPr>
        <p:spPr>
          <a:xfrm>
            <a:off x="187464" y="6292851"/>
            <a:ext cx="390248" cy="365125"/>
          </a:xfrm>
          <a:prstGeom prst="rect">
            <a:avLst/>
          </a:prstGeom>
          <a:noFill/>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1">
            <a:extLst>
              <a:ext uri="{FF2B5EF4-FFF2-40B4-BE49-F238E27FC236}">
                <a16:creationId xmlns:a16="http://schemas.microsoft.com/office/drawing/2014/main" id="{0B809BAF-CE18-A5AF-F05A-4C55134FD8A8}"/>
              </a:ext>
            </a:extLst>
          </p:cNvPr>
          <p:cNvSpPr>
            <a:spLocks noGrp="1"/>
          </p:cNvSpPr>
          <p:nvPr>
            <p:ph type="title" hasCustomPrompt="1"/>
          </p:nvPr>
        </p:nvSpPr>
        <p:spPr>
          <a:xfrm>
            <a:off x="766764" y="769843"/>
            <a:ext cx="5324825" cy="3040157"/>
          </a:xfrm>
          <a:prstGeom prst="rect">
            <a:avLst/>
          </a:prstGeom>
        </p:spPr>
        <p:txBody>
          <a:bodyPr wrap="square" lIns="0" tIns="0" rIns="0" bIns="0" anchor="t" anchorCtr="0">
            <a:noAutofit/>
          </a:bodyPr>
          <a:lstStyle>
            <a:lvl1pPr algn="l">
              <a:lnSpc>
                <a:spcPct val="100000"/>
              </a:lnSpc>
              <a:defRPr sz="2800" b="0" i="0">
                <a:solidFill>
                  <a:schemeClr val="bg1"/>
                </a:solidFill>
                <a:latin typeface="+mj-lt"/>
                <a:ea typeface="Hurme FIN Mono 1a" panose="020B0609030202010107" pitchFamily="49" charset="0"/>
              </a:defRPr>
            </a:lvl1pPr>
          </a:lstStyle>
          <a:p>
            <a:r>
              <a:rPr lang="en-US"/>
              <a:t>This is a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laoreet</a:t>
            </a:r>
            <a:r>
              <a:rPr lang="en-US"/>
              <a:t> gravida </a:t>
            </a:r>
            <a:r>
              <a:rPr lang="en-US" err="1"/>
              <a:t>nisl</a:t>
            </a:r>
            <a:r>
              <a:rPr lang="en-US"/>
              <a:t> </a:t>
            </a:r>
            <a:r>
              <a:rPr lang="en-US" err="1"/>
              <a:t>ut</a:t>
            </a:r>
            <a:r>
              <a:rPr lang="en-US"/>
              <a:t> </a:t>
            </a:r>
            <a:r>
              <a:rPr lang="en-US" err="1"/>
              <a:t>imperdiet</a:t>
            </a:r>
            <a:r>
              <a:rPr lang="en-US"/>
              <a:t>. Cras </a:t>
            </a:r>
            <a:r>
              <a:rPr lang="en-US" err="1"/>
              <a:t>felis</a:t>
            </a:r>
            <a:r>
              <a:rPr lang="en-US"/>
              <a:t> </a:t>
            </a:r>
            <a:r>
              <a:rPr lang="en-US" err="1"/>
              <a:t>risus</a:t>
            </a:r>
            <a:r>
              <a:rPr lang="en-US"/>
              <a:t>, </a:t>
            </a:r>
            <a:r>
              <a:rPr lang="en-US" err="1"/>
              <a:t>consectetur</a:t>
            </a:r>
            <a:r>
              <a:rPr lang="en-US"/>
              <a:t> ac </a:t>
            </a:r>
            <a:r>
              <a:rPr lang="en-US" err="1"/>
              <a:t>venenatis</a:t>
            </a:r>
            <a:r>
              <a:rPr lang="en-US"/>
              <a:t> </a:t>
            </a:r>
            <a:r>
              <a:rPr lang="en-US" err="1"/>
              <a:t>quis</a:t>
            </a:r>
            <a:r>
              <a:rPr lang="en-US"/>
              <a:t>, </a:t>
            </a:r>
            <a:r>
              <a:rPr lang="en-US" err="1"/>
              <a:t>vehicula</a:t>
            </a:r>
            <a:r>
              <a:rPr lang="en-US"/>
              <a:t> </a:t>
            </a:r>
            <a:r>
              <a:rPr lang="en-US" err="1"/>
              <a:t>nec</a:t>
            </a:r>
            <a:r>
              <a:rPr lang="en-US"/>
              <a:t> </a:t>
            </a:r>
            <a:r>
              <a:rPr lang="en-US" err="1"/>
              <a:t>nulla</a:t>
            </a:r>
            <a:r>
              <a:rPr lang="en-US"/>
              <a:t>.</a:t>
            </a:r>
          </a:p>
        </p:txBody>
      </p:sp>
      <p:sp>
        <p:nvSpPr>
          <p:cNvPr id="5" name="Text Placeholder 23">
            <a:extLst>
              <a:ext uri="{FF2B5EF4-FFF2-40B4-BE49-F238E27FC236}">
                <a16:creationId xmlns:a16="http://schemas.microsoft.com/office/drawing/2014/main" id="{8DD3C552-292C-F4C5-67D4-DC0D94FB4B4A}"/>
              </a:ext>
            </a:extLst>
          </p:cNvPr>
          <p:cNvSpPr>
            <a:spLocks noGrp="1"/>
          </p:cNvSpPr>
          <p:nvPr>
            <p:ph type="body" sz="quarter" idx="27" hasCustomPrompt="1"/>
          </p:nvPr>
        </p:nvSpPr>
        <p:spPr>
          <a:xfrm>
            <a:off x="766764" y="6335011"/>
            <a:ext cx="60848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13" name="Freeform: Shape 12">
            <a:extLst>
              <a:ext uri="{FF2B5EF4-FFF2-40B4-BE49-F238E27FC236}">
                <a16:creationId xmlns:a16="http://schemas.microsoft.com/office/drawing/2014/main" id="{49A1EB08-40F8-F718-E39C-A6911512E759}"/>
              </a:ext>
            </a:extLst>
          </p:cNvPr>
          <p:cNvSpPr>
            <a:spLocks noChangeAspect="1"/>
          </p:cNvSpPr>
          <p:nvPr userDrawn="1"/>
        </p:nvSpPr>
        <p:spPr>
          <a:xfrm flipH="1" flipV="1">
            <a:off x="376516"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4" name="Text Placeholder 2">
            <a:extLst>
              <a:ext uri="{FF2B5EF4-FFF2-40B4-BE49-F238E27FC236}">
                <a16:creationId xmlns:a16="http://schemas.microsoft.com/office/drawing/2014/main" id="{29EB8E21-D3D9-DB06-4371-CA38981AD976}"/>
              </a:ext>
            </a:extLst>
          </p:cNvPr>
          <p:cNvSpPr>
            <a:spLocks noGrp="1"/>
          </p:cNvSpPr>
          <p:nvPr>
            <p:ph type="body" sz="quarter" idx="10" hasCustomPrompt="1"/>
          </p:nvPr>
        </p:nvSpPr>
        <p:spPr>
          <a:xfrm>
            <a:off x="2588241" y="5425095"/>
            <a:ext cx="3511063" cy="667730"/>
          </a:xfrm>
        </p:spPr>
        <p:txBody>
          <a:bodyPr lIns="0" tIns="0" rIns="0" bIns="0" anchor="t">
            <a:normAutofit/>
          </a:bodyPr>
          <a:lstStyle>
            <a:lvl1pPr>
              <a:lnSpc>
                <a:spcPct val="90000"/>
              </a:lnSpc>
              <a:spcBef>
                <a:spcPts val="0"/>
              </a:spcBef>
              <a:defRPr sz="1200" b="0" i="0">
                <a:solidFill>
                  <a:schemeClr val="bg1"/>
                </a:solidFill>
                <a:latin typeface="Hurme FIN Mono 1a" panose="020B0609030202010107" pitchFamily="49" charset="77"/>
                <a:ea typeface="Hurme FIN Mono 1a" panose="020B0609030202010107" pitchFamily="49" charset="77"/>
              </a:defRPr>
            </a:lvl1pPr>
          </a:lstStyle>
          <a:p>
            <a:pPr>
              <a:lnSpc>
                <a:spcPct val="100000"/>
              </a:lnSpc>
            </a:pPr>
            <a:r>
              <a:rPr lang="en-US"/>
              <a:t>Quote Title</a:t>
            </a:r>
            <a:endParaRPr lang="en-US" b="0">
              <a:latin typeface="HurmeGeometricSans1 Regular" panose="020B0500020000000000" pitchFamily="34" charset="77"/>
            </a:endParaRPr>
          </a:p>
        </p:txBody>
      </p:sp>
      <p:sp>
        <p:nvSpPr>
          <p:cNvPr id="15" name="Text Placeholder 1">
            <a:extLst>
              <a:ext uri="{FF2B5EF4-FFF2-40B4-BE49-F238E27FC236}">
                <a16:creationId xmlns:a16="http://schemas.microsoft.com/office/drawing/2014/main" id="{D695C4BB-91BB-471A-5DED-A11D8C2DC6D2}"/>
              </a:ext>
            </a:extLst>
          </p:cNvPr>
          <p:cNvSpPr>
            <a:spLocks noGrp="1"/>
          </p:cNvSpPr>
          <p:nvPr>
            <p:ph type="body" sz="quarter" idx="12" hasCustomPrompt="1"/>
          </p:nvPr>
        </p:nvSpPr>
        <p:spPr>
          <a:xfrm>
            <a:off x="2586524" y="4571999"/>
            <a:ext cx="3511064" cy="677255"/>
          </a:xfrm>
        </p:spPr>
        <p:txBody>
          <a:bodyPr lIns="0" tIns="0" rIns="0" bIns="0" anchor="b">
            <a:normAutofit/>
          </a:bodyPr>
          <a:lstStyle>
            <a:lvl1pPr>
              <a:lnSpc>
                <a:spcPct val="90000"/>
              </a:lnSpc>
              <a:spcBef>
                <a:spcPts val="0"/>
              </a:spcBef>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Quote Name</a:t>
            </a:r>
            <a:endParaRPr lang="en-US" b="0">
              <a:latin typeface="HurmeGeometricSans1 Regular" panose="020B0500020000000000" pitchFamily="34" charset="77"/>
            </a:endParaRPr>
          </a:p>
        </p:txBody>
      </p:sp>
      <p:sp>
        <p:nvSpPr>
          <p:cNvPr id="16" name="Picture Placeholder 6">
            <a:extLst>
              <a:ext uri="{FF2B5EF4-FFF2-40B4-BE49-F238E27FC236}">
                <a16:creationId xmlns:a16="http://schemas.microsoft.com/office/drawing/2014/main" id="{48A54AAF-321C-F44C-580F-F09BB7AD21D0}"/>
              </a:ext>
            </a:extLst>
          </p:cNvPr>
          <p:cNvSpPr>
            <a:spLocks noGrp="1"/>
          </p:cNvSpPr>
          <p:nvPr>
            <p:ph type="pic" sz="quarter" idx="15" hasCustomPrompt="1"/>
          </p:nvPr>
        </p:nvSpPr>
        <p:spPr>
          <a:xfrm>
            <a:off x="762000" y="4590181"/>
            <a:ext cx="1512000" cy="1512000"/>
          </a:xfrm>
          <a:prstGeom prst="ellipse">
            <a:avLst/>
          </a:prstGeom>
          <a:blipFill dpi="0" rotWithShape="1">
            <a:blip r:embed="rId2"/>
            <a:srcRect/>
            <a:stretch>
              <a:fillRect/>
            </a:stretch>
          </a:blipFill>
          <a:ln w="28575">
            <a:noFill/>
          </a:ln>
        </p:spPr>
        <p:txBody>
          <a:bodyPr wrap="square" anchor="ctr">
            <a:noAutofit/>
          </a:bodyPr>
          <a:lstStyle>
            <a:lvl1pPr marL="0" indent="0" algn="ctr">
              <a:buNone/>
              <a:defRPr sz="1100" b="1">
                <a:solidFill>
                  <a:schemeClr val="bg1"/>
                </a:solidFill>
              </a:defRPr>
            </a:lvl1pPr>
          </a:lstStyle>
          <a:p>
            <a:r>
              <a:rPr lang="en-US"/>
              <a:t>Add speaker </a:t>
            </a:r>
            <a:br>
              <a:rPr lang="en-US"/>
            </a:br>
            <a:r>
              <a:rPr lang="en-US"/>
              <a:t>photo here</a:t>
            </a:r>
          </a:p>
        </p:txBody>
      </p:sp>
      <p:sp>
        <p:nvSpPr>
          <p:cNvPr id="6" name="Picture Placeholder 5">
            <a:extLst>
              <a:ext uri="{FF2B5EF4-FFF2-40B4-BE49-F238E27FC236}">
                <a16:creationId xmlns:a16="http://schemas.microsoft.com/office/drawing/2014/main" id="{FF3775FA-C21B-F82A-74DB-B9B291D31086}"/>
              </a:ext>
            </a:extLst>
          </p:cNvPr>
          <p:cNvSpPr>
            <a:spLocks noGrp="1"/>
          </p:cNvSpPr>
          <p:nvPr>
            <p:ph type="pic" sz="quarter" idx="28" hasCustomPrompt="1"/>
          </p:nvPr>
        </p:nvSpPr>
        <p:spPr>
          <a:xfrm>
            <a:off x="7613651" y="-6351"/>
            <a:ext cx="4578349" cy="4578349"/>
          </a:xfrm>
          <a:prstGeom prst="rect">
            <a:avLst/>
          </a:prstGeom>
          <a:solidFill>
            <a:schemeClr val="accent2"/>
          </a:solidFill>
          <a:ln w="15875">
            <a:noFill/>
          </a:ln>
        </p:spPr>
        <p:txBody>
          <a:bodyPr anchor="ctr"/>
          <a:lstStyle>
            <a:lvl1pPr algn="ctr">
              <a:defRPr>
                <a:solidFill>
                  <a:schemeClr val="tx1"/>
                </a:solidFill>
              </a:defRPr>
            </a:lvl1pPr>
          </a:lstStyle>
          <a:p>
            <a:r>
              <a:rPr lang="en-GB"/>
              <a:t>Photo</a:t>
            </a:r>
          </a:p>
        </p:txBody>
      </p:sp>
      <p:sp>
        <p:nvSpPr>
          <p:cNvPr id="2" name="Freeform: Shape 1">
            <a:extLst>
              <a:ext uri="{FF2B5EF4-FFF2-40B4-BE49-F238E27FC236}">
                <a16:creationId xmlns:a16="http://schemas.microsoft.com/office/drawing/2014/main" id="{E86E085F-064A-ADD3-9FFB-62C872731823}"/>
              </a:ext>
            </a:extLst>
          </p:cNvPr>
          <p:cNvSpPr>
            <a:spLocks noChangeAspect="1"/>
          </p:cNvSpPr>
          <p:nvPr userDrawn="1"/>
        </p:nvSpPr>
        <p:spPr>
          <a:xfrm>
            <a:off x="6099304" y="11767"/>
            <a:ext cx="1524004" cy="1524003"/>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noFill/>
          <a:ln w="15875" cap="flat">
            <a:solidFill>
              <a:srgbClr val="FFCC00"/>
            </a:solidFill>
            <a:prstDash val="solid"/>
            <a:miter/>
          </a:ln>
        </p:spPr>
        <p:txBody>
          <a:bodyPr rtlCol="0" anchor="ctr"/>
          <a:lstStyle/>
          <a:p>
            <a:endParaRPr lang="en-GB">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CB6A730A-F7F4-D41B-16F3-A4DDB7B388C6}"/>
              </a:ext>
            </a:extLst>
          </p:cNvPr>
          <p:cNvSpPr>
            <a:spLocks noChangeAspect="1"/>
          </p:cNvSpPr>
          <p:nvPr userDrawn="1"/>
        </p:nvSpPr>
        <p:spPr>
          <a:xfrm flipH="1" flipV="1">
            <a:off x="7613881" y="4574752"/>
            <a:ext cx="1524004" cy="1524003"/>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solidFill>
            <a:schemeClr val="bg1"/>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9" name="Picture Placeholder 24">
            <a:extLst>
              <a:ext uri="{FF2B5EF4-FFF2-40B4-BE49-F238E27FC236}">
                <a16:creationId xmlns:a16="http://schemas.microsoft.com/office/drawing/2014/main" id="{677D5400-0A74-5BA5-CECE-A7E0DE94B024}"/>
              </a:ext>
            </a:extLst>
          </p:cNvPr>
          <p:cNvSpPr>
            <a:spLocks noGrp="1"/>
          </p:cNvSpPr>
          <p:nvPr>
            <p:ph type="pic" sz="quarter" idx="29" hasCustomPrompt="1"/>
          </p:nvPr>
        </p:nvSpPr>
        <p:spPr>
          <a:xfrm>
            <a:off x="9491662" y="4986338"/>
            <a:ext cx="1938338" cy="668337"/>
          </a:xfrm>
        </p:spPr>
        <p:txBody>
          <a:bodyPr anchor="ctr">
            <a:normAutofit/>
          </a:bodyPr>
          <a:lstStyle>
            <a:lvl1pPr algn="ctr">
              <a:defRPr sz="1200">
                <a:solidFill>
                  <a:schemeClr val="bg1"/>
                </a:solidFill>
              </a:defRPr>
            </a:lvl1pPr>
          </a:lstStyle>
          <a:p>
            <a:r>
              <a:rPr lang="en-GB"/>
              <a:t>Logo (Optional)</a:t>
            </a:r>
          </a:p>
        </p:txBody>
      </p:sp>
    </p:spTree>
    <p:extLst>
      <p:ext uri="{BB962C8B-B14F-4D97-AF65-F5344CB8AC3E}">
        <p14:creationId xmlns:p14="http://schemas.microsoft.com/office/powerpoint/2010/main" val="41624083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07 Content_BodyCop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285903"/>
            <a:ext cx="10658475" cy="3806923"/>
          </a:xfrm>
        </p:spPr>
        <p:txBody>
          <a:bodyPr lIns="0">
            <a:normAutofit/>
          </a:bodyPr>
          <a:lstStyle>
            <a:lvl1pPr algn="l">
              <a:spcBef>
                <a:spcPts val="0"/>
              </a:spcBef>
              <a:spcAft>
                <a:spcPts val="600"/>
              </a:spcAft>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38931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07 Content_BodyCopy Dark">
    <p:bg>
      <p:bgPr>
        <a:solidFill>
          <a:schemeClr val="accent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bg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285903"/>
            <a:ext cx="10658475" cy="3806923"/>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1965696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07 Content_Title Only">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2" name="Text Placeholder 23">
            <a:extLst>
              <a:ext uri="{FF2B5EF4-FFF2-40B4-BE49-F238E27FC236}">
                <a16:creationId xmlns:a16="http://schemas.microsoft.com/office/drawing/2014/main" id="{864538AF-2CC5-0068-F74E-AF1A479A18DA}"/>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3" name="Slide Number Placeholder 5">
            <a:extLst>
              <a:ext uri="{FF2B5EF4-FFF2-40B4-BE49-F238E27FC236}">
                <a16:creationId xmlns:a16="http://schemas.microsoft.com/office/drawing/2014/main" id="{C61FD248-9A62-6AD7-E248-CF69E46434BF}"/>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3">
            <a:extLst>
              <a:ext uri="{FF2B5EF4-FFF2-40B4-BE49-F238E27FC236}">
                <a16:creationId xmlns:a16="http://schemas.microsoft.com/office/drawing/2014/main" id="{FD45C2E5-F13B-3F60-6275-1A84820E51C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368676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07 Content_Title Only Dark">
    <p:bg>
      <p:bgPr>
        <a:solidFill>
          <a:schemeClr val="accent1"/>
        </a:solidFill>
        <a:effectLst/>
      </p:bgPr>
    </p:bg>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2" name="Text Placeholder 23">
            <a:extLst>
              <a:ext uri="{FF2B5EF4-FFF2-40B4-BE49-F238E27FC236}">
                <a16:creationId xmlns:a16="http://schemas.microsoft.com/office/drawing/2014/main" id="{864538AF-2CC5-0068-F74E-AF1A479A18DA}"/>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3" name="Slide Number Placeholder 5">
            <a:extLst>
              <a:ext uri="{FF2B5EF4-FFF2-40B4-BE49-F238E27FC236}">
                <a16:creationId xmlns:a16="http://schemas.microsoft.com/office/drawing/2014/main" id="{C61FD248-9A62-6AD7-E248-CF69E46434BF}"/>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4" name="Title 3">
            <a:extLst>
              <a:ext uri="{FF2B5EF4-FFF2-40B4-BE49-F238E27FC236}">
                <a16:creationId xmlns:a16="http://schemas.microsoft.com/office/drawing/2014/main" id="{FD45C2E5-F13B-3F60-6275-1A84820E51C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3861821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07 Content_Columns">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4" name="Title 3">
            <a:extLst>
              <a:ext uri="{FF2B5EF4-FFF2-40B4-BE49-F238E27FC236}">
                <a16:creationId xmlns:a16="http://schemas.microsoft.com/office/drawing/2014/main" id="{9A62CBDF-F75A-9625-9050-6F28C35DA366}"/>
              </a:ext>
            </a:extLst>
          </p:cNvPr>
          <p:cNvSpPr>
            <a:spLocks noGrp="1"/>
          </p:cNvSpPr>
          <p:nvPr>
            <p:ph type="title"/>
          </p:nvPr>
        </p:nvSpPr>
        <p:spPr/>
        <p:txBody>
          <a:bodyPr/>
          <a:lstStyle/>
          <a:p>
            <a:r>
              <a:rPr lang="en-US"/>
              <a:t>Click to edit Master title style</a:t>
            </a:r>
            <a:endParaRPr lang="en-GB"/>
          </a:p>
        </p:txBody>
      </p:sp>
      <p:sp>
        <p:nvSpPr>
          <p:cNvPr id="2" name="Text Placeholder 23">
            <a:extLst>
              <a:ext uri="{FF2B5EF4-FFF2-40B4-BE49-F238E27FC236}">
                <a16:creationId xmlns:a16="http://schemas.microsoft.com/office/drawing/2014/main" id="{2DB9241E-21A7-665E-BD24-98386EB434F1}"/>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8" name="Text Placeholder 9">
            <a:extLst>
              <a:ext uri="{FF2B5EF4-FFF2-40B4-BE49-F238E27FC236}">
                <a16:creationId xmlns:a16="http://schemas.microsoft.com/office/drawing/2014/main" id="{D497B741-B1DB-C1D3-9ABF-5E576A3A87EC}"/>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1" name="Text Placeholder 6">
            <a:extLst>
              <a:ext uri="{FF2B5EF4-FFF2-40B4-BE49-F238E27FC236}">
                <a16:creationId xmlns:a16="http://schemas.microsoft.com/office/drawing/2014/main" id="{1921CB86-36E5-CEE7-B8AE-78504CBFC890}"/>
              </a:ext>
            </a:extLst>
          </p:cNvPr>
          <p:cNvSpPr>
            <a:spLocks noGrp="1"/>
          </p:cNvSpPr>
          <p:nvPr>
            <p:ph type="body" sz="quarter" idx="28" hasCustomPrompt="1"/>
          </p:nvPr>
        </p:nvSpPr>
        <p:spPr>
          <a:xfrm>
            <a:off x="766763" y="2285903"/>
            <a:ext cx="4573588" cy="3806923"/>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2" name="Text Placeholder 6">
            <a:extLst>
              <a:ext uri="{FF2B5EF4-FFF2-40B4-BE49-F238E27FC236}">
                <a16:creationId xmlns:a16="http://schemas.microsoft.com/office/drawing/2014/main" id="{5E9CD79D-46DC-049F-ACC2-4DF1469606F4}"/>
              </a:ext>
            </a:extLst>
          </p:cNvPr>
          <p:cNvSpPr>
            <a:spLocks noGrp="1"/>
          </p:cNvSpPr>
          <p:nvPr>
            <p:ph type="body" sz="quarter" idx="29" hasCustomPrompt="1"/>
          </p:nvPr>
        </p:nvSpPr>
        <p:spPr>
          <a:xfrm>
            <a:off x="6851651" y="2285903"/>
            <a:ext cx="4573587" cy="3806923"/>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5" name="Slide Number Placeholder 5">
            <a:extLst>
              <a:ext uri="{FF2B5EF4-FFF2-40B4-BE49-F238E27FC236}">
                <a16:creationId xmlns:a16="http://schemas.microsoft.com/office/drawing/2014/main" id="{82613BBA-ED1D-4DF3-C42A-C399A1193B37}"/>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cxnSp>
        <p:nvCxnSpPr>
          <p:cNvPr id="6" name="Straight Connector 5">
            <a:extLst>
              <a:ext uri="{FF2B5EF4-FFF2-40B4-BE49-F238E27FC236}">
                <a16:creationId xmlns:a16="http://schemas.microsoft.com/office/drawing/2014/main" id="{90CF5A0B-B53E-4BA4-CF9C-D172C3F6E80F}"/>
              </a:ext>
            </a:extLst>
          </p:cNvPr>
          <p:cNvCxnSpPr/>
          <p:nvPr userDrawn="1"/>
        </p:nvCxnSpPr>
        <p:spPr>
          <a:xfrm>
            <a:off x="6097588" y="2286000"/>
            <a:ext cx="0" cy="380682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1732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07 Content_Columns Dark">
    <p:bg>
      <p:bgPr>
        <a:solidFill>
          <a:schemeClr val="accent1"/>
        </a:solidFill>
        <a:effectLst/>
      </p:bgPr>
    </p:bg>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4" name="Title 3">
            <a:extLst>
              <a:ext uri="{FF2B5EF4-FFF2-40B4-BE49-F238E27FC236}">
                <a16:creationId xmlns:a16="http://schemas.microsoft.com/office/drawing/2014/main" id="{9A62CBDF-F75A-9625-9050-6F28C35DA36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2" name="Text Placeholder 23">
            <a:extLst>
              <a:ext uri="{FF2B5EF4-FFF2-40B4-BE49-F238E27FC236}">
                <a16:creationId xmlns:a16="http://schemas.microsoft.com/office/drawing/2014/main" id="{2DB9241E-21A7-665E-BD24-98386EB434F1}"/>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8" name="Text Placeholder 9">
            <a:extLst>
              <a:ext uri="{FF2B5EF4-FFF2-40B4-BE49-F238E27FC236}">
                <a16:creationId xmlns:a16="http://schemas.microsoft.com/office/drawing/2014/main" id="{D497B741-B1DB-C1D3-9ABF-5E576A3A87EC}"/>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bg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1" name="Text Placeholder 6">
            <a:extLst>
              <a:ext uri="{FF2B5EF4-FFF2-40B4-BE49-F238E27FC236}">
                <a16:creationId xmlns:a16="http://schemas.microsoft.com/office/drawing/2014/main" id="{1921CB86-36E5-CEE7-B8AE-78504CBFC890}"/>
              </a:ext>
            </a:extLst>
          </p:cNvPr>
          <p:cNvSpPr>
            <a:spLocks noGrp="1"/>
          </p:cNvSpPr>
          <p:nvPr>
            <p:ph type="body" sz="quarter" idx="28" hasCustomPrompt="1"/>
          </p:nvPr>
        </p:nvSpPr>
        <p:spPr>
          <a:xfrm>
            <a:off x="766763" y="2285903"/>
            <a:ext cx="4573588" cy="3810097"/>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2" name="Text Placeholder 6">
            <a:extLst>
              <a:ext uri="{FF2B5EF4-FFF2-40B4-BE49-F238E27FC236}">
                <a16:creationId xmlns:a16="http://schemas.microsoft.com/office/drawing/2014/main" id="{5E9CD79D-46DC-049F-ACC2-4DF1469606F4}"/>
              </a:ext>
            </a:extLst>
          </p:cNvPr>
          <p:cNvSpPr>
            <a:spLocks noGrp="1"/>
          </p:cNvSpPr>
          <p:nvPr>
            <p:ph type="body" sz="quarter" idx="29" hasCustomPrompt="1"/>
          </p:nvPr>
        </p:nvSpPr>
        <p:spPr>
          <a:xfrm>
            <a:off x="6851651" y="2285903"/>
            <a:ext cx="4573587" cy="3810097"/>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5" name="Slide Number Placeholder 5">
            <a:extLst>
              <a:ext uri="{FF2B5EF4-FFF2-40B4-BE49-F238E27FC236}">
                <a16:creationId xmlns:a16="http://schemas.microsoft.com/office/drawing/2014/main" id="{82613BBA-ED1D-4DF3-C42A-C399A1193B37}"/>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cxnSp>
        <p:nvCxnSpPr>
          <p:cNvPr id="6" name="Straight Connector 5">
            <a:extLst>
              <a:ext uri="{FF2B5EF4-FFF2-40B4-BE49-F238E27FC236}">
                <a16:creationId xmlns:a16="http://schemas.microsoft.com/office/drawing/2014/main" id="{D6459853-3A48-9FD4-B5EF-6E6A6845E1F6}"/>
              </a:ext>
            </a:extLst>
          </p:cNvPr>
          <p:cNvCxnSpPr>
            <a:cxnSpLocks/>
          </p:cNvCxnSpPr>
          <p:nvPr userDrawn="1"/>
        </p:nvCxnSpPr>
        <p:spPr>
          <a:xfrm>
            <a:off x="6097588" y="2286000"/>
            <a:ext cx="0" cy="38099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852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07 Content_BodyCopy Half">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4573630"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59"/>
            <a:ext cx="4573587" cy="2649541"/>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4" y="762000"/>
            <a:ext cx="4575690" cy="762000"/>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A0A684DE-D632-B9E9-AC04-7C163A229976}"/>
              </a:ext>
            </a:extLst>
          </p:cNvPr>
          <p:cNvSpPr/>
          <p:nvPr userDrawn="1"/>
        </p:nvSpPr>
        <p:spPr>
          <a:xfrm>
            <a:off x="6097588" y="0"/>
            <a:ext cx="6094412" cy="6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5" name="Text Placeholder 6">
            <a:extLst>
              <a:ext uri="{FF2B5EF4-FFF2-40B4-BE49-F238E27FC236}">
                <a16:creationId xmlns:a16="http://schemas.microsoft.com/office/drawing/2014/main" id="{34DEFB03-1236-3766-C617-1711F9A4409F}"/>
              </a:ext>
            </a:extLst>
          </p:cNvPr>
          <p:cNvSpPr>
            <a:spLocks noGrp="1"/>
          </p:cNvSpPr>
          <p:nvPr>
            <p:ph type="body" sz="quarter" idx="29" hasCustomPrompt="1"/>
          </p:nvPr>
        </p:nvSpPr>
        <p:spPr>
          <a:xfrm>
            <a:off x="6858000" y="762001"/>
            <a:ext cx="4572000" cy="4572000"/>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6" name="Freeform: Shape 5">
            <a:extLst>
              <a:ext uri="{FF2B5EF4-FFF2-40B4-BE49-F238E27FC236}">
                <a16:creationId xmlns:a16="http://schemas.microsoft.com/office/drawing/2014/main" id="{D0C3BD7A-46F4-FE28-AAD4-4331FF60B3EA}"/>
              </a:ext>
            </a:extLst>
          </p:cNvPr>
          <p:cNvSpPr>
            <a:spLocks noChangeAspect="1"/>
          </p:cNvSpPr>
          <p:nvPr userDrawn="1"/>
        </p:nvSpPr>
        <p:spPr>
          <a:xfrm rot="16200000" flipH="1" flipV="1">
            <a:off x="5345794" y="-3955"/>
            <a:ext cx="754091" cy="762000"/>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2169896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_Blue">
    <p:bg>
      <p:bgPr>
        <a:solidFill>
          <a:schemeClr val="tx2"/>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pic>
        <p:nvPicPr>
          <p:cNvPr id="4" name="Grafik 3">
            <a:extLst>
              <a:ext uri="{FF2B5EF4-FFF2-40B4-BE49-F238E27FC236}">
                <a16:creationId xmlns:a16="http://schemas.microsoft.com/office/drawing/2014/main" id="{690CDD50-EF9F-35C9-D562-11B41CAA583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6" name="Fußzeilenplatzhalter 1">
            <a:extLst>
              <a:ext uri="{FF2B5EF4-FFF2-40B4-BE49-F238E27FC236}">
                <a16:creationId xmlns:a16="http://schemas.microsoft.com/office/drawing/2014/main" id="{882F745B-23DD-5E75-F3D1-48A690A0BBFA}"/>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7" name="Foliennummernplatzhalter 5">
            <a:extLst>
              <a:ext uri="{FF2B5EF4-FFF2-40B4-BE49-F238E27FC236}">
                <a16:creationId xmlns:a16="http://schemas.microsoft.com/office/drawing/2014/main" id="{9C67C0F7-6F1F-32DD-967E-89AEFF7B7787}"/>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Tree>
    <p:extLst>
      <p:ext uri="{BB962C8B-B14F-4D97-AF65-F5344CB8AC3E}">
        <p14:creationId xmlns:p14="http://schemas.microsoft.com/office/powerpoint/2010/main" val="18521805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07 Content_BodyCopy Half Dark">
    <p:bg>
      <p:bgPr>
        <a:solidFill>
          <a:schemeClr val="accent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4573630" cy="354045"/>
          </a:xfrm>
        </p:spPr>
        <p:txBody>
          <a:bodyPr lIns="0" tIns="0" rIns="0" bIns="0"/>
          <a:lstStyle>
            <a:lvl1pPr algn="l">
              <a:defRPr b="0">
                <a:solidFill>
                  <a:schemeClr val="bg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60"/>
            <a:ext cx="4573587" cy="2649542"/>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4" y="762000"/>
            <a:ext cx="4575690" cy="762000"/>
          </a:xfrm>
        </p:spPr>
        <p:txBody>
          <a:bodyPr/>
          <a:lstStyle>
            <a:lvl1pPr>
              <a:defRPr>
                <a:solidFill>
                  <a:schemeClr val="bg1"/>
                </a:solidFill>
              </a:defRPr>
            </a:lvl1pPr>
          </a:lstStyle>
          <a:p>
            <a:r>
              <a:rPr lang="en-US"/>
              <a:t>Click to edit Master title style</a:t>
            </a:r>
            <a:endParaRPr lang="en-GB"/>
          </a:p>
        </p:txBody>
      </p:sp>
      <p:sp>
        <p:nvSpPr>
          <p:cNvPr id="4" name="Rectangle 3">
            <a:extLst>
              <a:ext uri="{FF2B5EF4-FFF2-40B4-BE49-F238E27FC236}">
                <a16:creationId xmlns:a16="http://schemas.microsoft.com/office/drawing/2014/main" id="{A0A684DE-D632-B9E9-AC04-7C163A229976}"/>
              </a:ext>
            </a:extLst>
          </p:cNvPr>
          <p:cNvSpPr/>
          <p:nvPr userDrawn="1"/>
        </p:nvSpPr>
        <p:spPr>
          <a:xfrm>
            <a:off x="6097588" y="0"/>
            <a:ext cx="6094412" cy="6096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5" name="Text Placeholder 6">
            <a:extLst>
              <a:ext uri="{FF2B5EF4-FFF2-40B4-BE49-F238E27FC236}">
                <a16:creationId xmlns:a16="http://schemas.microsoft.com/office/drawing/2014/main" id="{34DEFB03-1236-3766-C617-1711F9A4409F}"/>
              </a:ext>
            </a:extLst>
          </p:cNvPr>
          <p:cNvSpPr>
            <a:spLocks noGrp="1"/>
          </p:cNvSpPr>
          <p:nvPr>
            <p:ph type="body" sz="quarter" idx="29" hasCustomPrompt="1"/>
          </p:nvPr>
        </p:nvSpPr>
        <p:spPr>
          <a:xfrm>
            <a:off x="6858000" y="762001"/>
            <a:ext cx="4572000" cy="4572000"/>
          </a:xfrm>
        </p:spPr>
        <p:txBody>
          <a:bodyPr lIns="0">
            <a:normAutofit/>
          </a:bodyPr>
          <a:lstStyle>
            <a:lvl1pPr algn="l">
              <a:defRPr sz="1200">
                <a:solidFill>
                  <a:schemeClr val="accent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6" name="Freeform: Shape 5">
            <a:extLst>
              <a:ext uri="{FF2B5EF4-FFF2-40B4-BE49-F238E27FC236}">
                <a16:creationId xmlns:a16="http://schemas.microsoft.com/office/drawing/2014/main" id="{D0C3BD7A-46F4-FE28-AAD4-4331FF60B3EA}"/>
              </a:ext>
            </a:extLst>
          </p:cNvPr>
          <p:cNvSpPr>
            <a:spLocks noChangeAspect="1"/>
          </p:cNvSpPr>
          <p:nvPr userDrawn="1"/>
        </p:nvSpPr>
        <p:spPr>
          <a:xfrm rot="16200000" flipH="1" flipV="1">
            <a:off x="5345794" y="-3955"/>
            <a:ext cx="754091" cy="762000"/>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chemeClr val="bg1"/>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28340154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07 Content_BodyCopy Half Box">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4573630"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59"/>
            <a:ext cx="4573587" cy="3408367"/>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4" y="762000"/>
            <a:ext cx="4575690" cy="762000"/>
          </a:xfrm>
        </p:spPr>
        <p:txBody>
          <a:bodyPr/>
          <a:lstStyle/>
          <a:p>
            <a:r>
              <a:rPr lang="en-US"/>
              <a:t>Click to edit Master title style</a:t>
            </a:r>
            <a:endParaRPr lang="en-GB"/>
          </a:p>
        </p:txBody>
      </p:sp>
      <p:sp>
        <p:nvSpPr>
          <p:cNvPr id="4" name="Rectangle: Diagonal Corners Snipped 3">
            <a:extLst>
              <a:ext uri="{FF2B5EF4-FFF2-40B4-BE49-F238E27FC236}">
                <a16:creationId xmlns:a16="http://schemas.microsoft.com/office/drawing/2014/main" id="{A0A684DE-D632-B9E9-AC04-7C163A229976}"/>
              </a:ext>
            </a:extLst>
          </p:cNvPr>
          <p:cNvSpPr/>
          <p:nvPr userDrawn="1"/>
        </p:nvSpPr>
        <p:spPr>
          <a:xfrm>
            <a:off x="6097588" y="762000"/>
            <a:ext cx="5332412" cy="5334000"/>
          </a:xfrm>
          <a:prstGeom prst="snip2DiagRect">
            <a:avLst>
              <a:gd name="adj1" fmla="val 0"/>
              <a:gd name="adj2" fmla="val 7474"/>
            </a:avLst>
          </a:prstGeom>
          <a:solidFill>
            <a:srgbClr val="F0B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5" name="Text Placeholder 6">
            <a:extLst>
              <a:ext uri="{FF2B5EF4-FFF2-40B4-BE49-F238E27FC236}">
                <a16:creationId xmlns:a16="http://schemas.microsoft.com/office/drawing/2014/main" id="{34DEFB03-1236-3766-C617-1711F9A4409F}"/>
              </a:ext>
            </a:extLst>
          </p:cNvPr>
          <p:cNvSpPr>
            <a:spLocks noGrp="1"/>
          </p:cNvSpPr>
          <p:nvPr>
            <p:ph type="body" sz="quarter" idx="29" hasCustomPrompt="1"/>
          </p:nvPr>
        </p:nvSpPr>
        <p:spPr>
          <a:xfrm>
            <a:off x="6858000" y="1523391"/>
            <a:ext cx="3809999" cy="3810609"/>
          </a:xfrm>
        </p:spPr>
        <p:txBody>
          <a:bodyPr lIns="0">
            <a:normAutofit/>
          </a:bodyPr>
          <a:lstStyle>
            <a:lvl1pPr algn="l">
              <a:defRPr sz="1200">
                <a:solidFill>
                  <a:schemeClr val="accent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Tree>
    <p:extLst>
      <p:ext uri="{BB962C8B-B14F-4D97-AF65-F5344CB8AC3E}">
        <p14:creationId xmlns:p14="http://schemas.microsoft.com/office/powerpoint/2010/main" val="28572036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07 Content_BodyCopy Half Box Dark">
    <p:bg>
      <p:bgPr>
        <a:solidFill>
          <a:schemeClr val="accent1"/>
        </a:solidFill>
        <a:effectLst/>
      </p:bgPr>
    </p:bg>
    <p:spTree>
      <p:nvGrpSpPr>
        <p:cNvPr id="1" name=""/>
        <p:cNvGrpSpPr/>
        <p:nvPr/>
      </p:nvGrpSpPr>
      <p:grpSpPr>
        <a:xfrm>
          <a:off x="0" y="0"/>
          <a:ext cx="0" cy="0"/>
          <a:chOff x="0" y="0"/>
          <a:chExt cx="0" cy="0"/>
        </a:xfrm>
      </p:grpSpPr>
      <p:sp>
        <p:nvSpPr>
          <p:cNvPr id="9" name="Rectangle: Diagonal Corners Snipped 8">
            <a:extLst>
              <a:ext uri="{FF2B5EF4-FFF2-40B4-BE49-F238E27FC236}">
                <a16:creationId xmlns:a16="http://schemas.microsoft.com/office/drawing/2014/main" id="{8248C2D4-40C6-8E4F-FE81-CA819079C908}"/>
              </a:ext>
            </a:extLst>
          </p:cNvPr>
          <p:cNvSpPr/>
          <p:nvPr userDrawn="1"/>
        </p:nvSpPr>
        <p:spPr>
          <a:xfrm>
            <a:off x="6097588" y="762000"/>
            <a:ext cx="5332412" cy="5334000"/>
          </a:xfrm>
          <a:prstGeom prst="snip2DiagRect">
            <a:avLst>
              <a:gd name="adj1" fmla="val 0"/>
              <a:gd name="adj2" fmla="val 7474"/>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4573630" cy="354045"/>
          </a:xfrm>
        </p:spPr>
        <p:txBody>
          <a:bodyPr lIns="0" tIns="0" rIns="0" bIns="0"/>
          <a:lstStyle>
            <a:lvl1pPr algn="l">
              <a:defRPr b="0">
                <a:solidFill>
                  <a:schemeClr val="bg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59"/>
            <a:ext cx="4573587" cy="2649541"/>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4" y="762000"/>
            <a:ext cx="4575690" cy="762000"/>
          </a:xfrm>
        </p:spPr>
        <p:txBody>
          <a:bodyPr/>
          <a:lstStyle>
            <a:lvl1pPr>
              <a:defRPr>
                <a:solidFill>
                  <a:schemeClr val="bg1"/>
                </a:solidFill>
              </a:defRPr>
            </a:lvl1pPr>
          </a:lstStyle>
          <a:p>
            <a:r>
              <a:rPr lang="en-US"/>
              <a:t>Click to edit Master title style</a:t>
            </a:r>
            <a:endParaRPr lang="en-GB"/>
          </a:p>
        </p:txBody>
      </p:sp>
      <p:sp>
        <p:nvSpPr>
          <p:cNvPr id="5" name="Text Placeholder 6">
            <a:extLst>
              <a:ext uri="{FF2B5EF4-FFF2-40B4-BE49-F238E27FC236}">
                <a16:creationId xmlns:a16="http://schemas.microsoft.com/office/drawing/2014/main" id="{34DEFB03-1236-3766-C617-1711F9A4409F}"/>
              </a:ext>
            </a:extLst>
          </p:cNvPr>
          <p:cNvSpPr>
            <a:spLocks noGrp="1"/>
          </p:cNvSpPr>
          <p:nvPr>
            <p:ph type="body" sz="quarter" idx="29" hasCustomPrompt="1"/>
          </p:nvPr>
        </p:nvSpPr>
        <p:spPr>
          <a:xfrm>
            <a:off x="6858000" y="1523391"/>
            <a:ext cx="3809999" cy="3810609"/>
          </a:xfrm>
        </p:spPr>
        <p:txBody>
          <a:bodyPr lIns="0">
            <a:normAutofit/>
          </a:bodyPr>
          <a:lstStyle>
            <a:lvl1pPr algn="l">
              <a:defRPr sz="1200">
                <a:solidFill>
                  <a:schemeClr val="accent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Tree>
    <p:extLst>
      <p:ext uri="{BB962C8B-B14F-4D97-AF65-F5344CB8AC3E}">
        <p14:creationId xmlns:p14="http://schemas.microsoft.com/office/powerpoint/2010/main" val="23390371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07 Content_BodyCopy Half Box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4573630"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59"/>
            <a:ext cx="4573587" cy="3408367"/>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4" y="762000"/>
            <a:ext cx="4575690" cy="762000"/>
          </a:xfrm>
        </p:spPr>
        <p:txBody>
          <a:bodyPr/>
          <a:lstStyle/>
          <a:p>
            <a:r>
              <a:rPr lang="en-US"/>
              <a:t>Click to edit Master title style</a:t>
            </a:r>
            <a:endParaRPr lang="en-GB"/>
          </a:p>
        </p:txBody>
      </p:sp>
      <p:sp>
        <p:nvSpPr>
          <p:cNvPr id="4" name="Rectangle: Diagonal Corners Snipped 3">
            <a:extLst>
              <a:ext uri="{FF2B5EF4-FFF2-40B4-BE49-F238E27FC236}">
                <a16:creationId xmlns:a16="http://schemas.microsoft.com/office/drawing/2014/main" id="{A0A684DE-D632-B9E9-AC04-7C163A229976}"/>
              </a:ext>
            </a:extLst>
          </p:cNvPr>
          <p:cNvSpPr/>
          <p:nvPr userDrawn="1"/>
        </p:nvSpPr>
        <p:spPr>
          <a:xfrm>
            <a:off x="6097588" y="762000"/>
            <a:ext cx="5332412" cy="5334000"/>
          </a:xfrm>
          <a:prstGeom prst="snip2DiagRect">
            <a:avLst>
              <a:gd name="adj1" fmla="val 0"/>
              <a:gd name="adj2" fmla="val 7474"/>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5" name="Text Placeholder 6">
            <a:extLst>
              <a:ext uri="{FF2B5EF4-FFF2-40B4-BE49-F238E27FC236}">
                <a16:creationId xmlns:a16="http://schemas.microsoft.com/office/drawing/2014/main" id="{34DEFB03-1236-3766-C617-1711F9A4409F}"/>
              </a:ext>
            </a:extLst>
          </p:cNvPr>
          <p:cNvSpPr>
            <a:spLocks noGrp="1"/>
          </p:cNvSpPr>
          <p:nvPr>
            <p:ph type="body" sz="quarter" idx="29" hasCustomPrompt="1"/>
          </p:nvPr>
        </p:nvSpPr>
        <p:spPr>
          <a:xfrm>
            <a:off x="6858000" y="1523391"/>
            <a:ext cx="3809999" cy="3810609"/>
          </a:xfrm>
        </p:spPr>
        <p:txBody>
          <a:bodyPr lIns="0">
            <a:normAutofit/>
          </a:bodyPr>
          <a:lstStyle>
            <a:lvl1pPr algn="l">
              <a:defRPr sz="1200">
                <a:solidFill>
                  <a:schemeClr val="tx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Tree>
    <p:extLst>
      <p:ext uri="{BB962C8B-B14F-4D97-AF65-F5344CB8AC3E}">
        <p14:creationId xmlns:p14="http://schemas.microsoft.com/office/powerpoint/2010/main" val="8123573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07 Content_BodyCopy Half Box 2 Dark">
    <p:bg>
      <p:bgPr>
        <a:solidFill>
          <a:schemeClr val="accent1"/>
        </a:solidFill>
        <a:effectLst/>
      </p:bgPr>
    </p:bg>
    <p:spTree>
      <p:nvGrpSpPr>
        <p:cNvPr id="1" name=""/>
        <p:cNvGrpSpPr/>
        <p:nvPr/>
      </p:nvGrpSpPr>
      <p:grpSpPr>
        <a:xfrm>
          <a:off x="0" y="0"/>
          <a:ext cx="0" cy="0"/>
          <a:chOff x="0" y="0"/>
          <a:chExt cx="0" cy="0"/>
        </a:xfrm>
      </p:grpSpPr>
      <p:sp>
        <p:nvSpPr>
          <p:cNvPr id="8" name="Rectangle: Diagonal Corners Snipped 7">
            <a:extLst>
              <a:ext uri="{FF2B5EF4-FFF2-40B4-BE49-F238E27FC236}">
                <a16:creationId xmlns:a16="http://schemas.microsoft.com/office/drawing/2014/main" id="{9E6C15AE-D02E-63C0-1E12-BCAC5123CE24}"/>
              </a:ext>
            </a:extLst>
          </p:cNvPr>
          <p:cNvSpPr/>
          <p:nvPr userDrawn="1"/>
        </p:nvSpPr>
        <p:spPr>
          <a:xfrm>
            <a:off x="6097588" y="762000"/>
            <a:ext cx="5332412" cy="5334000"/>
          </a:xfrm>
          <a:prstGeom prst="snip2DiagRect">
            <a:avLst>
              <a:gd name="adj1" fmla="val 0"/>
              <a:gd name="adj2" fmla="val 7474"/>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4573630" cy="354045"/>
          </a:xfrm>
        </p:spPr>
        <p:txBody>
          <a:bodyPr lIns="0" tIns="0" rIns="0" bIns="0"/>
          <a:lstStyle>
            <a:lvl1pPr algn="l">
              <a:defRPr b="0">
                <a:solidFill>
                  <a:schemeClr val="bg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59"/>
            <a:ext cx="4573587" cy="2649541"/>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4" y="762000"/>
            <a:ext cx="4575690" cy="762000"/>
          </a:xfrm>
        </p:spPr>
        <p:txBody>
          <a:bodyPr/>
          <a:lstStyle>
            <a:lvl1pPr>
              <a:defRPr>
                <a:solidFill>
                  <a:schemeClr val="bg1"/>
                </a:solidFill>
              </a:defRPr>
            </a:lvl1pPr>
          </a:lstStyle>
          <a:p>
            <a:r>
              <a:rPr lang="en-US"/>
              <a:t>Click to edit Master title style</a:t>
            </a:r>
            <a:endParaRPr lang="en-GB"/>
          </a:p>
        </p:txBody>
      </p:sp>
      <p:sp>
        <p:nvSpPr>
          <p:cNvPr id="5" name="Text Placeholder 6">
            <a:extLst>
              <a:ext uri="{FF2B5EF4-FFF2-40B4-BE49-F238E27FC236}">
                <a16:creationId xmlns:a16="http://schemas.microsoft.com/office/drawing/2014/main" id="{34DEFB03-1236-3766-C617-1711F9A4409F}"/>
              </a:ext>
            </a:extLst>
          </p:cNvPr>
          <p:cNvSpPr>
            <a:spLocks noGrp="1"/>
          </p:cNvSpPr>
          <p:nvPr>
            <p:ph type="body" sz="quarter" idx="29" hasCustomPrompt="1"/>
          </p:nvPr>
        </p:nvSpPr>
        <p:spPr>
          <a:xfrm>
            <a:off x="6858000" y="1523391"/>
            <a:ext cx="3809999" cy="3810609"/>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Tree>
    <p:extLst>
      <p:ext uri="{BB962C8B-B14F-4D97-AF65-F5344CB8AC3E}">
        <p14:creationId xmlns:p14="http://schemas.microsoft.com/office/powerpoint/2010/main" val="7397354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07 Content_BodyCopy Half Phot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609123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59"/>
            <a:ext cx="6099146" cy="3408367"/>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4" y="762000"/>
            <a:ext cx="6099146" cy="762000"/>
          </a:xfrm>
        </p:spPr>
        <p:txBody>
          <a:bodyPr/>
          <a:lstStyle/>
          <a:p>
            <a:r>
              <a:rPr lang="en-US"/>
              <a:t>Click to edit Master title style</a:t>
            </a:r>
            <a:endParaRPr lang="en-GB"/>
          </a:p>
        </p:txBody>
      </p:sp>
      <p:sp>
        <p:nvSpPr>
          <p:cNvPr id="8" name="Picture Placeholder 7">
            <a:extLst>
              <a:ext uri="{FF2B5EF4-FFF2-40B4-BE49-F238E27FC236}">
                <a16:creationId xmlns:a16="http://schemas.microsoft.com/office/drawing/2014/main" id="{7724E3A1-254D-9F28-43E0-0322C6300E35}"/>
              </a:ext>
            </a:extLst>
          </p:cNvPr>
          <p:cNvSpPr>
            <a:spLocks noGrp="1"/>
          </p:cNvSpPr>
          <p:nvPr>
            <p:ph type="pic" sz="quarter" idx="29"/>
          </p:nvPr>
        </p:nvSpPr>
        <p:spPr>
          <a:xfrm>
            <a:off x="7620000" y="0"/>
            <a:ext cx="4572000" cy="6092825"/>
          </a:xfrm>
          <a:solidFill>
            <a:schemeClr val="accent1"/>
          </a:solidFill>
        </p:spPr>
        <p:txBody>
          <a:bodyPr anchor="ctr"/>
          <a:lstStyle>
            <a:lvl1pPr algn="ctr">
              <a:defRPr>
                <a:solidFill>
                  <a:schemeClr val="bg1"/>
                </a:solidFill>
              </a:defRPr>
            </a:lvl1pPr>
          </a:lstStyle>
          <a:p>
            <a:endParaRPr lang="en-GB"/>
          </a:p>
        </p:txBody>
      </p:sp>
      <p:sp>
        <p:nvSpPr>
          <p:cNvPr id="9" name="Freeform: Shape 8">
            <a:extLst>
              <a:ext uri="{FF2B5EF4-FFF2-40B4-BE49-F238E27FC236}">
                <a16:creationId xmlns:a16="http://schemas.microsoft.com/office/drawing/2014/main" id="{A20A61B0-7C19-FA9B-CDD6-610B93FD5E06}"/>
              </a:ext>
            </a:extLst>
          </p:cNvPr>
          <p:cNvSpPr>
            <a:spLocks noChangeAspect="1"/>
          </p:cNvSpPr>
          <p:nvPr userDrawn="1"/>
        </p:nvSpPr>
        <p:spPr>
          <a:xfrm rot="16200000" flipH="1" flipV="1">
            <a:off x="6865909" y="-3955"/>
            <a:ext cx="754091" cy="762000"/>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36117414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07 Content_BodyCopy Half Photo Dark">
    <p:bg>
      <p:bgPr>
        <a:solidFill>
          <a:schemeClr val="accent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415EA9-8BD7-4213-B203-42A2FB09A24B}"/>
              </a:ext>
            </a:extLst>
          </p:cNvPr>
          <p:cNvSpPr>
            <a:spLocks noGrp="1"/>
          </p:cNvSpPr>
          <p:nvPr>
            <p:ph type="body" sz="quarter" idx="11" hasCustomPrompt="1"/>
          </p:nvPr>
        </p:nvSpPr>
        <p:spPr>
          <a:xfrm>
            <a:off x="766764" y="1927207"/>
            <a:ext cx="6091236" cy="354045"/>
          </a:xfrm>
        </p:spPr>
        <p:txBody>
          <a:bodyPr lIns="0" tIns="0" rIns="0" bIns="0"/>
          <a:lstStyle>
            <a:lvl1pPr algn="l">
              <a:defRPr b="0">
                <a:solidFill>
                  <a:schemeClr val="bg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DEE6A979-FE4A-4C10-89A2-DF4E3F289065}"/>
              </a:ext>
            </a:extLst>
          </p:cNvPr>
          <p:cNvSpPr>
            <a:spLocks noGrp="1"/>
          </p:cNvSpPr>
          <p:nvPr>
            <p:ph type="body" sz="quarter" idx="28" hasCustomPrompt="1"/>
          </p:nvPr>
        </p:nvSpPr>
        <p:spPr>
          <a:xfrm>
            <a:off x="766763" y="2684459"/>
            <a:ext cx="6099146" cy="2649541"/>
          </a:xfrm>
        </p:spPr>
        <p:txBody>
          <a:bodyPr lIns="0">
            <a:normAutofit/>
          </a:bodyPr>
          <a:lstStyle>
            <a:lvl1pPr algn="l">
              <a:defRPr sz="1200">
                <a:solidFill>
                  <a:schemeClr val="bg1"/>
                </a:solidFill>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14" name="Text Placeholder 23">
            <a:extLst>
              <a:ext uri="{FF2B5EF4-FFF2-40B4-BE49-F238E27FC236}">
                <a16:creationId xmlns:a16="http://schemas.microsoft.com/office/drawing/2014/main" id="{9CA5A749-CA86-861E-1ABD-CE3B9A23CFC4}"/>
              </a:ext>
            </a:extLst>
          </p:cNvPr>
          <p:cNvSpPr>
            <a:spLocks noGrp="1"/>
          </p:cNvSpPr>
          <p:nvPr>
            <p:ph type="body" sz="quarter" idx="27"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p:nvPr>
        </p:nvSpPr>
        <p:spPr>
          <a:xfrm>
            <a:off x="766623" y="762000"/>
            <a:ext cx="6091235" cy="762000"/>
          </a:xfrm>
        </p:spPr>
        <p:txBody>
          <a:bodyPr/>
          <a:lstStyle>
            <a:lvl1pPr>
              <a:defRPr>
                <a:solidFill>
                  <a:schemeClr val="bg1"/>
                </a:solidFill>
              </a:defRPr>
            </a:lvl1pPr>
          </a:lstStyle>
          <a:p>
            <a:r>
              <a:rPr lang="en-US"/>
              <a:t>Click to edit Master title style</a:t>
            </a:r>
            <a:endParaRPr lang="en-GB"/>
          </a:p>
        </p:txBody>
      </p:sp>
      <p:sp>
        <p:nvSpPr>
          <p:cNvPr id="8" name="Picture Placeholder 7">
            <a:extLst>
              <a:ext uri="{FF2B5EF4-FFF2-40B4-BE49-F238E27FC236}">
                <a16:creationId xmlns:a16="http://schemas.microsoft.com/office/drawing/2014/main" id="{7724E3A1-254D-9F28-43E0-0322C6300E35}"/>
              </a:ext>
            </a:extLst>
          </p:cNvPr>
          <p:cNvSpPr>
            <a:spLocks noGrp="1"/>
          </p:cNvSpPr>
          <p:nvPr>
            <p:ph type="pic" sz="quarter" idx="29"/>
          </p:nvPr>
        </p:nvSpPr>
        <p:spPr>
          <a:xfrm>
            <a:off x="7620000" y="0"/>
            <a:ext cx="4572000" cy="6092825"/>
          </a:xfrm>
          <a:solidFill>
            <a:schemeClr val="bg1"/>
          </a:solidFill>
        </p:spPr>
        <p:txBody>
          <a:bodyPr anchor="ctr"/>
          <a:lstStyle>
            <a:lvl1pPr algn="ctr">
              <a:defRPr>
                <a:solidFill>
                  <a:schemeClr val="tx1"/>
                </a:solidFill>
              </a:defRPr>
            </a:lvl1pPr>
          </a:lstStyle>
          <a:p>
            <a:endParaRPr lang="en-GB"/>
          </a:p>
        </p:txBody>
      </p:sp>
      <p:sp>
        <p:nvSpPr>
          <p:cNvPr id="9" name="Freeform: Shape 8">
            <a:extLst>
              <a:ext uri="{FF2B5EF4-FFF2-40B4-BE49-F238E27FC236}">
                <a16:creationId xmlns:a16="http://schemas.microsoft.com/office/drawing/2014/main" id="{A20A61B0-7C19-FA9B-CDD6-610B93FD5E06}"/>
              </a:ext>
            </a:extLst>
          </p:cNvPr>
          <p:cNvSpPr>
            <a:spLocks noChangeAspect="1"/>
          </p:cNvSpPr>
          <p:nvPr userDrawn="1"/>
        </p:nvSpPr>
        <p:spPr>
          <a:xfrm rot="16200000" flipH="1" flipV="1">
            <a:off x="6865909" y="-3955"/>
            <a:ext cx="754091" cy="762000"/>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26427113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08 Content_Smartphone">
    <p:spTree>
      <p:nvGrpSpPr>
        <p:cNvPr id="1" name=""/>
        <p:cNvGrpSpPr/>
        <p:nvPr/>
      </p:nvGrpSpPr>
      <p:grpSpPr>
        <a:xfrm>
          <a:off x="0" y="0"/>
          <a:ext cx="0" cy="0"/>
          <a:chOff x="0" y="0"/>
          <a:chExt cx="0" cy="0"/>
        </a:xfrm>
      </p:grpSpPr>
      <p:pic>
        <p:nvPicPr>
          <p:cNvPr id="8" name="Picture 7" descr="A black cell phone with a black screen&#10;&#10;Description automatically generated">
            <a:extLst>
              <a:ext uri="{FF2B5EF4-FFF2-40B4-BE49-F238E27FC236}">
                <a16:creationId xmlns:a16="http://schemas.microsoft.com/office/drawing/2014/main" id="{BC0CFF8C-520F-05F7-93B1-1D8E9D201F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3886" y="762000"/>
            <a:ext cx="2656114" cy="5334000"/>
          </a:xfrm>
          <a:prstGeom prst="rect">
            <a:avLst/>
          </a:prstGeom>
        </p:spPr>
      </p:pic>
      <p:sp>
        <p:nvSpPr>
          <p:cNvPr id="4" name="Picture Placeholder 4">
            <a:extLst>
              <a:ext uri="{FF2B5EF4-FFF2-40B4-BE49-F238E27FC236}">
                <a16:creationId xmlns:a16="http://schemas.microsoft.com/office/drawing/2014/main" id="{30CFD38E-88E5-F80D-2DDE-5387D1057679}"/>
              </a:ext>
            </a:extLst>
          </p:cNvPr>
          <p:cNvSpPr>
            <a:spLocks noGrp="1"/>
          </p:cNvSpPr>
          <p:nvPr>
            <p:ph type="pic" sz="quarter" idx="10" hasCustomPrompt="1"/>
          </p:nvPr>
        </p:nvSpPr>
        <p:spPr>
          <a:xfrm>
            <a:off x="8937458" y="882564"/>
            <a:ext cx="2318400" cy="5058000"/>
          </a:xfrm>
          <a:prstGeom prst="roundRect">
            <a:avLst>
              <a:gd name="adj" fmla="val 10448"/>
            </a:avLst>
          </a:prstGeom>
          <a:solidFill>
            <a:schemeClr val="bg1"/>
          </a:solidFill>
        </p:spPr>
        <p:txBody>
          <a:bodyPr anchor="ctr"/>
          <a:lstStyle>
            <a:lvl1pPr algn="ctr">
              <a:defRPr>
                <a:latin typeface="HurmeGeometricSans1 Regular" panose="020B0500020000000000" pitchFamily="34" charset="0"/>
              </a:defRPr>
            </a:lvl1pPr>
          </a:lstStyle>
          <a:p>
            <a:r>
              <a:rPr lang="en-US"/>
              <a:t>Screenshot Goes Here</a:t>
            </a:r>
          </a:p>
          <a:p>
            <a:endParaRPr lang="en-US"/>
          </a:p>
          <a:p>
            <a:endParaRPr lang="en-US"/>
          </a:p>
        </p:txBody>
      </p:sp>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2" name="Text Placeholder 23">
            <a:extLst>
              <a:ext uri="{FF2B5EF4-FFF2-40B4-BE49-F238E27FC236}">
                <a16:creationId xmlns:a16="http://schemas.microsoft.com/office/drawing/2014/main" id="{35702CC2-3940-5B25-6776-ACF8B4E26A73}"/>
              </a:ext>
            </a:extLst>
          </p:cNvPr>
          <p:cNvSpPr>
            <a:spLocks noGrp="1"/>
          </p:cNvSpPr>
          <p:nvPr>
            <p:ph type="body" sz="quarter" idx="29"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0" name="Text Placeholder 9">
            <a:extLst>
              <a:ext uri="{FF2B5EF4-FFF2-40B4-BE49-F238E27FC236}">
                <a16:creationId xmlns:a16="http://schemas.microsoft.com/office/drawing/2014/main" id="{9E79A5E0-3014-C69E-C969-0598118CA982}"/>
              </a:ext>
            </a:extLst>
          </p:cNvPr>
          <p:cNvSpPr>
            <a:spLocks noGrp="1"/>
          </p:cNvSpPr>
          <p:nvPr>
            <p:ph type="body" sz="quarter" idx="11" hasCustomPrompt="1"/>
          </p:nvPr>
        </p:nvSpPr>
        <p:spPr>
          <a:xfrm>
            <a:off x="766764" y="1538078"/>
            <a:ext cx="6842125"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1" name="Text Placeholder 6">
            <a:extLst>
              <a:ext uri="{FF2B5EF4-FFF2-40B4-BE49-F238E27FC236}">
                <a16:creationId xmlns:a16="http://schemas.microsoft.com/office/drawing/2014/main" id="{84C08CCF-9CB4-2C2F-D0FC-3A8C52370510}"/>
              </a:ext>
            </a:extLst>
          </p:cNvPr>
          <p:cNvSpPr>
            <a:spLocks noGrp="1"/>
          </p:cNvSpPr>
          <p:nvPr>
            <p:ph type="body" sz="quarter" idx="28" hasCustomPrompt="1"/>
          </p:nvPr>
        </p:nvSpPr>
        <p:spPr>
          <a:xfrm>
            <a:off x="766763" y="2285903"/>
            <a:ext cx="6842126" cy="3806923"/>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7" name="Slide Number Placeholder 5">
            <a:extLst>
              <a:ext uri="{FF2B5EF4-FFF2-40B4-BE49-F238E27FC236}">
                <a16:creationId xmlns:a16="http://schemas.microsoft.com/office/drawing/2014/main" id="{DC39BD07-88A5-1370-B77C-E865ED07B3BF}"/>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5" name="Title 4">
            <a:extLst>
              <a:ext uri="{FF2B5EF4-FFF2-40B4-BE49-F238E27FC236}">
                <a16:creationId xmlns:a16="http://schemas.microsoft.com/office/drawing/2014/main" id="{2E0A79A3-CC43-0590-4933-E84775292D47}"/>
              </a:ext>
            </a:extLst>
          </p:cNvPr>
          <p:cNvSpPr>
            <a:spLocks noGrp="1"/>
          </p:cNvSpPr>
          <p:nvPr>
            <p:ph type="title"/>
          </p:nvPr>
        </p:nvSpPr>
        <p:spPr>
          <a:xfrm>
            <a:off x="766624" y="762000"/>
            <a:ext cx="6853376" cy="762000"/>
          </a:xfrm>
        </p:spPr>
        <p:txBody>
          <a:bodyPr/>
          <a:lstStyle/>
          <a:p>
            <a:r>
              <a:rPr lang="en-US"/>
              <a:t>Click to edit Master title style</a:t>
            </a:r>
            <a:endParaRPr lang="en-GB"/>
          </a:p>
        </p:txBody>
      </p:sp>
    </p:spTree>
    <p:extLst>
      <p:ext uri="{BB962C8B-B14F-4D97-AF65-F5344CB8AC3E}">
        <p14:creationId xmlns:p14="http://schemas.microsoft.com/office/powerpoint/2010/main" val="14885585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08 Content_Tablet">
    <p:spTree>
      <p:nvGrpSpPr>
        <p:cNvPr id="1" name=""/>
        <p:cNvGrpSpPr/>
        <p:nvPr/>
      </p:nvGrpSpPr>
      <p:grpSpPr>
        <a:xfrm>
          <a:off x="0" y="0"/>
          <a:ext cx="0" cy="0"/>
          <a:chOff x="0" y="0"/>
          <a:chExt cx="0" cy="0"/>
        </a:xfrm>
      </p:grpSpPr>
      <p:pic>
        <p:nvPicPr>
          <p:cNvPr id="8" name="Picture 7" descr="A black rectangular device with a black screen&#10;&#10;Description automatically generated">
            <a:extLst>
              <a:ext uri="{FF2B5EF4-FFF2-40B4-BE49-F238E27FC236}">
                <a16:creationId xmlns:a16="http://schemas.microsoft.com/office/drawing/2014/main" id="{14CE24BE-CC92-4879-0234-4C25095FF6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8828" y="762000"/>
            <a:ext cx="3635828" cy="5334000"/>
          </a:xfrm>
          <a:prstGeom prst="rect">
            <a:avLst/>
          </a:prstGeom>
        </p:spPr>
      </p:pic>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6" name="Picture Placeholder 4">
            <a:extLst>
              <a:ext uri="{FF2B5EF4-FFF2-40B4-BE49-F238E27FC236}">
                <a16:creationId xmlns:a16="http://schemas.microsoft.com/office/drawing/2014/main" id="{10CA6444-D25F-E2F0-77CC-F748851236F1}"/>
              </a:ext>
            </a:extLst>
          </p:cNvPr>
          <p:cNvSpPr>
            <a:spLocks noGrp="1"/>
          </p:cNvSpPr>
          <p:nvPr>
            <p:ph type="pic" sz="quarter" idx="10" hasCustomPrompt="1"/>
          </p:nvPr>
        </p:nvSpPr>
        <p:spPr>
          <a:xfrm>
            <a:off x="8191742" y="877375"/>
            <a:ext cx="3150000" cy="5076000"/>
          </a:xfrm>
          <a:prstGeom prst="roundRect">
            <a:avLst>
              <a:gd name="adj" fmla="val 8003"/>
            </a:avLst>
          </a:prstGeom>
          <a:solidFill>
            <a:schemeClr val="bg1"/>
          </a:solidFill>
        </p:spPr>
        <p:txBody>
          <a:bodyPr anchor="ctr"/>
          <a:lstStyle>
            <a:lvl1pPr algn="ctr">
              <a:defRPr>
                <a:latin typeface="HurmeGeometricSans1 Regular" panose="020B0500020000000000" pitchFamily="34" charset="0"/>
              </a:defRPr>
            </a:lvl1pPr>
          </a:lstStyle>
          <a:p>
            <a:r>
              <a:rPr lang="en-US"/>
              <a:t>Screenshot Goes Here</a:t>
            </a:r>
          </a:p>
          <a:p>
            <a:endParaRPr lang="en-US"/>
          </a:p>
          <a:p>
            <a:endParaRPr lang="en-US"/>
          </a:p>
        </p:txBody>
      </p:sp>
      <p:sp>
        <p:nvSpPr>
          <p:cNvPr id="2" name="Text Placeholder 23">
            <a:extLst>
              <a:ext uri="{FF2B5EF4-FFF2-40B4-BE49-F238E27FC236}">
                <a16:creationId xmlns:a16="http://schemas.microsoft.com/office/drawing/2014/main" id="{6A080DF0-69CD-1196-7E44-7A5ACAAD5CE2}"/>
              </a:ext>
            </a:extLst>
          </p:cNvPr>
          <p:cNvSpPr>
            <a:spLocks noGrp="1"/>
          </p:cNvSpPr>
          <p:nvPr>
            <p:ph type="body" sz="quarter" idx="29"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0" name="Text Placeholder 9">
            <a:extLst>
              <a:ext uri="{FF2B5EF4-FFF2-40B4-BE49-F238E27FC236}">
                <a16:creationId xmlns:a16="http://schemas.microsoft.com/office/drawing/2014/main" id="{016B921C-9357-9DBB-A0CD-BEA9874DA8A4}"/>
              </a:ext>
            </a:extLst>
          </p:cNvPr>
          <p:cNvSpPr>
            <a:spLocks noGrp="1"/>
          </p:cNvSpPr>
          <p:nvPr>
            <p:ph type="body" sz="quarter" idx="11" hasCustomPrompt="1"/>
          </p:nvPr>
        </p:nvSpPr>
        <p:spPr>
          <a:xfrm>
            <a:off x="766763" y="1538078"/>
            <a:ext cx="6084748"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1" name="Text Placeholder 6">
            <a:extLst>
              <a:ext uri="{FF2B5EF4-FFF2-40B4-BE49-F238E27FC236}">
                <a16:creationId xmlns:a16="http://schemas.microsoft.com/office/drawing/2014/main" id="{70910708-1396-5B0B-4390-E21626FAE5AC}"/>
              </a:ext>
            </a:extLst>
          </p:cNvPr>
          <p:cNvSpPr>
            <a:spLocks noGrp="1"/>
          </p:cNvSpPr>
          <p:nvPr>
            <p:ph type="body" sz="quarter" idx="28" hasCustomPrompt="1"/>
          </p:nvPr>
        </p:nvSpPr>
        <p:spPr>
          <a:xfrm>
            <a:off x="766763" y="2285903"/>
            <a:ext cx="6084749" cy="3806923"/>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7" name="Slide Number Placeholder 5">
            <a:extLst>
              <a:ext uri="{FF2B5EF4-FFF2-40B4-BE49-F238E27FC236}">
                <a16:creationId xmlns:a16="http://schemas.microsoft.com/office/drawing/2014/main" id="{84C074EE-F784-CB20-B3B7-1B5625D3BEE6}"/>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D1414866-84C5-91A3-7752-F1D34E329784}"/>
              </a:ext>
            </a:extLst>
          </p:cNvPr>
          <p:cNvSpPr>
            <a:spLocks noGrp="1"/>
          </p:cNvSpPr>
          <p:nvPr>
            <p:ph type="title"/>
          </p:nvPr>
        </p:nvSpPr>
        <p:spPr>
          <a:xfrm>
            <a:off x="766624" y="762000"/>
            <a:ext cx="6091376" cy="762000"/>
          </a:xfrm>
        </p:spPr>
        <p:txBody>
          <a:bodyPr/>
          <a:lstStyle/>
          <a:p>
            <a:r>
              <a:rPr lang="en-US"/>
              <a:t>Click to edit Master title style</a:t>
            </a:r>
            <a:endParaRPr lang="en-GB"/>
          </a:p>
        </p:txBody>
      </p:sp>
    </p:spTree>
    <p:extLst>
      <p:ext uri="{BB962C8B-B14F-4D97-AF65-F5344CB8AC3E}">
        <p14:creationId xmlns:p14="http://schemas.microsoft.com/office/powerpoint/2010/main" val="858956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08 Content_Laptop">
    <p:spTree>
      <p:nvGrpSpPr>
        <p:cNvPr id="1" name=""/>
        <p:cNvGrpSpPr/>
        <p:nvPr/>
      </p:nvGrpSpPr>
      <p:grpSpPr>
        <a:xfrm>
          <a:off x="0" y="0"/>
          <a:ext cx="0" cy="0"/>
          <a:chOff x="0" y="0"/>
          <a:chExt cx="0" cy="0"/>
        </a:xfrm>
      </p:grpSpPr>
      <p:pic>
        <p:nvPicPr>
          <p:cNvPr id="9" name="Google Shape;749;p115">
            <a:extLst>
              <a:ext uri="{FF2B5EF4-FFF2-40B4-BE49-F238E27FC236}">
                <a16:creationId xmlns:a16="http://schemas.microsoft.com/office/drawing/2014/main" id="{7B28295B-4200-EDED-F200-DFD57100113C}"/>
              </a:ext>
            </a:extLst>
          </p:cNvPr>
          <p:cNvPicPr preferRelativeResize="0"/>
          <p:nvPr/>
        </p:nvPicPr>
        <p:blipFill>
          <a:blip r:embed="rId2">
            <a:extLst>
              <a:ext uri="{28A0092B-C50C-407E-A947-70E740481C1C}">
                <a14:useLocalDpi xmlns:a14="http://schemas.microsoft.com/office/drawing/2010/main" val="0"/>
              </a:ext>
            </a:extLst>
          </a:blip>
          <a:srcRect t="8" b="8"/>
          <a:stretch/>
        </p:blipFill>
        <p:spPr>
          <a:xfrm>
            <a:off x="4524868" y="2139854"/>
            <a:ext cx="7185146" cy="3970322"/>
          </a:xfrm>
          <a:prstGeom prst="rect">
            <a:avLst/>
          </a:prstGeom>
          <a:noFill/>
          <a:ln>
            <a:noFill/>
          </a:ln>
          <a:effectLst/>
        </p:spPr>
      </p:pic>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8" name="Picture Placeholder 4">
            <a:extLst>
              <a:ext uri="{FF2B5EF4-FFF2-40B4-BE49-F238E27FC236}">
                <a16:creationId xmlns:a16="http://schemas.microsoft.com/office/drawing/2014/main" id="{1DF8C3EB-BE7C-03C6-D761-12C4859A53B3}"/>
              </a:ext>
            </a:extLst>
          </p:cNvPr>
          <p:cNvSpPr>
            <a:spLocks noGrp="1"/>
          </p:cNvSpPr>
          <p:nvPr>
            <p:ph type="pic" sz="quarter" idx="10" hasCustomPrompt="1"/>
          </p:nvPr>
        </p:nvSpPr>
        <p:spPr>
          <a:xfrm>
            <a:off x="5229931" y="2515048"/>
            <a:ext cx="5724000" cy="3244730"/>
          </a:xfrm>
          <a:prstGeom prst="rect">
            <a:avLst/>
          </a:prstGeom>
          <a:solidFill>
            <a:schemeClr val="bg1"/>
          </a:solidFill>
        </p:spPr>
        <p:txBody>
          <a:bodyPr anchor="ctr"/>
          <a:lstStyle>
            <a:lvl1pPr algn="ctr">
              <a:defRPr>
                <a:latin typeface="HurmeGeometricSans1 Regular" panose="020B0500020000000000" pitchFamily="34" charset="0"/>
              </a:defRPr>
            </a:lvl1pPr>
          </a:lstStyle>
          <a:p>
            <a:r>
              <a:rPr lang="en-US"/>
              <a:t>Screenshot Goes Here</a:t>
            </a:r>
          </a:p>
          <a:p>
            <a:endParaRPr lang="en-US"/>
          </a:p>
          <a:p>
            <a:endParaRPr lang="en-US"/>
          </a:p>
        </p:txBody>
      </p:sp>
      <p:sp>
        <p:nvSpPr>
          <p:cNvPr id="2" name="Text Placeholder 23">
            <a:extLst>
              <a:ext uri="{FF2B5EF4-FFF2-40B4-BE49-F238E27FC236}">
                <a16:creationId xmlns:a16="http://schemas.microsoft.com/office/drawing/2014/main" id="{415226AA-72F6-C136-14F3-8D4E4B492643}"/>
              </a:ext>
            </a:extLst>
          </p:cNvPr>
          <p:cNvSpPr>
            <a:spLocks noGrp="1"/>
          </p:cNvSpPr>
          <p:nvPr>
            <p:ph type="body" sz="quarter" idx="29"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8" name="Text Placeholder 9">
            <a:extLst>
              <a:ext uri="{FF2B5EF4-FFF2-40B4-BE49-F238E27FC236}">
                <a16:creationId xmlns:a16="http://schemas.microsoft.com/office/drawing/2014/main" id="{7FBAF32B-8099-F211-32E3-17A8B619AEE6}"/>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9" name="Text Placeholder 6">
            <a:extLst>
              <a:ext uri="{FF2B5EF4-FFF2-40B4-BE49-F238E27FC236}">
                <a16:creationId xmlns:a16="http://schemas.microsoft.com/office/drawing/2014/main" id="{3FF1AD91-5123-7FDD-A11E-57DCA9E8884B}"/>
              </a:ext>
            </a:extLst>
          </p:cNvPr>
          <p:cNvSpPr>
            <a:spLocks noGrp="1"/>
          </p:cNvSpPr>
          <p:nvPr>
            <p:ph type="body" sz="quarter" idx="28" hasCustomPrompt="1"/>
          </p:nvPr>
        </p:nvSpPr>
        <p:spPr>
          <a:xfrm>
            <a:off x="766763" y="2285903"/>
            <a:ext cx="3816351" cy="3806923"/>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7" name="Slide Number Placeholder 5">
            <a:extLst>
              <a:ext uri="{FF2B5EF4-FFF2-40B4-BE49-F238E27FC236}">
                <a16:creationId xmlns:a16="http://schemas.microsoft.com/office/drawing/2014/main" id="{2D303EA1-F7C7-D28E-0539-BB13D93F0391}"/>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5" name="Title 4">
            <a:extLst>
              <a:ext uri="{FF2B5EF4-FFF2-40B4-BE49-F238E27FC236}">
                <a16:creationId xmlns:a16="http://schemas.microsoft.com/office/drawing/2014/main" id="{89D3A5DB-AE6C-8794-5832-B211CD2A741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1228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_Black">
    <p:bg>
      <p:bgPr>
        <a:solidFill>
          <a:schemeClr val="tx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accent1"/>
                </a:solidFill>
              </a:defRPr>
            </a:lvl1pPr>
          </a:lstStyle>
          <a:p>
            <a:r>
              <a:rPr lang="de-DE"/>
              <a:t>Double Headline, H1, </a:t>
            </a:r>
            <a:br>
              <a:rPr lang="de-DE"/>
            </a:br>
            <a:r>
              <a:rPr lang="de-DE"/>
              <a:t>36pt Telegraf Regular</a:t>
            </a:r>
          </a:p>
        </p:txBody>
      </p:sp>
      <p:pic>
        <p:nvPicPr>
          <p:cNvPr id="4" name="Grafik 3">
            <a:extLst>
              <a:ext uri="{FF2B5EF4-FFF2-40B4-BE49-F238E27FC236}">
                <a16:creationId xmlns:a16="http://schemas.microsoft.com/office/drawing/2014/main" id="{690CDD50-EF9F-35C9-D562-11B41CAA583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6" name="Fußzeilenplatzhalter 1">
            <a:extLst>
              <a:ext uri="{FF2B5EF4-FFF2-40B4-BE49-F238E27FC236}">
                <a16:creationId xmlns:a16="http://schemas.microsoft.com/office/drawing/2014/main" id="{D622484B-1D79-A19B-362E-D4B54369D8B3}"/>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7" name="Foliennummernplatzhalter 5">
            <a:extLst>
              <a:ext uri="{FF2B5EF4-FFF2-40B4-BE49-F238E27FC236}">
                <a16:creationId xmlns:a16="http://schemas.microsoft.com/office/drawing/2014/main" id="{979C999C-79DB-6683-0BAB-543A3BCCA806}"/>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Tree>
    <p:extLst>
      <p:ext uri="{BB962C8B-B14F-4D97-AF65-F5344CB8AC3E}">
        <p14:creationId xmlns:p14="http://schemas.microsoft.com/office/powerpoint/2010/main" val="19159295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08 Content_Monitor">
    <p:spTree>
      <p:nvGrpSpPr>
        <p:cNvPr id="1" name=""/>
        <p:cNvGrpSpPr/>
        <p:nvPr/>
      </p:nvGrpSpPr>
      <p:grpSpPr>
        <a:xfrm>
          <a:off x="0" y="0"/>
          <a:ext cx="0" cy="0"/>
          <a:chOff x="0" y="0"/>
          <a:chExt cx="0" cy="0"/>
        </a:xfrm>
      </p:grpSpPr>
      <p:pic>
        <p:nvPicPr>
          <p:cNvPr id="4" name="Picture 3" descr="A black computer monitor with a black screen&#10;&#10;Description automatically generated">
            <a:extLst>
              <a:ext uri="{FF2B5EF4-FFF2-40B4-BE49-F238E27FC236}">
                <a16:creationId xmlns:a16="http://schemas.microsoft.com/office/drawing/2014/main" id="{DED5CEA6-DA6A-208B-8081-0C4B43ED7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9227" y="1906201"/>
            <a:ext cx="5974397" cy="4189799"/>
          </a:xfrm>
          <a:prstGeom prst="rect">
            <a:avLst/>
          </a:prstGeom>
        </p:spPr>
      </p:pic>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2" name="Text Placeholder 23">
            <a:extLst>
              <a:ext uri="{FF2B5EF4-FFF2-40B4-BE49-F238E27FC236}">
                <a16:creationId xmlns:a16="http://schemas.microsoft.com/office/drawing/2014/main" id="{415226AA-72F6-C136-14F3-8D4E4B492643}"/>
              </a:ext>
            </a:extLst>
          </p:cNvPr>
          <p:cNvSpPr>
            <a:spLocks noGrp="1"/>
          </p:cNvSpPr>
          <p:nvPr>
            <p:ph type="body" sz="quarter" idx="29"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8" name="Text Placeholder 9">
            <a:extLst>
              <a:ext uri="{FF2B5EF4-FFF2-40B4-BE49-F238E27FC236}">
                <a16:creationId xmlns:a16="http://schemas.microsoft.com/office/drawing/2014/main" id="{7FBAF32B-8099-F211-32E3-17A8B619AEE6}"/>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9" name="Text Placeholder 6">
            <a:extLst>
              <a:ext uri="{FF2B5EF4-FFF2-40B4-BE49-F238E27FC236}">
                <a16:creationId xmlns:a16="http://schemas.microsoft.com/office/drawing/2014/main" id="{3FF1AD91-5123-7FDD-A11E-57DCA9E8884B}"/>
              </a:ext>
            </a:extLst>
          </p:cNvPr>
          <p:cNvSpPr>
            <a:spLocks noGrp="1"/>
          </p:cNvSpPr>
          <p:nvPr>
            <p:ph type="body" sz="quarter" idx="28" hasCustomPrompt="1"/>
          </p:nvPr>
        </p:nvSpPr>
        <p:spPr>
          <a:xfrm>
            <a:off x="766763" y="2285903"/>
            <a:ext cx="3816351" cy="3806923"/>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7" name="Slide Number Placeholder 5">
            <a:extLst>
              <a:ext uri="{FF2B5EF4-FFF2-40B4-BE49-F238E27FC236}">
                <a16:creationId xmlns:a16="http://schemas.microsoft.com/office/drawing/2014/main" id="{2D303EA1-F7C7-D28E-0539-BB13D93F0391}"/>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5" name="Title 4">
            <a:extLst>
              <a:ext uri="{FF2B5EF4-FFF2-40B4-BE49-F238E27FC236}">
                <a16:creationId xmlns:a16="http://schemas.microsoft.com/office/drawing/2014/main" id="{89D3A5DB-AE6C-8794-5832-B211CD2A7419}"/>
              </a:ext>
            </a:extLst>
          </p:cNvPr>
          <p:cNvSpPr>
            <a:spLocks noGrp="1"/>
          </p:cNvSpPr>
          <p:nvPr>
            <p:ph type="title"/>
          </p:nvPr>
        </p:nvSpPr>
        <p:spPr/>
        <p:txBody>
          <a:bodyPr/>
          <a:lstStyle/>
          <a:p>
            <a:r>
              <a:rPr lang="en-US"/>
              <a:t>Click to edit Master title style</a:t>
            </a:r>
            <a:endParaRPr lang="en-GB"/>
          </a:p>
        </p:txBody>
      </p:sp>
      <p:sp>
        <p:nvSpPr>
          <p:cNvPr id="8" name="Picture Placeholder 4">
            <a:extLst>
              <a:ext uri="{FF2B5EF4-FFF2-40B4-BE49-F238E27FC236}">
                <a16:creationId xmlns:a16="http://schemas.microsoft.com/office/drawing/2014/main" id="{1DF8C3EB-BE7C-03C6-D761-12C4859A53B3}"/>
              </a:ext>
            </a:extLst>
          </p:cNvPr>
          <p:cNvSpPr>
            <a:spLocks noGrp="1"/>
          </p:cNvSpPr>
          <p:nvPr>
            <p:ph type="pic" sz="quarter" idx="10" hasCustomPrompt="1"/>
          </p:nvPr>
        </p:nvSpPr>
        <p:spPr>
          <a:xfrm>
            <a:off x="5664290" y="2083815"/>
            <a:ext cx="5580000" cy="2723855"/>
          </a:xfrm>
          <a:prstGeom prst="rect">
            <a:avLst/>
          </a:prstGeom>
          <a:solidFill>
            <a:schemeClr val="bg1"/>
          </a:solidFill>
        </p:spPr>
        <p:txBody>
          <a:bodyPr anchor="ctr"/>
          <a:lstStyle>
            <a:lvl1pPr algn="ctr">
              <a:defRPr>
                <a:latin typeface="HurmeGeometricSans1 Regular" panose="020B0500020000000000" pitchFamily="34" charset="0"/>
              </a:defRPr>
            </a:lvl1pPr>
          </a:lstStyle>
          <a:p>
            <a:r>
              <a:rPr lang="en-US"/>
              <a:t>Screenshot Goes Here</a:t>
            </a:r>
          </a:p>
          <a:p>
            <a:endParaRPr lang="en-US"/>
          </a:p>
          <a:p>
            <a:endParaRPr lang="en-US"/>
          </a:p>
        </p:txBody>
      </p:sp>
    </p:spTree>
    <p:extLst>
      <p:ext uri="{BB962C8B-B14F-4D97-AF65-F5344CB8AC3E}">
        <p14:creationId xmlns:p14="http://schemas.microsoft.com/office/powerpoint/2010/main" val="28768754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08 Content_Browser">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3" name="Rectangle: Top Corners Rounded 27">
            <a:extLst>
              <a:ext uri="{FF2B5EF4-FFF2-40B4-BE49-F238E27FC236}">
                <a16:creationId xmlns:a16="http://schemas.microsoft.com/office/drawing/2014/main" id="{12DC253B-4F91-0C80-E182-78AC7A6699A8}"/>
              </a:ext>
            </a:extLst>
          </p:cNvPr>
          <p:cNvSpPr/>
          <p:nvPr userDrawn="1"/>
        </p:nvSpPr>
        <p:spPr>
          <a:xfrm>
            <a:off x="5340350" y="2648693"/>
            <a:ext cx="6084888" cy="3419014"/>
          </a:xfrm>
          <a:prstGeom prst="round2SameRect">
            <a:avLst>
              <a:gd name="adj1" fmla="val 0"/>
              <a:gd name="adj2" fmla="val 3852"/>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4" name="Rectangle: Top Corners Rounded 32">
            <a:extLst>
              <a:ext uri="{FF2B5EF4-FFF2-40B4-BE49-F238E27FC236}">
                <a16:creationId xmlns:a16="http://schemas.microsoft.com/office/drawing/2014/main" id="{D62A851D-7D7A-8A8B-9568-993F9F65A4E6}"/>
              </a:ext>
            </a:extLst>
          </p:cNvPr>
          <p:cNvSpPr/>
          <p:nvPr userDrawn="1"/>
        </p:nvSpPr>
        <p:spPr>
          <a:xfrm flipV="1">
            <a:off x="5340350" y="2285822"/>
            <a:ext cx="6084888" cy="331313"/>
          </a:xfrm>
          <a:prstGeom prst="round2SameRect">
            <a:avLst>
              <a:gd name="adj1" fmla="val 0"/>
              <a:gd name="adj2" fmla="val 46449"/>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8" name="Picture Placeholder 4">
            <a:extLst>
              <a:ext uri="{FF2B5EF4-FFF2-40B4-BE49-F238E27FC236}">
                <a16:creationId xmlns:a16="http://schemas.microsoft.com/office/drawing/2014/main" id="{1DF8C3EB-BE7C-03C6-D761-12C4859A53B3}"/>
              </a:ext>
            </a:extLst>
          </p:cNvPr>
          <p:cNvSpPr>
            <a:spLocks noGrp="1"/>
          </p:cNvSpPr>
          <p:nvPr>
            <p:ph type="pic" sz="quarter" idx="10" hasCustomPrompt="1"/>
          </p:nvPr>
        </p:nvSpPr>
        <p:spPr>
          <a:xfrm>
            <a:off x="5360314" y="2672619"/>
            <a:ext cx="6034034" cy="3376953"/>
          </a:xfrm>
          <a:prstGeom prst="round2SameRect">
            <a:avLst>
              <a:gd name="adj1" fmla="val 0"/>
              <a:gd name="adj2" fmla="val 4179"/>
            </a:avLst>
          </a:prstGeom>
          <a:solidFill>
            <a:schemeClr val="bg1"/>
          </a:solidFill>
        </p:spPr>
        <p:txBody>
          <a:bodyPr anchor="ctr"/>
          <a:lstStyle>
            <a:lvl1pPr algn="ctr">
              <a:defRPr>
                <a:latin typeface="HurmeGeometricSans1 Regular" panose="020B0500020000000000" pitchFamily="34" charset="0"/>
              </a:defRPr>
            </a:lvl1pPr>
          </a:lstStyle>
          <a:p>
            <a:r>
              <a:rPr lang="en-US"/>
              <a:t>Screenshot Goes Here</a:t>
            </a:r>
          </a:p>
          <a:p>
            <a:endParaRPr lang="en-US"/>
          </a:p>
          <a:p>
            <a:endParaRPr lang="en-US"/>
          </a:p>
        </p:txBody>
      </p:sp>
      <p:grpSp>
        <p:nvGrpSpPr>
          <p:cNvPr id="10" name="Graphic 3">
            <a:extLst>
              <a:ext uri="{FF2B5EF4-FFF2-40B4-BE49-F238E27FC236}">
                <a16:creationId xmlns:a16="http://schemas.microsoft.com/office/drawing/2014/main" id="{89BACB0F-2721-6EBD-F0B1-889529C35973}"/>
              </a:ext>
            </a:extLst>
          </p:cNvPr>
          <p:cNvGrpSpPr/>
          <p:nvPr userDrawn="1"/>
        </p:nvGrpSpPr>
        <p:grpSpPr>
          <a:xfrm>
            <a:off x="5482021" y="2378043"/>
            <a:ext cx="5760640" cy="146871"/>
            <a:chOff x="814599" y="169497"/>
            <a:chExt cx="10538939" cy="268696"/>
          </a:xfrm>
          <a:solidFill>
            <a:srgbClr val="FFFFFF"/>
          </a:solidFill>
        </p:grpSpPr>
        <p:sp>
          <p:nvSpPr>
            <p:cNvPr id="11" name="Graphic 3">
              <a:extLst>
                <a:ext uri="{FF2B5EF4-FFF2-40B4-BE49-F238E27FC236}">
                  <a16:creationId xmlns:a16="http://schemas.microsoft.com/office/drawing/2014/main" id="{09079BA9-DF89-849C-5F37-2199E29060EE}"/>
                </a:ext>
              </a:extLst>
            </p:cNvPr>
            <p:cNvSpPr/>
            <p:nvPr/>
          </p:nvSpPr>
          <p:spPr>
            <a:xfrm>
              <a:off x="1478175" y="169497"/>
              <a:ext cx="9875363" cy="268696"/>
            </a:xfrm>
            <a:custGeom>
              <a:avLst/>
              <a:gdLst>
                <a:gd name="connsiteX0" fmla="*/ 9776946 w 9875363"/>
                <a:gd name="connsiteY0" fmla="*/ 268696 h 268696"/>
                <a:gd name="connsiteX1" fmla="*/ 98418 w 9875363"/>
                <a:gd name="connsiteY1" fmla="*/ 268696 h 268696"/>
                <a:gd name="connsiteX2" fmla="*/ 0 w 9875363"/>
                <a:gd name="connsiteY2" fmla="*/ 170278 h 268696"/>
                <a:gd name="connsiteX3" fmla="*/ 0 w 9875363"/>
                <a:gd name="connsiteY3" fmla="*/ 98418 h 268696"/>
                <a:gd name="connsiteX4" fmla="*/ 98418 w 9875363"/>
                <a:gd name="connsiteY4" fmla="*/ 0 h 268696"/>
                <a:gd name="connsiteX5" fmla="*/ 9776946 w 9875363"/>
                <a:gd name="connsiteY5" fmla="*/ 0 h 268696"/>
                <a:gd name="connsiteX6" fmla="*/ 9875364 w 9875363"/>
                <a:gd name="connsiteY6" fmla="*/ 98418 h 268696"/>
                <a:gd name="connsiteX7" fmla="*/ 9875364 w 9875363"/>
                <a:gd name="connsiteY7" fmla="*/ 170278 h 268696"/>
                <a:gd name="connsiteX8" fmla="*/ 9776946 w 9875363"/>
                <a:gd name="connsiteY8" fmla="*/ 268696 h 2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5363" h="268696">
                  <a:moveTo>
                    <a:pt x="9776946" y="268696"/>
                  </a:moveTo>
                  <a:lnTo>
                    <a:pt x="98418" y="268696"/>
                  </a:lnTo>
                  <a:cubicBezTo>
                    <a:pt x="44522" y="268696"/>
                    <a:pt x="0" y="224955"/>
                    <a:pt x="0" y="170278"/>
                  </a:cubicBezTo>
                  <a:lnTo>
                    <a:pt x="0" y="98418"/>
                  </a:lnTo>
                  <a:cubicBezTo>
                    <a:pt x="0" y="44522"/>
                    <a:pt x="43741" y="0"/>
                    <a:pt x="98418" y="0"/>
                  </a:cubicBezTo>
                  <a:lnTo>
                    <a:pt x="9776946" y="0"/>
                  </a:lnTo>
                  <a:cubicBezTo>
                    <a:pt x="9830842" y="0"/>
                    <a:pt x="9875364" y="43741"/>
                    <a:pt x="9875364" y="98418"/>
                  </a:cubicBezTo>
                  <a:lnTo>
                    <a:pt x="9875364" y="170278"/>
                  </a:lnTo>
                  <a:cubicBezTo>
                    <a:pt x="9874583" y="224955"/>
                    <a:pt x="9830842" y="268696"/>
                    <a:pt x="9776946" y="268696"/>
                  </a:cubicBezTo>
                  <a:close/>
                </a:path>
              </a:pathLst>
            </a:custGeom>
            <a:solidFill>
              <a:srgbClr val="FFFFFF"/>
            </a:solidFill>
            <a:ln w="7807" cap="flat">
              <a:noFill/>
              <a:prstDash val="solid"/>
              <a:miter/>
            </a:ln>
          </p:spPr>
          <p:txBody>
            <a:bodyPr rtlCol="0" anchor="ctr"/>
            <a:lstStyle/>
            <a:p>
              <a:endParaRPr lang="en-GB" sz="3600">
                <a:latin typeface="HurmeGeometricSans1 Regular" panose="020B0500020000000000" pitchFamily="34" charset="0"/>
              </a:endParaRPr>
            </a:p>
          </p:txBody>
        </p:sp>
        <p:grpSp>
          <p:nvGrpSpPr>
            <p:cNvPr id="12" name="Graphic 3">
              <a:extLst>
                <a:ext uri="{FF2B5EF4-FFF2-40B4-BE49-F238E27FC236}">
                  <a16:creationId xmlns:a16="http://schemas.microsoft.com/office/drawing/2014/main" id="{52027CDB-0242-D600-C09F-D8F8023C7179}"/>
                </a:ext>
              </a:extLst>
            </p:cNvPr>
            <p:cNvGrpSpPr/>
            <p:nvPr/>
          </p:nvGrpSpPr>
          <p:grpSpPr>
            <a:xfrm>
              <a:off x="814599" y="216012"/>
              <a:ext cx="542002" cy="175956"/>
              <a:chOff x="814599" y="216012"/>
              <a:chExt cx="542002" cy="175956"/>
            </a:xfrm>
            <a:solidFill>
              <a:srgbClr val="FFFFFF"/>
            </a:solidFill>
          </p:grpSpPr>
          <p:sp>
            <p:nvSpPr>
              <p:cNvPr id="14" name="Graphic 3">
                <a:extLst>
                  <a:ext uri="{FF2B5EF4-FFF2-40B4-BE49-F238E27FC236}">
                    <a16:creationId xmlns:a16="http://schemas.microsoft.com/office/drawing/2014/main" id="{6C6F35AE-BE84-DFB8-4C3D-C07A60C7CDC3}"/>
                  </a:ext>
                </a:extLst>
              </p:cNvPr>
              <p:cNvSpPr/>
              <p:nvPr/>
            </p:nvSpPr>
            <p:spPr>
              <a:xfrm rot="-2700000">
                <a:off x="1207078" y="241664"/>
                <a:ext cx="123411" cy="124973"/>
              </a:xfrm>
              <a:custGeom>
                <a:avLst/>
                <a:gdLst>
                  <a:gd name="connsiteX0" fmla="*/ 123412 w 123411"/>
                  <a:gd name="connsiteY0" fmla="*/ 62487 h 124973"/>
                  <a:gd name="connsiteX1" fmla="*/ 61706 w 123411"/>
                  <a:gd name="connsiteY1" fmla="*/ 124974 h 124973"/>
                  <a:gd name="connsiteX2" fmla="*/ 0 w 123411"/>
                  <a:gd name="connsiteY2" fmla="*/ 62487 h 124973"/>
                  <a:gd name="connsiteX3" fmla="*/ 61706 w 123411"/>
                  <a:gd name="connsiteY3" fmla="*/ 0 h 124973"/>
                  <a:gd name="connsiteX4" fmla="*/ 123412 w 123411"/>
                  <a:gd name="connsiteY4" fmla="*/ 62487 h 12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11" h="124973">
                    <a:moveTo>
                      <a:pt x="123412" y="62487"/>
                    </a:moveTo>
                    <a:cubicBezTo>
                      <a:pt x="123412" y="96997"/>
                      <a:pt x="95785" y="124974"/>
                      <a:pt x="61706" y="124974"/>
                    </a:cubicBezTo>
                    <a:cubicBezTo>
                      <a:pt x="27627" y="124974"/>
                      <a:pt x="0" y="96997"/>
                      <a:pt x="0" y="62487"/>
                    </a:cubicBezTo>
                    <a:cubicBezTo>
                      <a:pt x="0" y="27976"/>
                      <a:pt x="27627" y="0"/>
                      <a:pt x="61706" y="0"/>
                    </a:cubicBezTo>
                    <a:cubicBezTo>
                      <a:pt x="95785" y="0"/>
                      <a:pt x="123412" y="27976"/>
                      <a:pt x="123412" y="62487"/>
                    </a:cubicBezTo>
                    <a:close/>
                  </a:path>
                </a:pathLst>
              </a:custGeom>
              <a:solidFill>
                <a:srgbClr val="FFFFFF"/>
              </a:solidFill>
              <a:ln w="7807" cap="flat">
                <a:noFill/>
                <a:prstDash val="solid"/>
                <a:miter/>
              </a:ln>
            </p:spPr>
            <p:txBody>
              <a:bodyPr rtlCol="0" anchor="ctr"/>
              <a:lstStyle/>
              <a:p>
                <a:endParaRPr lang="en-GB" sz="3600">
                  <a:latin typeface="HurmeGeometricSans1 Regular" panose="020B0500020000000000" pitchFamily="34" charset="0"/>
                </a:endParaRPr>
              </a:p>
            </p:txBody>
          </p:sp>
          <p:sp>
            <p:nvSpPr>
              <p:cNvPr id="15" name="Graphic 3">
                <a:extLst>
                  <a:ext uri="{FF2B5EF4-FFF2-40B4-BE49-F238E27FC236}">
                    <a16:creationId xmlns:a16="http://schemas.microsoft.com/office/drawing/2014/main" id="{27192A46-F6AC-256F-9B99-E0FD24359AF8}"/>
                  </a:ext>
                </a:extLst>
              </p:cNvPr>
              <p:cNvSpPr/>
              <p:nvPr/>
            </p:nvSpPr>
            <p:spPr>
              <a:xfrm rot="-2700000">
                <a:off x="1024170" y="241343"/>
                <a:ext cx="123411" cy="124973"/>
              </a:xfrm>
              <a:custGeom>
                <a:avLst/>
                <a:gdLst>
                  <a:gd name="connsiteX0" fmla="*/ 123412 w 123411"/>
                  <a:gd name="connsiteY0" fmla="*/ 62487 h 124973"/>
                  <a:gd name="connsiteX1" fmla="*/ 61706 w 123411"/>
                  <a:gd name="connsiteY1" fmla="*/ 124974 h 124973"/>
                  <a:gd name="connsiteX2" fmla="*/ 0 w 123411"/>
                  <a:gd name="connsiteY2" fmla="*/ 62487 h 124973"/>
                  <a:gd name="connsiteX3" fmla="*/ 61706 w 123411"/>
                  <a:gd name="connsiteY3" fmla="*/ 0 h 124973"/>
                  <a:gd name="connsiteX4" fmla="*/ 123412 w 123411"/>
                  <a:gd name="connsiteY4" fmla="*/ 62487 h 12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11" h="124973">
                    <a:moveTo>
                      <a:pt x="123412" y="62487"/>
                    </a:moveTo>
                    <a:cubicBezTo>
                      <a:pt x="123412" y="96997"/>
                      <a:pt x="95785" y="124974"/>
                      <a:pt x="61706" y="124974"/>
                    </a:cubicBezTo>
                    <a:cubicBezTo>
                      <a:pt x="27627" y="124974"/>
                      <a:pt x="0" y="96997"/>
                      <a:pt x="0" y="62487"/>
                    </a:cubicBezTo>
                    <a:cubicBezTo>
                      <a:pt x="0" y="27976"/>
                      <a:pt x="27627" y="0"/>
                      <a:pt x="61706" y="0"/>
                    </a:cubicBezTo>
                    <a:cubicBezTo>
                      <a:pt x="95785" y="0"/>
                      <a:pt x="123412" y="27976"/>
                      <a:pt x="123412" y="62487"/>
                    </a:cubicBezTo>
                    <a:close/>
                  </a:path>
                </a:pathLst>
              </a:custGeom>
              <a:solidFill>
                <a:srgbClr val="FFFFFF"/>
              </a:solidFill>
              <a:ln w="7807" cap="flat">
                <a:noFill/>
                <a:prstDash val="solid"/>
                <a:miter/>
              </a:ln>
            </p:spPr>
            <p:txBody>
              <a:bodyPr rtlCol="0" anchor="ctr"/>
              <a:lstStyle/>
              <a:p>
                <a:endParaRPr lang="en-GB" sz="3600">
                  <a:latin typeface="HurmeGeometricSans1 Regular" panose="020B0500020000000000" pitchFamily="34" charset="0"/>
                </a:endParaRPr>
              </a:p>
            </p:txBody>
          </p:sp>
          <p:sp>
            <p:nvSpPr>
              <p:cNvPr id="16" name="Graphic 3">
                <a:extLst>
                  <a:ext uri="{FF2B5EF4-FFF2-40B4-BE49-F238E27FC236}">
                    <a16:creationId xmlns:a16="http://schemas.microsoft.com/office/drawing/2014/main" id="{BCDF7BC7-A998-997D-F130-7DFB1EF962A4}"/>
                  </a:ext>
                </a:extLst>
              </p:cNvPr>
              <p:cNvSpPr/>
              <p:nvPr/>
            </p:nvSpPr>
            <p:spPr>
              <a:xfrm rot="-2700000">
                <a:off x="840711" y="241573"/>
                <a:ext cx="123411" cy="124973"/>
              </a:xfrm>
              <a:custGeom>
                <a:avLst/>
                <a:gdLst>
                  <a:gd name="connsiteX0" fmla="*/ 123412 w 123411"/>
                  <a:gd name="connsiteY0" fmla="*/ 62487 h 124973"/>
                  <a:gd name="connsiteX1" fmla="*/ 61706 w 123411"/>
                  <a:gd name="connsiteY1" fmla="*/ 124974 h 124973"/>
                  <a:gd name="connsiteX2" fmla="*/ 0 w 123411"/>
                  <a:gd name="connsiteY2" fmla="*/ 62487 h 124973"/>
                  <a:gd name="connsiteX3" fmla="*/ 61706 w 123411"/>
                  <a:gd name="connsiteY3" fmla="*/ 0 h 124973"/>
                  <a:gd name="connsiteX4" fmla="*/ 123412 w 123411"/>
                  <a:gd name="connsiteY4" fmla="*/ 62487 h 12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11" h="124973">
                    <a:moveTo>
                      <a:pt x="123412" y="62487"/>
                    </a:moveTo>
                    <a:cubicBezTo>
                      <a:pt x="123412" y="96997"/>
                      <a:pt x="95785" y="124974"/>
                      <a:pt x="61706" y="124974"/>
                    </a:cubicBezTo>
                    <a:cubicBezTo>
                      <a:pt x="27627" y="124974"/>
                      <a:pt x="0" y="96997"/>
                      <a:pt x="0" y="62487"/>
                    </a:cubicBezTo>
                    <a:cubicBezTo>
                      <a:pt x="0" y="27976"/>
                      <a:pt x="27627" y="0"/>
                      <a:pt x="61706" y="0"/>
                    </a:cubicBezTo>
                    <a:cubicBezTo>
                      <a:pt x="95785" y="0"/>
                      <a:pt x="123412" y="27976"/>
                      <a:pt x="123412" y="62487"/>
                    </a:cubicBezTo>
                    <a:close/>
                  </a:path>
                </a:pathLst>
              </a:custGeom>
              <a:solidFill>
                <a:srgbClr val="FFFFFF"/>
              </a:solidFill>
              <a:ln w="7807" cap="flat">
                <a:noFill/>
                <a:prstDash val="solid"/>
                <a:miter/>
              </a:ln>
            </p:spPr>
            <p:txBody>
              <a:bodyPr rtlCol="0" anchor="ctr"/>
              <a:lstStyle/>
              <a:p>
                <a:endParaRPr lang="en-GB" sz="3600">
                  <a:latin typeface="HurmeGeometricSans1 Regular" panose="020B0500020000000000" pitchFamily="34" charset="0"/>
                </a:endParaRPr>
              </a:p>
            </p:txBody>
          </p:sp>
        </p:grpSp>
      </p:grpSp>
      <p:sp>
        <p:nvSpPr>
          <p:cNvPr id="2" name="Text Placeholder 23">
            <a:extLst>
              <a:ext uri="{FF2B5EF4-FFF2-40B4-BE49-F238E27FC236}">
                <a16:creationId xmlns:a16="http://schemas.microsoft.com/office/drawing/2014/main" id="{415226AA-72F6-C136-14F3-8D4E4B492643}"/>
              </a:ext>
            </a:extLst>
          </p:cNvPr>
          <p:cNvSpPr>
            <a:spLocks noGrp="1"/>
          </p:cNvSpPr>
          <p:nvPr>
            <p:ph type="body" sz="quarter" idx="29"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8" name="Text Placeholder 9">
            <a:extLst>
              <a:ext uri="{FF2B5EF4-FFF2-40B4-BE49-F238E27FC236}">
                <a16:creationId xmlns:a16="http://schemas.microsoft.com/office/drawing/2014/main" id="{7FBAF32B-8099-F211-32E3-17A8B619AEE6}"/>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9" name="Text Placeholder 6">
            <a:extLst>
              <a:ext uri="{FF2B5EF4-FFF2-40B4-BE49-F238E27FC236}">
                <a16:creationId xmlns:a16="http://schemas.microsoft.com/office/drawing/2014/main" id="{3FF1AD91-5123-7FDD-A11E-57DCA9E8884B}"/>
              </a:ext>
            </a:extLst>
          </p:cNvPr>
          <p:cNvSpPr>
            <a:spLocks noGrp="1"/>
          </p:cNvSpPr>
          <p:nvPr>
            <p:ph type="body" sz="quarter" idx="28" hasCustomPrompt="1"/>
          </p:nvPr>
        </p:nvSpPr>
        <p:spPr>
          <a:xfrm>
            <a:off x="766763" y="2285903"/>
            <a:ext cx="3816351" cy="3806923"/>
          </a:xfrm>
        </p:spPr>
        <p:txBody>
          <a:bodyPr lIns="0">
            <a:normAutofit/>
          </a:bodyPr>
          <a:lstStyle>
            <a:lvl1pPr algn="l">
              <a:defRPr sz="1200">
                <a:latin typeface="HurmeGeometricSans1 Regular" panose="020B0500020000000000" pitchFamily="34" charset="0"/>
              </a:defRPr>
            </a:lvl1pPr>
            <a:lvl2pPr algn="l">
              <a:defRPr/>
            </a:lvl2pPr>
            <a:lvl3pPr algn="l">
              <a:defRPr/>
            </a:lvl3pPr>
            <a:lvl4pPr algn="l">
              <a:defRPr/>
            </a:lvl4pPr>
            <a:lvl5pPr algn="l">
              <a:defRPr/>
            </a:lvl5pPr>
          </a:lstStyle>
          <a:p>
            <a:pPr lvl="0"/>
            <a:r>
              <a:rPr lang="en-US"/>
              <a:t>Click to add body text</a:t>
            </a:r>
            <a:endParaRPr lang="en-GB"/>
          </a:p>
        </p:txBody>
      </p:sp>
      <p:sp>
        <p:nvSpPr>
          <p:cNvPr id="7" name="Slide Number Placeholder 5">
            <a:extLst>
              <a:ext uri="{FF2B5EF4-FFF2-40B4-BE49-F238E27FC236}">
                <a16:creationId xmlns:a16="http://schemas.microsoft.com/office/drawing/2014/main" id="{2D303EA1-F7C7-D28E-0539-BB13D93F0391}"/>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5" name="Title 4">
            <a:extLst>
              <a:ext uri="{FF2B5EF4-FFF2-40B4-BE49-F238E27FC236}">
                <a16:creationId xmlns:a16="http://schemas.microsoft.com/office/drawing/2014/main" id="{89D3A5DB-AE6C-8794-5832-B211CD2A741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419687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08 Content_Timeline 3 Dark Blue">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1EF18A5-78FB-A082-B49B-E359BE0DC43D}"/>
              </a:ext>
            </a:extLst>
          </p:cNvPr>
          <p:cNvCxnSpPr>
            <a:cxnSpLocks/>
          </p:cNvCxnSpPr>
          <p:nvPr userDrawn="1"/>
        </p:nvCxnSpPr>
        <p:spPr>
          <a:xfrm>
            <a:off x="1" y="342900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33E4C352-A033-85FF-3F6E-2FAAC2B19254}"/>
              </a:ext>
            </a:extLst>
          </p:cNvPr>
          <p:cNvSpPr>
            <a:spLocks noGrp="1"/>
          </p:cNvSpPr>
          <p:nvPr>
            <p:ph type="body" sz="quarter" idx="28" hasCustomPrompt="1"/>
          </p:nvPr>
        </p:nvSpPr>
        <p:spPr>
          <a:xfrm>
            <a:off x="766764" y="2278674"/>
            <a:ext cx="10658475" cy="433148"/>
          </a:xfrm>
        </p:spPr>
        <p:txBody>
          <a:bodyPr anchor="ctr">
            <a:normAutofit/>
          </a:bodyPr>
          <a:lstStyle>
            <a:lvl1pPr algn="ctr">
              <a:lnSpc>
                <a:spcPct val="100000"/>
              </a:lnSpc>
              <a:defRPr sz="1600" b="1">
                <a:solidFill>
                  <a:schemeClr val="tx1"/>
                </a:solidFill>
                <a:latin typeface="HurmeGeometricSans1 SemiBold" panose="020B0700020000000000" pitchFamily="34" charset="0"/>
              </a:defRPr>
            </a:lvl1pPr>
            <a:lvl2pPr algn="l">
              <a:defRPr/>
            </a:lvl2pPr>
            <a:lvl3pPr algn="l">
              <a:defRPr/>
            </a:lvl3pPr>
            <a:lvl4pPr algn="l">
              <a:defRPr/>
            </a:lvl4pPr>
            <a:lvl5pPr algn="l">
              <a:defRPr/>
            </a:lvl5pPr>
          </a:lstStyle>
          <a:p>
            <a:r>
              <a:rPr lang="en-GB"/>
              <a:t>Timeline Title</a:t>
            </a:r>
          </a:p>
        </p:txBody>
      </p:sp>
      <p:sp>
        <p:nvSpPr>
          <p:cNvPr id="18" name="Text Placeholder 4">
            <a:extLst>
              <a:ext uri="{FF2B5EF4-FFF2-40B4-BE49-F238E27FC236}">
                <a16:creationId xmlns:a16="http://schemas.microsoft.com/office/drawing/2014/main" id="{C09FA152-09C7-E5E9-86C1-1A2AB9708221}"/>
              </a:ext>
            </a:extLst>
          </p:cNvPr>
          <p:cNvSpPr>
            <a:spLocks noGrp="1"/>
          </p:cNvSpPr>
          <p:nvPr>
            <p:ph type="body" sz="quarter" idx="29" hasCustomPrompt="1"/>
          </p:nvPr>
        </p:nvSpPr>
        <p:spPr>
          <a:xfrm>
            <a:off x="766624" y="4210228"/>
            <a:ext cx="3025774" cy="375565"/>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1</a:t>
            </a:r>
            <a:endParaRPr lang="en-GB"/>
          </a:p>
        </p:txBody>
      </p:sp>
      <p:sp>
        <p:nvSpPr>
          <p:cNvPr id="19" name="Text Placeholder 4">
            <a:extLst>
              <a:ext uri="{FF2B5EF4-FFF2-40B4-BE49-F238E27FC236}">
                <a16:creationId xmlns:a16="http://schemas.microsoft.com/office/drawing/2014/main" id="{F10B06AA-731C-B133-2E4D-04974A1BE3FB}"/>
              </a:ext>
            </a:extLst>
          </p:cNvPr>
          <p:cNvSpPr>
            <a:spLocks noGrp="1"/>
          </p:cNvSpPr>
          <p:nvPr>
            <p:ph type="body" sz="quarter" idx="30" hasCustomPrompt="1"/>
          </p:nvPr>
        </p:nvSpPr>
        <p:spPr>
          <a:xfrm>
            <a:off x="766764" y="4581525"/>
            <a:ext cx="3025775" cy="1502673"/>
          </a:xfrm>
        </p:spPr>
        <p:txBody>
          <a:bodyPr>
            <a:no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1" name="Text Placeholder 4">
            <a:extLst>
              <a:ext uri="{FF2B5EF4-FFF2-40B4-BE49-F238E27FC236}">
                <a16:creationId xmlns:a16="http://schemas.microsoft.com/office/drawing/2014/main" id="{66AB5DF2-3CE5-A8C8-ACA8-3A8673A12B5B}"/>
              </a:ext>
            </a:extLst>
          </p:cNvPr>
          <p:cNvSpPr>
            <a:spLocks noGrp="1"/>
          </p:cNvSpPr>
          <p:nvPr>
            <p:ph type="body" sz="quarter" idx="31" hasCustomPrompt="1"/>
          </p:nvPr>
        </p:nvSpPr>
        <p:spPr>
          <a:xfrm>
            <a:off x="4583113" y="4215879"/>
            <a:ext cx="3025773" cy="375565"/>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2</a:t>
            </a:r>
            <a:endParaRPr lang="en-GB"/>
          </a:p>
        </p:txBody>
      </p:sp>
      <p:sp>
        <p:nvSpPr>
          <p:cNvPr id="22" name="Text Placeholder 4">
            <a:extLst>
              <a:ext uri="{FF2B5EF4-FFF2-40B4-BE49-F238E27FC236}">
                <a16:creationId xmlns:a16="http://schemas.microsoft.com/office/drawing/2014/main" id="{69A86EEF-96E3-E28F-FEAA-093F9A6CEB87}"/>
              </a:ext>
            </a:extLst>
          </p:cNvPr>
          <p:cNvSpPr>
            <a:spLocks noGrp="1"/>
          </p:cNvSpPr>
          <p:nvPr>
            <p:ph type="body" sz="quarter" idx="32" hasCustomPrompt="1"/>
          </p:nvPr>
        </p:nvSpPr>
        <p:spPr>
          <a:xfrm>
            <a:off x="4583113" y="4581525"/>
            <a:ext cx="3025775" cy="1502673"/>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4" name="Text Placeholder 4">
            <a:extLst>
              <a:ext uri="{FF2B5EF4-FFF2-40B4-BE49-F238E27FC236}">
                <a16:creationId xmlns:a16="http://schemas.microsoft.com/office/drawing/2014/main" id="{9CD52E38-18CB-23AE-49E0-1991B03F032A}"/>
              </a:ext>
            </a:extLst>
          </p:cNvPr>
          <p:cNvSpPr>
            <a:spLocks noGrp="1"/>
          </p:cNvSpPr>
          <p:nvPr>
            <p:ph type="body" sz="quarter" idx="33" hasCustomPrompt="1"/>
          </p:nvPr>
        </p:nvSpPr>
        <p:spPr>
          <a:xfrm>
            <a:off x="8364536" y="4221097"/>
            <a:ext cx="3060702" cy="375565"/>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3</a:t>
            </a:r>
            <a:endParaRPr lang="en-GB"/>
          </a:p>
        </p:txBody>
      </p:sp>
      <p:sp>
        <p:nvSpPr>
          <p:cNvPr id="25" name="Text Placeholder 4">
            <a:extLst>
              <a:ext uri="{FF2B5EF4-FFF2-40B4-BE49-F238E27FC236}">
                <a16:creationId xmlns:a16="http://schemas.microsoft.com/office/drawing/2014/main" id="{9ADF98B9-8A1A-F6BD-0088-7F932DBA4CF7}"/>
              </a:ext>
            </a:extLst>
          </p:cNvPr>
          <p:cNvSpPr>
            <a:spLocks noGrp="1"/>
          </p:cNvSpPr>
          <p:nvPr>
            <p:ph type="body" sz="quarter" idx="34" hasCustomPrompt="1"/>
          </p:nvPr>
        </p:nvSpPr>
        <p:spPr>
          <a:xfrm>
            <a:off x="8364538" y="4581525"/>
            <a:ext cx="3060699" cy="1502673"/>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17" name="Text Placeholder 25">
            <a:extLst>
              <a:ext uri="{FF2B5EF4-FFF2-40B4-BE49-F238E27FC236}">
                <a16:creationId xmlns:a16="http://schemas.microsoft.com/office/drawing/2014/main" id="{FAEC0220-9B2E-954D-1BEB-22B236E1BA02}"/>
              </a:ext>
            </a:extLst>
          </p:cNvPr>
          <p:cNvSpPr>
            <a:spLocks noGrp="1"/>
          </p:cNvSpPr>
          <p:nvPr>
            <p:ph type="body" sz="quarter" idx="40" hasCustomPrompt="1"/>
          </p:nvPr>
        </p:nvSpPr>
        <p:spPr>
          <a:xfrm>
            <a:off x="1832180" y="3042107"/>
            <a:ext cx="794185" cy="796823"/>
          </a:xfrm>
          <a:prstGeom prst="ellipse">
            <a:avLst/>
          </a:prstGeom>
          <a:solidFill>
            <a:schemeClr val="accent1"/>
          </a:solidFill>
          <a:ln w="15875">
            <a:noFill/>
          </a:ln>
        </p:spPr>
        <p:txBody>
          <a:bodyPr anchor="ctr">
            <a:noAutofit/>
          </a:bodyPr>
          <a:lstStyle>
            <a:lvl1pPr algn="ctr">
              <a:lnSpc>
                <a:spcPct val="100000"/>
              </a:lnSpc>
              <a:defRPr sz="12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GB"/>
              <a:t>JAN</a:t>
            </a:r>
          </a:p>
        </p:txBody>
      </p:sp>
      <p:sp>
        <p:nvSpPr>
          <p:cNvPr id="26" name="Text Placeholder 25">
            <a:extLst>
              <a:ext uri="{FF2B5EF4-FFF2-40B4-BE49-F238E27FC236}">
                <a16:creationId xmlns:a16="http://schemas.microsoft.com/office/drawing/2014/main" id="{210BCEAA-97CE-A829-8F42-D400C8FE56B8}"/>
              </a:ext>
            </a:extLst>
          </p:cNvPr>
          <p:cNvSpPr>
            <a:spLocks noGrp="1"/>
          </p:cNvSpPr>
          <p:nvPr>
            <p:ph type="body" sz="quarter" idx="41" hasCustomPrompt="1"/>
          </p:nvPr>
        </p:nvSpPr>
        <p:spPr>
          <a:xfrm>
            <a:off x="5698201" y="3049398"/>
            <a:ext cx="795600" cy="795600"/>
          </a:xfrm>
          <a:prstGeom prst="ellipse">
            <a:avLst/>
          </a:prstGeom>
          <a:solidFill>
            <a:schemeClr val="accent1"/>
          </a:solidFill>
          <a:ln w="15875">
            <a:noFill/>
          </a:ln>
        </p:spPr>
        <p:txBody>
          <a:bodyPr anchor="ctr">
            <a:noAutofit/>
          </a:bodyPr>
          <a:lstStyle>
            <a:lvl1pPr algn="ctr">
              <a:lnSpc>
                <a:spcPct val="100000"/>
              </a:lnSpc>
              <a:defRPr sz="12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GB"/>
              <a:t>FEB</a:t>
            </a:r>
          </a:p>
        </p:txBody>
      </p:sp>
      <p:sp>
        <p:nvSpPr>
          <p:cNvPr id="27" name="Text Placeholder 25">
            <a:extLst>
              <a:ext uri="{FF2B5EF4-FFF2-40B4-BE49-F238E27FC236}">
                <a16:creationId xmlns:a16="http://schemas.microsoft.com/office/drawing/2014/main" id="{4E9D698B-38DB-E528-4891-BCF2F8E37A59}"/>
              </a:ext>
            </a:extLst>
          </p:cNvPr>
          <p:cNvSpPr>
            <a:spLocks noGrp="1"/>
          </p:cNvSpPr>
          <p:nvPr>
            <p:ph type="body" sz="quarter" idx="42" hasCustomPrompt="1"/>
          </p:nvPr>
        </p:nvSpPr>
        <p:spPr>
          <a:xfrm>
            <a:off x="9514550" y="3049398"/>
            <a:ext cx="795600" cy="795600"/>
          </a:xfrm>
          <a:prstGeom prst="ellipse">
            <a:avLst/>
          </a:prstGeom>
          <a:solidFill>
            <a:schemeClr val="accent1"/>
          </a:solidFill>
          <a:ln w="15875">
            <a:noFill/>
          </a:ln>
        </p:spPr>
        <p:txBody>
          <a:bodyPr anchor="ctr">
            <a:noAutofit/>
          </a:bodyPr>
          <a:lstStyle>
            <a:lvl1pPr algn="ctr">
              <a:lnSpc>
                <a:spcPct val="100000"/>
              </a:lnSpc>
              <a:defRPr sz="1200" b="1" i="0">
                <a:solidFill>
                  <a:schemeClr val="bg1"/>
                </a:solidFill>
                <a:latin typeface="Hurme FIN Mono 1a SemiBold" panose="020B0609030202010107" pitchFamily="49" charset="0"/>
                <a:ea typeface="Hurme FIN Mono 1a SemiBold" panose="020B0609030202010107" pitchFamily="49" charset="0"/>
              </a:defRPr>
            </a:lvl1pPr>
          </a:lstStyle>
          <a:p>
            <a:pPr lvl="0"/>
            <a:r>
              <a:rPr lang="en-GB"/>
              <a:t>MAR</a:t>
            </a:r>
          </a:p>
        </p:txBody>
      </p:sp>
      <p:sp>
        <p:nvSpPr>
          <p:cNvPr id="5" name="Text Placeholder 23">
            <a:extLst>
              <a:ext uri="{FF2B5EF4-FFF2-40B4-BE49-F238E27FC236}">
                <a16:creationId xmlns:a16="http://schemas.microsoft.com/office/drawing/2014/main" id="{11B89B7F-F0E9-1694-0E45-0FC55DC828CE}"/>
              </a:ext>
            </a:extLst>
          </p:cNvPr>
          <p:cNvSpPr>
            <a:spLocks noGrp="1"/>
          </p:cNvSpPr>
          <p:nvPr>
            <p:ph type="body" sz="quarter" idx="43"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6" name="Text Placeholder 9">
            <a:extLst>
              <a:ext uri="{FF2B5EF4-FFF2-40B4-BE49-F238E27FC236}">
                <a16:creationId xmlns:a16="http://schemas.microsoft.com/office/drawing/2014/main" id="{C58EED0E-4F34-37E2-E44C-7CB05992AE38}"/>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3" name="Slide Number Placeholder 5">
            <a:extLst>
              <a:ext uri="{FF2B5EF4-FFF2-40B4-BE49-F238E27FC236}">
                <a16:creationId xmlns:a16="http://schemas.microsoft.com/office/drawing/2014/main" id="{AC467869-E518-7781-1305-E5BDF481441E}"/>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2" name="Title 1">
            <a:extLst>
              <a:ext uri="{FF2B5EF4-FFF2-40B4-BE49-F238E27FC236}">
                <a16:creationId xmlns:a16="http://schemas.microsoft.com/office/drawing/2014/main" id="{26D1FB86-E9E0-2566-AAD6-49E9587FCE3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364842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08 Content_Timeline 3 Bran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1EF18A5-78FB-A082-B49B-E359BE0DC43D}"/>
              </a:ext>
            </a:extLst>
          </p:cNvPr>
          <p:cNvCxnSpPr>
            <a:cxnSpLocks/>
          </p:cNvCxnSpPr>
          <p:nvPr userDrawn="1"/>
        </p:nvCxnSpPr>
        <p:spPr>
          <a:xfrm>
            <a:off x="1" y="3429000"/>
            <a:ext cx="12192000" cy="0"/>
          </a:xfrm>
          <a:prstGeom prst="line">
            <a:avLst/>
          </a:prstGeom>
          <a:ln w="15875">
            <a:solidFill>
              <a:srgbClr val="FFCC00"/>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33E4C352-A033-85FF-3F6E-2FAAC2B19254}"/>
              </a:ext>
            </a:extLst>
          </p:cNvPr>
          <p:cNvSpPr>
            <a:spLocks noGrp="1"/>
          </p:cNvSpPr>
          <p:nvPr>
            <p:ph type="body" sz="quarter" idx="28" hasCustomPrompt="1"/>
          </p:nvPr>
        </p:nvSpPr>
        <p:spPr>
          <a:xfrm>
            <a:off x="766764" y="2278674"/>
            <a:ext cx="10658475" cy="433148"/>
          </a:xfrm>
        </p:spPr>
        <p:txBody>
          <a:bodyPr anchor="ctr">
            <a:normAutofit/>
          </a:bodyPr>
          <a:lstStyle>
            <a:lvl1pPr algn="ctr">
              <a:lnSpc>
                <a:spcPct val="100000"/>
              </a:lnSpc>
              <a:defRPr sz="1600" b="1">
                <a:solidFill>
                  <a:schemeClr val="tx1"/>
                </a:solidFill>
                <a:latin typeface="HurmeGeometricSans1 SemiBold" panose="020B0700020000000000" pitchFamily="34" charset="0"/>
              </a:defRPr>
            </a:lvl1pPr>
            <a:lvl2pPr algn="l">
              <a:defRPr/>
            </a:lvl2pPr>
            <a:lvl3pPr algn="l">
              <a:defRPr/>
            </a:lvl3pPr>
            <a:lvl4pPr algn="l">
              <a:defRPr/>
            </a:lvl4pPr>
            <a:lvl5pPr algn="l">
              <a:defRPr/>
            </a:lvl5pPr>
          </a:lstStyle>
          <a:p>
            <a:r>
              <a:rPr lang="en-GB"/>
              <a:t>Timeline Title</a:t>
            </a:r>
          </a:p>
        </p:txBody>
      </p:sp>
      <p:sp>
        <p:nvSpPr>
          <p:cNvPr id="18" name="Text Placeholder 4">
            <a:extLst>
              <a:ext uri="{FF2B5EF4-FFF2-40B4-BE49-F238E27FC236}">
                <a16:creationId xmlns:a16="http://schemas.microsoft.com/office/drawing/2014/main" id="{C09FA152-09C7-E5E9-86C1-1A2AB9708221}"/>
              </a:ext>
            </a:extLst>
          </p:cNvPr>
          <p:cNvSpPr>
            <a:spLocks noGrp="1"/>
          </p:cNvSpPr>
          <p:nvPr>
            <p:ph type="body" sz="quarter" idx="29" hasCustomPrompt="1"/>
          </p:nvPr>
        </p:nvSpPr>
        <p:spPr>
          <a:xfrm>
            <a:off x="766624" y="4210228"/>
            <a:ext cx="3025774" cy="375565"/>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1</a:t>
            </a:r>
            <a:endParaRPr lang="en-GB"/>
          </a:p>
        </p:txBody>
      </p:sp>
      <p:sp>
        <p:nvSpPr>
          <p:cNvPr id="19" name="Text Placeholder 4">
            <a:extLst>
              <a:ext uri="{FF2B5EF4-FFF2-40B4-BE49-F238E27FC236}">
                <a16:creationId xmlns:a16="http://schemas.microsoft.com/office/drawing/2014/main" id="{F10B06AA-731C-B133-2E4D-04974A1BE3FB}"/>
              </a:ext>
            </a:extLst>
          </p:cNvPr>
          <p:cNvSpPr>
            <a:spLocks noGrp="1"/>
          </p:cNvSpPr>
          <p:nvPr>
            <p:ph type="body" sz="quarter" idx="30" hasCustomPrompt="1"/>
          </p:nvPr>
        </p:nvSpPr>
        <p:spPr>
          <a:xfrm>
            <a:off x="766764" y="4581525"/>
            <a:ext cx="3025775" cy="1502673"/>
          </a:xfrm>
        </p:spPr>
        <p:txBody>
          <a:bodyPr>
            <a:no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1" name="Text Placeholder 4">
            <a:extLst>
              <a:ext uri="{FF2B5EF4-FFF2-40B4-BE49-F238E27FC236}">
                <a16:creationId xmlns:a16="http://schemas.microsoft.com/office/drawing/2014/main" id="{66AB5DF2-3CE5-A8C8-ACA8-3A8673A12B5B}"/>
              </a:ext>
            </a:extLst>
          </p:cNvPr>
          <p:cNvSpPr>
            <a:spLocks noGrp="1"/>
          </p:cNvSpPr>
          <p:nvPr>
            <p:ph type="body" sz="quarter" idx="31" hasCustomPrompt="1"/>
          </p:nvPr>
        </p:nvSpPr>
        <p:spPr>
          <a:xfrm>
            <a:off x="4583113" y="4215879"/>
            <a:ext cx="3025773" cy="375565"/>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2</a:t>
            </a:r>
            <a:endParaRPr lang="en-GB"/>
          </a:p>
        </p:txBody>
      </p:sp>
      <p:sp>
        <p:nvSpPr>
          <p:cNvPr id="22" name="Text Placeholder 4">
            <a:extLst>
              <a:ext uri="{FF2B5EF4-FFF2-40B4-BE49-F238E27FC236}">
                <a16:creationId xmlns:a16="http://schemas.microsoft.com/office/drawing/2014/main" id="{69A86EEF-96E3-E28F-FEAA-093F9A6CEB87}"/>
              </a:ext>
            </a:extLst>
          </p:cNvPr>
          <p:cNvSpPr>
            <a:spLocks noGrp="1"/>
          </p:cNvSpPr>
          <p:nvPr>
            <p:ph type="body" sz="quarter" idx="32" hasCustomPrompt="1"/>
          </p:nvPr>
        </p:nvSpPr>
        <p:spPr>
          <a:xfrm>
            <a:off x="4583113" y="4581525"/>
            <a:ext cx="3025775" cy="1502673"/>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4" name="Text Placeholder 4">
            <a:extLst>
              <a:ext uri="{FF2B5EF4-FFF2-40B4-BE49-F238E27FC236}">
                <a16:creationId xmlns:a16="http://schemas.microsoft.com/office/drawing/2014/main" id="{9CD52E38-18CB-23AE-49E0-1991B03F032A}"/>
              </a:ext>
            </a:extLst>
          </p:cNvPr>
          <p:cNvSpPr>
            <a:spLocks noGrp="1"/>
          </p:cNvSpPr>
          <p:nvPr>
            <p:ph type="body" sz="quarter" idx="33" hasCustomPrompt="1"/>
          </p:nvPr>
        </p:nvSpPr>
        <p:spPr>
          <a:xfrm>
            <a:off x="8364536" y="4221097"/>
            <a:ext cx="3060702" cy="375565"/>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3</a:t>
            </a:r>
            <a:endParaRPr lang="en-GB"/>
          </a:p>
        </p:txBody>
      </p:sp>
      <p:sp>
        <p:nvSpPr>
          <p:cNvPr id="25" name="Text Placeholder 4">
            <a:extLst>
              <a:ext uri="{FF2B5EF4-FFF2-40B4-BE49-F238E27FC236}">
                <a16:creationId xmlns:a16="http://schemas.microsoft.com/office/drawing/2014/main" id="{9ADF98B9-8A1A-F6BD-0088-7F932DBA4CF7}"/>
              </a:ext>
            </a:extLst>
          </p:cNvPr>
          <p:cNvSpPr>
            <a:spLocks noGrp="1"/>
          </p:cNvSpPr>
          <p:nvPr>
            <p:ph type="body" sz="quarter" idx="34" hasCustomPrompt="1"/>
          </p:nvPr>
        </p:nvSpPr>
        <p:spPr>
          <a:xfrm>
            <a:off x="8364538" y="4581525"/>
            <a:ext cx="3060699" cy="1502673"/>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17" name="Text Placeholder 25">
            <a:extLst>
              <a:ext uri="{FF2B5EF4-FFF2-40B4-BE49-F238E27FC236}">
                <a16:creationId xmlns:a16="http://schemas.microsoft.com/office/drawing/2014/main" id="{FAEC0220-9B2E-954D-1BEB-22B236E1BA02}"/>
              </a:ext>
            </a:extLst>
          </p:cNvPr>
          <p:cNvSpPr>
            <a:spLocks noGrp="1"/>
          </p:cNvSpPr>
          <p:nvPr>
            <p:ph type="body" sz="quarter" idx="40" hasCustomPrompt="1"/>
          </p:nvPr>
        </p:nvSpPr>
        <p:spPr>
          <a:xfrm>
            <a:off x="1832180" y="3042107"/>
            <a:ext cx="794185" cy="796823"/>
          </a:xfrm>
          <a:prstGeom prst="snip2DiagRect">
            <a:avLst/>
          </a:prstGeom>
          <a:solidFill>
            <a:srgbClr val="FFCC00"/>
          </a:solidFill>
          <a:ln w="15875">
            <a:noFill/>
          </a:ln>
        </p:spPr>
        <p:txBody>
          <a:bodyPr anchor="ctr">
            <a:noAutofit/>
          </a:bodyPr>
          <a:lstStyle>
            <a:lvl1pPr algn="ctr">
              <a:lnSpc>
                <a:spcPct val="100000"/>
              </a:lnSpc>
              <a:defRPr sz="12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GB"/>
              <a:t>JAN</a:t>
            </a:r>
          </a:p>
        </p:txBody>
      </p:sp>
      <p:sp>
        <p:nvSpPr>
          <p:cNvPr id="26" name="Text Placeholder 25">
            <a:extLst>
              <a:ext uri="{FF2B5EF4-FFF2-40B4-BE49-F238E27FC236}">
                <a16:creationId xmlns:a16="http://schemas.microsoft.com/office/drawing/2014/main" id="{210BCEAA-97CE-A829-8F42-D400C8FE56B8}"/>
              </a:ext>
            </a:extLst>
          </p:cNvPr>
          <p:cNvSpPr>
            <a:spLocks noGrp="1"/>
          </p:cNvSpPr>
          <p:nvPr>
            <p:ph type="body" sz="quarter" idx="41" hasCustomPrompt="1"/>
          </p:nvPr>
        </p:nvSpPr>
        <p:spPr>
          <a:xfrm>
            <a:off x="5698201" y="3049398"/>
            <a:ext cx="795600" cy="795600"/>
          </a:xfrm>
          <a:prstGeom prst="snip2DiagRect">
            <a:avLst/>
          </a:prstGeom>
          <a:solidFill>
            <a:srgbClr val="FFCC00"/>
          </a:solidFill>
          <a:ln w="15875">
            <a:noFill/>
          </a:ln>
        </p:spPr>
        <p:txBody>
          <a:bodyPr anchor="ctr">
            <a:noAutofit/>
          </a:bodyPr>
          <a:lstStyle>
            <a:lvl1pPr algn="ctr">
              <a:lnSpc>
                <a:spcPct val="100000"/>
              </a:lnSpc>
              <a:defRPr sz="12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GB"/>
              <a:t>FEB</a:t>
            </a:r>
          </a:p>
        </p:txBody>
      </p:sp>
      <p:sp>
        <p:nvSpPr>
          <p:cNvPr id="27" name="Text Placeholder 25">
            <a:extLst>
              <a:ext uri="{FF2B5EF4-FFF2-40B4-BE49-F238E27FC236}">
                <a16:creationId xmlns:a16="http://schemas.microsoft.com/office/drawing/2014/main" id="{4E9D698B-38DB-E528-4891-BCF2F8E37A59}"/>
              </a:ext>
            </a:extLst>
          </p:cNvPr>
          <p:cNvSpPr>
            <a:spLocks noGrp="1"/>
          </p:cNvSpPr>
          <p:nvPr>
            <p:ph type="body" sz="quarter" idx="42" hasCustomPrompt="1"/>
          </p:nvPr>
        </p:nvSpPr>
        <p:spPr>
          <a:xfrm>
            <a:off x="9514550" y="3049398"/>
            <a:ext cx="795600" cy="795600"/>
          </a:xfrm>
          <a:prstGeom prst="snip2DiagRect">
            <a:avLst/>
          </a:prstGeom>
          <a:solidFill>
            <a:srgbClr val="FFCC00"/>
          </a:solidFill>
          <a:ln w="15875">
            <a:noFill/>
          </a:ln>
        </p:spPr>
        <p:txBody>
          <a:bodyPr anchor="ctr">
            <a:noAutofit/>
          </a:bodyPr>
          <a:lstStyle>
            <a:lvl1pPr algn="ctr">
              <a:lnSpc>
                <a:spcPct val="100000"/>
              </a:lnSpc>
              <a:defRPr sz="1200" b="1"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GB"/>
              <a:t>MAR</a:t>
            </a:r>
          </a:p>
        </p:txBody>
      </p:sp>
      <p:sp>
        <p:nvSpPr>
          <p:cNvPr id="5" name="Text Placeholder 23">
            <a:extLst>
              <a:ext uri="{FF2B5EF4-FFF2-40B4-BE49-F238E27FC236}">
                <a16:creationId xmlns:a16="http://schemas.microsoft.com/office/drawing/2014/main" id="{11B89B7F-F0E9-1694-0E45-0FC55DC828CE}"/>
              </a:ext>
            </a:extLst>
          </p:cNvPr>
          <p:cNvSpPr>
            <a:spLocks noGrp="1"/>
          </p:cNvSpPr>
          <p:nvPr>
            <p:ph type="body" sz="quarter" idx="43"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6" name="Text Placeholder 9">
            <a:extLst>
              <a:ext uri="{FF2B5EF4-FFF2-40B4-BE49-F238E27FC236}">
                <a16:creationId xmlns:a16="http://schemas.microsoft.com/office/drawing/2014/main" id="{C58EED0E-4F34-37E2-E44C-7CB05992AE38}"/>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3" name="Slide Number Placeholder 5">
            <a:extLst>
              <a:ext uri="{FF2B5EF4-FFF2-40B4-BE49-F238E27FC236}">
                <a16:creationId xmlns:a16="http://schemas.microsoft.com/office/drawing/2014/main" id="{AC467869-E518-7781-1305-E5BDF481441E}"/>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2" name="Title 1">
            <a:extLst>
              <a:ext uri="{FF2B5EF4-FFF2-40B4-BE49-F238E27FC236}">
                <a16:creationId xmlns:a16="http://schemas.microsoft.com/office/drawing/2014/main" id="{26D1FB86-E9E0-2566-AAD6-49E9587FCE3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740884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08 Content_Timeline 4 Dark Blu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5370170-5D96-A9CF-CD05-6485F6C4CAF8}"/>
              </a:ext>
            </a:extLst>
          </p:cNvPr>
          <p:cNvCxnSpPr>
            <a:cxnSpLocks/>
          </p:cNvCxnSpPr>
          <p:nvPr userDrawn="1"/>
        </p:nvCxnSpPr>
        <p:spPr>
          <a:xfrm>
            <a:off x="1" y="342900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25">
            <a:extLst>
              <a:ext uri="{FF2B5EF4-FFF2-40B4-BE49-F238E27FC236}">
                <a16:creationId xmlns:a16="http://schemas.microsoft.com/office/drawing/2014/main" id="{AD5FE6BF-FFF5-11BD-CA09-DE88CCDD5F91}"/>
              </a:ext>
            </a:extLst>
          </p:cNvPr>
          <p:cNvSpPr>
            <a:spLocks noGrp="1"/>
          </p:cNvSpPr>
          <p:nvPr>
            <p:ph type="body" sz="quarter" idx="37" hasCustomPrompt="1"/>
          </p:nvPr>
        </p:nvSpPr>
        <p:spPr>
          <a:xfrm>
            <a:off x="1524000" y="3056289"/>
            <a:ext cx="765456" cy="767999"/>
          </a:xfrm>
          <a:prstGeom prst="ellipse">
            <a:avLst/>
          </a:prstGeom>
          <a:solidFill>
            <a:schemeClr val="accent1"/>
          </a:solidFill>
          <a:ln w="15875">
            <a:noFill/>
          </a:ln>
        </p:spPr>
        <p:txBody>
          <a:bodyPr anchor="ctr">
            <a:noAutofit/>
          </a:bodyPr>
          <a:lstStyle>
            <a:lvl1pPr algn="ctr">
              <a:lnSpc>
                <a:spcPct val="100000"/>
              </a:lnSpc>
              <a:defRPr sz="1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Q1</a:t>
            </a:r>
            <a:endParaRPr lang="en-GB"/>
          </a:p>
        </p:txBody>
      </p:sp>
      <p:sp>
        <p:nvSpPr>
          <p:cNvPr id="20" name="Text Placeholder 4">
            <a:extLst>
              <a:ext uri="{FF2B5EF4-FFF2-40B4-BE49-F238E27FC236}">
                <a16:creationId xmlns:a16="http://schemas.microsoft.com/office/drawing/2014/main" id="{57E26FBA-97BA-59E1-2EC8-5D0A0CDF8CCD}"/>
              </a:ext>
            </a:extLst>
          </p:cNvPr>
          <p:cNvSpPr>
            <a:spLocks noGrp="1"/>
          </p:cNvSpPr>
          <p:nvPr>
            <p:ph type="body" sz="quarter" idx="29" hasCustomPrompt="1"/>
          </p:nvPr>
        </p:nvSpPr>
        <p:spPr>
          <a:xfrm>
            <a:off x="766764" y="4257525"/>
            <a:ext cx="2268537" cy="324000"/>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1</a:t>
            </a:r>
            <a:endParaRPr lang="en-GB"/>
          </a:p>
        </p:txBody>
      </p:sp>
      <p:sp>
        <p:nvSpPr>
          <p:cNvPr id="21" name="Text Placeholder 4">
            <a:extLst>
              <a:ext uri="{FF2B5EF4-FFF2-40B4-BE49-F238E27FC236}">
                <a16:creationId xmlns:a16="http://schemas.microsoft.com/office/drawing/2014/main" id="{B472A08D-1A20-84CB-CEAA-DC0D13C04784}"/>
              </a:ext>
            </a:extLst>
          </p:cNvPr>
          <p:cNvSpPr>
            <a:spLocks noGrp="1"/>
          </p:cNvSpPr>
          <p:nvPr>
            <p:ph type="body" sz="quarter" idx="30" hasCustomPrompt="1"/>
          </p:nvPr>
        </p:nvSpPr>
        <p:spPr>
          <a:xfrm>
            <a:off x="766764" y="4581525"/>
            <a:ext cx="2268537"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3" name="Text Placeholder 4">
            <a:extLst>
              <a:ext uri="{FF2B5EF4-FFF2-40B4-BE49-F238E27FC236}">
                <a16:creationId xmlns:a16="http://schemas.microsoft.com/office/drawing/2014/main" id="{B50FCCE0-B842-98B4-9233-FE63AA5A8C82}"/>
              </a:ext>
            </a:extLst>
          </p:cNvPr>
          <p:cNvSpPr>
            <a:spLocks noGrp="1"/>
          </p:cNvSpPr>
          <p:nvPr>
            <p:ph type="body" sz="quarter" idx="31" hasCustomPrompt="1"/>
          </p:nvPr>
        </p:nvSpPr>
        <p:spPr>
          <a:xfrm>
            <a:off x="3554870" y="4257525"/>
            <a:ext cx="2298809" cy="324000"/>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2</a:t>
            </a:r>
            <a:endParaRPr lang="en-GB"/>
          </a:p>
        </p:txBody>
      </p:sp>
      <p:sp>
        <p:nvSpPr>
          <p:cNvPr id="24" name="Text Placeholder 4">
            <a:extLst>
              <a:ext uri="{FF2B5EF4-FFF2-40B4-BE49-F238E27FC236}">
                <a16:creationId xmlns:a16="http://schemas.microsoft.com/office/drawing/2014/main" id="{159D8AEB-C1AE-76A4-1818-66B8BB8D6DAF}"/>
              </a:ext>
            </a:extLst>
          </p:cNvPr>
          <p:cNvSpPr>
            <a:spLocks noGrp="1"/>
          </p:cNvSpPr>
          <p:nvPr>
            <p:ph type="body" sz="quarter" idx="32" hasCustomPrompt="1"/>
          </p:nvPr>
        </p:nvSpPr>
        <p:spPr>
          <a:xfrm>
            <a:off x="3554870" y="4581525"/>
            <a:ext cx="2298809"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6" name="Text Placeholder 4">
            <a:extLst>
              <a:ext uri="{FF2B5EF4-FFF2-40B4-BE49-F238E27FC236}">
                <a16:creationId xmlns:a16="http://schemas.microsoft.com/office/drawing/2014/main" id="{1167604C-3F85-AFBB-741D-9927DB06B33A}"/>
              </a:ext>
            </a:extLst>
          </p:cNvPr>
          <p:cNvSpPr>
            <a:spLocks noGrp="1"/>
          </p:cNvSpPr>
          <p:nvPr>
            <p:ph type="body" sz="quarter" idx="33" hasCustomPrompt="1"/>
          </p:nvPr>
        </p:nvSpPr>
        <p:spPr>
          <a:xfrm>
            <a:off x="6373247" y="4257525"/>
            <a:ext cx="2263885" cy="324000"/>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3</a:t>
            </a:r>
            <a:endParaRPr lang="en-GB"/>
          </a:p>
        </p:txBody>
      </p:sp>
      <p:sp>
        <p:nvSpPr>
          <p:cNvPr id="33" name="Text Placeholder 4">
            <a:extLst>
              <a:ext uri="{FF2B5EF4-FFF2-40B4-BE49-F238E27FC236}">
                <a16:creationId xmlns:a16="http://schemas.microsoft.com/office/drawing/2014/main" id="{BC7E9D21-D46E-B2A3-A1AD-2E9EA5A98F5B}"/>
              </a:ext>
            </a:extLst>
          </p:cNvPr>
          <p:cNvSpPr>
            <a:spLocks noGrp="1"/>
          </p:cNvSpPr>
          <p:nvPr>
            <p:ph type="body" sz="quarter" idx="34" hasCustomPrompt="1"/>
          </p:nvPr>
        </p:nvSpPr>
        <p:spPr>
          <a:xfrm>
            <a:off x="6373248" y="4581525"/>
            <a:ext cx="2263885"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35" name="Text Placeholder 4">
            <a:extLst>
              <a:ext uri="{FF2B5EF4-FFF2-40B4-BE49-F238E27FC236}">
                <a16:creationId xmlns:a16="http://schemas.microsoft.com/office/drawing/2014/main" id="{9C07D166-2DA5-3C63-8448-C3B74EB505EC}"/>
              </a:ext>
            </a:extLst>
          </p:cNvPr>
          <p:cNvSpPr>
            <a:spLocks noGrp="1"/>
          </p:cNvSpPr>
          <p:nvPr>
            <p:ph type="body" sz="quarter" idx="35" hasCustomPrompt="1"/>
          </p:nvPr>
        </p:nvSpPr>
        <p:spPr>
          <a:xfrm>
            <a:off x="9156700" y="4257525"/>
            <a:ext cx="2277813" cy="324000"/>
          </a:xfrm>
        </p:spPr>
        <p:txBody>
          <a:bodyPr>
            <a:normAutofit/>
          </a:bodyPr>
          <a:lstStyle>
            <a:lvl1pPr algn="ctr">
              <a:defRPr sz="1400" b="1">
                <a:solidFill>
                  <a:schemeClr val="tx1"/>
                </a:solidFill>
                <a:latin typeface="HurmeGeometricSans1 SemiBold" panose="020B0700020000000000" pitchFamily="34" charset="0"/>
              </a:defRPr>
            </a:lvl1pPr>
          </a:lstStyle>
          <a:p>
            <a:pPr lvl="0"/>
            <a:r>
              <a:rPr lang="en-US"/>
              <a:t>Title 4</a:t>
            </a:r>
            <a:endParaRPr lang="en-GB"/>
          </a:p>
        </p:txBody>
      </p:sp>
      <p:sp>
        <p:nvSpPr>
          <p:cNvPr id="36" name="Text Placeholder 4">
            <a:extLst>
              <a:ext uri="{FF2B5EF4-FFF2-40B4-BE49-F238E27FC236}">
                <a16:creationId xmlns:a16="http://schemas.microsoft.com/office/drawing/2014/main" id="{20A2E7AD-0F66-F29F-9B2C-FEC666E43C37}"/>
              </a:ext>
            </a:extLst>
          </p:cNvPr>
          <p:cNvSpPr>
            <a:spLocks noGrp="1"/>
          </p:cNvSpPr>
          <p:nvPr>
            <p:ph type="body" sz="quarter" idx="36" hasCustomPrompt="1"/>
          </p:nvPr>
        </p:nvSpPr>
        <p:spPr>
          <a:xfrm>
            <a:off x="9156701" y="4581525"/>
            <a:ext cx="2268538"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40" name="Text Placeholder 25">
            <a:extLst>
              <a:ext uri="{FF2B5EF4-FFF2-40B4-BE49-F238E27FC236}">
                <a16:creationId xmlns:a16="http://schemas.microsoft.com/office/drawing/2014/main" id="{F6D5308C-EC6A-BB9E-C890-E043CEDB764D}"/>
              </a:ext>
            </a:extLst>
          </p:cNvPr>
          <p:cNvSpPr>
            <a:spLocks noGrp="1"/>
          </p:cNvSpPr>
          <p:nvPr>
            <p:ph type="body" sz="quarter" idx="38" hasCustomPrompt="1"/>
          </p:nvPr>
        </p:nvSpPr>
        <p:spPr>
          <a:xfrm>
            <a:off x="4320873" y="3056288"/>
            <a:ext cx="766800" cy="766800"/>
          </a:xfrm>
          <a:prstGeom prst="ellipse">
            <a:avLst/>
          </a:prstGeom>
          <a:solidFill>
            <a:schemeClr val="accent1"/>
          </a:solidFill>
          <a:ln w="15875">
            <a:noFill/>
          </a:ln>
        </p:spPr>
        <p:txBody>
          <a:bodyPr anchor="ctr">
            <a:noAutofit/>
          </a:bodyPr>
          <a:lstStyle>
            <a:lvl1pPr algn="ctr">
              <a:lnSpc>
                <a:spcPct val="100000"/>
              </a:lnSpc>
              <a:defRPr sz="1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Q2</a:t>
            </a:r>
            <a:endParaRPr lang="en-GB"/>
          </a:p>
        </p:txBody>
      </p:sp>
      <p:sp>
        <p:nvSpPr>
          <p:cNvPr id="41" name="Text Placeholder 25">
            <a:extLst>
              <a:ext uri="{FF2B5EF4-FFF2-40B4-BE49-F238E27FC236}">
                <a16:creationId xmlns:a16="http://schemas.microsoft.com/office/drawing/2014/main" id="{3F8F25EE-DDD3-EF71-E6C7-3CCEAC601D85}"/>
              </a:ext>
            </a:extLst>
          </p:cNvPr>
          <p:cNvSpPr>
            <a:spLocks noGrp="1"/>
          </p:cNvSpPr>
          <p:nvPr>
            <p:ph type="body" sz="quarter" idx="39" hasCustomPrompt="1"/>
          </p:nvPr>
        </p:nvSpPr>
        <p:spPr>
          <a:xfrm>
            <a:off x="7121788" y="3056288"/>
            <a:ext cx="766800" cy="766800"/>
          </a:xfrm>
          <a:prstGeom prst="ellipse">
            <a:avLst/>
          </a:prstGeom>
          <a:solidFill>
            <a:schemeClr val="accent1"/>
          </a:solidFill>
          <a:ln w="15875">
            <a:noFill/>
          </a:ln>
        </p:spPr>
        <p:txBody>
          <a:bodyPr anchor="ctr">
            <a:noAutofit/>
          </a:bodyPr>
          <a:lstStyle>
            <a:lvl1pPr algn="ctr">
              <a:lnSpc>
                <a:spcPct val="100000"/>
              </a:lnSpc>
              <a:defRPr sz="1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Q3</a:t>
            </a:r>
            <a:endParaRPr lang="en-GB"/>
          </a:p>
        </p:txBody>
      </p:sp>
      <p:sp>
        <p:nvSpPr>
          <p:cNvPr id="42" name="Text Placeholder 25">
            <a:extLst>
              <a:ext uri="{FF2B5EF4-FFF2-40B4-BE49-F238E27FC236}">
                <a16:creationId xmlns:a16="http://schemas.microsoft.com/office/drawing/2014/main" id="{FB7809B2-8955-FF7A-05EB-D3B56B3F9DB2}"/>
              </a:ext>
            </a:extLst>
          </p:cNvPr>
          <p:cNvSpPr>
            <a:spLocks noGrp="1"/>
          </p:cNvSpPr>
          <p:nvPr>
            <p:ph type="body" sz="quarter" idx="40" hasCustomPrompt="1"/>
          </p:nvPr>
        </p:nvSpPr>
        <p:spPr>
          <a:xfrm>
            <a:off x="9912205" y="3056288"/>
            <a:ext cx="766800" cy="766800"/>
          </a:xfrm>
          <a:prstGeom prst="ellipse">
            <a:avLst/>
          </a:prstGeom>
          <a:solidFill>
            <a:schemeClr val="accent1"/>
          </a:solidFill>
          <a:ln w="15875">
            <a:noFill/>
          </a:ln>
        </p:spPr>
        <p:txBody>
          <a:bodyPr anchor="ctr">
            <a:noAutofit/>
          </a:bodyPr>
          <a:lstStyle>
            <a:lvl1pPr algn="ctr">
              <a:lnSpc>
                <a:spcPct val="100000"/>
              </a:lnSpc>
              <a:defRPr sz="1400" b="0" i="0">
                <a:solidFill>
                  <a:schemeClr val="bg1"/>
                </a:solidFill>
                <a:latin typeface="Hurme FIN Mono 1a SemiBold" panose="020B0609030202010107" pitchFamily="49" charset="0"/>
                <a:ea typeface="Hurme FIN Mono 1a SemiBold" panose="020B0609030202010107" pitchFamily="49" charset="0"/>
              </a:defRPr>
            </a:lvl1pPr>
          </a:lstStyle>
          <a:p>
            <a:pPr lvl="0"/>
            <a:r>
              <a:rPr lang="en-US"/>
              <a:t>Q4</a:t>
            </a:r>
            <a:endParaRPr lang="en-GB"/>
          </a:p>
        </p:txBody>
      </p:sp>
      <p:sp>
        <p:nvSpPr>
          <p:cNvPr id="4" name="Title 3">
            <a:extLst>
              <a:ext uri="{FF2B5EF4-FFF2-40B4-BE49-F238E27FC236}">
                <a16:creationId xmlns:a16="http://schemas.microsoft.com/office/drawing/2014/main" id="{7617CC04-8186-E690-5F32-B11CA6A1AA13}"/>
              </a:ext>
            </a:extLst>
          </p:cNvPr>
          <p:cNvSpPr>
            <a:spLocks noGrp="1"/>
          </p:cNvSpPr>
          <p:nvPr>
            <p:ph type="title"/>
          </p:nvPr>
        </p:nvSpPr>
        <p:spPr/>
        <p:txBody>
          <a:bodyPr/>
          <a:lstStyle/>
          <a:p>
            <a:r>
              <a:rPr lang="en-US"/>
              <a:t>Click to edit Master title style</a:t>
            </a:r>
            <a:endParaRPr lang="en-GB"/>
          </a:p>
        </p:txBody>
      </p:sp>
      <p:sp>
        <p:nvSpPr>
          <p:cNvPr id="5" name="Text Placeholder 23">
            <a:extLst>
              <a:ext uri="{FF2B5EF4-FFF2-40B4-BE49-F238E27FC236}">
                <a16:creationId xmlns:a16="http://schemas.microsoft.com/office/drawing/2014/main" id="{6F527091-6F35-1A3C-16ED-F55052E78C51}"/>
              </a:ext>
            </a:extLst>
          </p:cNvPr>
          <p:cNvSpPr>
            <a:spLocks noGrp="1"/>
          </p:cNvSpPr>
          <p:nvPr>
            <p:ph type="body" sz="quarter" idx="43"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6" name="Text Placeholder 9">
            <a:extLst>
              <a:ext uri="{FF2B5EF4-FFF2-40B4-BE49-F238E27FC236}">
                <a16:creationId xmlns:a16="http://schemas.microsoft.com/office/drawing/2014/main" id="{9E046A76-DDCB-3380-2E6C-11BC6CFC859B}"/>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E85A4719-D549-0455-62F2-3F2C6A379752}"/>
              </a:ext>
            </a:extLst>
          </p:cNvPr>
          <p:cNvSpPr>
            <a:spLocks noGrp="1"/>
          </p:cNvSpPr>
          <p:nvPr>
            <p:ph type="body" sz="quarter" idx="28" hasCustomPrompt="1"/>
          </p:nvPr>
        </p:nvSpPr>
        <p:spPr>
          <a:xfrm>
            <a:off x="766764" y="2278674"/>
            <a:ext cx="10658475" cy="433148"/>
          </a:xfrm>
        </p:spPr>
        <p:txBody>
          <a:bodyPr anchor="ctr">
            <a:normAutofit/>
          </a:bodyPr>
          <a:lstStyle>
            <a:lvl1pPr algn="ctr">
              <a:lnSpc>
                <a:spcPct val="100000"/>
              </a:lnSpc>
              <a:defRPr sz="1600" b="1">
                <a:solidFill>
                  <a:schemeClr val="tx1"/>
                </a:solidFill>
                <a:latin typeface="HurmeGeometricSans1 SemiBold" panose="020B0700020000000000" pitchFamily="34" charset="0"/>
              </a:defRPr>
            </a:lvl1pPr>
            <a:lvl2pPr algn="l">
              <a:defRPr/>
            </a:lvl2pPr>
            <a:lvl3pPr algn="l">
              <a:defRPr/>
            </a:lvl3pPr>
            <a:lvl4pPr algn="l">
              <a:defRPr/>
            </a:lvl4pPr>
            <a:lvl5pPr algn="l">
              <a:defRPr/>
            </a:lvl5pPr>
          </a:lstStyle>
          <a:p>
            <a:r>
              <a:rPr lang="en-GB"/>
              <a:t>Timeline Title</a:t>
            </a:r>
          </a:p>
        </p:txBody>
      </p:sp>
      <p:sp>
        <p:nvSpPr>
          <p:cNvPr id="8" name="Slide Number Placeholder 5">
            <a:extLst>
              <a:ext uri="{FF2B5EF4-FFF2-40B4-BE49-F238E27FC236}">
                <a16:creationId xmlns:a16="http://schemas.microsoft.com/office/drawing/2014/main" id="{7060D126-0291-40FB-F637-286E534E90C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408259650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8 Content_Timeline 4 Bran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5370170-5D96-A9CF-CD05-6485F6C4CAF8}"/>
              </a:ext>
            </a:extLst>
          </p:cNvPr>
          <p:cNvCxnSpPr>
            <a:cxnSpLocks/>
          </p:cNvCxnSpPr>
          <p:nvPr userDrawn="1"/>
        </p:nvCxnSpPr>
        <p:spPr>
          <a:xfrm>
            <a:off x="1" y="3429000"/>
            <a:ext cx="12192000" cy="0"/>
          </a:xfrm>
          <a:prstGeom prst="line">
            <a:avLst/>
          </a:prstGeom>
          <a:ln w="15875">
            <a:solidFill>
              <a:srgbClr val="FFCC00"/>
            </a:solidFill>
          </a:ln>
        </p:spPr>
        <p:style>
          <a:lnRef idx="1">
            <a:schemeClr val="accent1"/>
          </a:lnRef>
          <a:fillRef idx="0">
            <a:schemeClr val="accent1"/>
          </a:fillRef>
          <a:effectRef idx="0">
            <a:schemeClr val="accent1"/>
          </a:effectRef>
          <a:fontRef idx="minor">
            <a:schemeClr val="tx1"/>
          </a:fontRef>
        </p:style>
      </p:cxnSp>
      <p:sp>
        <p:nvSpPr>
          <p:cNvPr id="19" name="Text Placeholder 25">
            <a:extLst>
              <a:ext uri="{FF2B5EF4-FFF2-40B4-BE49-F238E27FC236}">
                <a16:creationId xmlns:a16="http://schemas.microsoft.com/office/drawing/2014/main" id="{AD5FE6BF-FFF5-11BD-CA09-DE88CCDD5F91}"/>
              </a:ext>
            </a:extLst>
          </p:cNvPr>
          <p:cNvSpPr>
            <a:spLocks noGrp="1"/>
          </p:cNvSpPr>
          <p:nvPr>
            <p:ph type="body" sz="quarter" idx="37" hasCustomPrompt="1"/>
          </p:nvPr>
        </p:nvSpPr>
        <p:spPr>
          <a:xfrm>
            <a:off x="1524000" y="3056289"/>
            <a:ext cx="765456" cy="767999"/>
          </a:xfrm>
          <a:prstGeom prst="snip2DiagRect">
            <a:avLst/>
          </a:prstGeom>
          <a:solidFill>
            <a:srgbClr val="FFCC00"/>
          </a:solidFill>
          <a:ln w="15875">
            <a:noFill/>
          </a:ln>
        </p:spPr>
        <p:txBody>
          <a:bodyPr anchor="ctr">
            <a:noAutofit/>
          </a:bodyPr>
          <a:lstStyle>
            <a:lvl1pPr algn="ctr">
              <a:lnSpc>
                <a:spcPct val="100000"/>
              </a:lnSpc>
              <a:defRPr sz="1400" b="0"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Q1</a:t>
            </a:r>
            <a:endParaRPr lang="en-GB"/>
          </a:p>
        </p:txBody>
      </p:sp>
      <p:sp>
        <p:nvSpPr>
          <p:cNvPr id="20" name="Text Placeholder 4">
            <a:extLst>
              <a:ext uri="{FF2B5EF4-FFF2-40B4-BE49-F238E27FC236}">
                <a16:creationId xmlns:a16="http://schemas.microsoft.com/office/drawing/2014/main" id="{57E26FBA-97BA-59E1-2EC8-5D0A0CDF8CCD}"/>
              </a:ext>
            </a:extLst>
          </p:cNvPr>
          <p:cNvSpPr>
            <a:spLocks noGrp="1"/>
          </p:cNvSpPr>
          <p:nvPr>
            <p:ph type="body" sz="quarter" idx="29" hasCustomPrompt="1"/>
          </p:nvPr>
        </p:nvSpPr>
        <p:spPr>
          <a:xfrm>
            <a:off x="766764" y="4257525"/>
            <a:ext cx="2268537" cy="324000"/>
          </a:xfrm>
        </p:spPr>
        <p:txBody>
          <a:bodyPr>
            <a:normAutofit/>
          </a:bodyPr>
          <a:lstStyle>
            <a:lvl1pPr algn="ctr">
              <a:defRPr sz="1400" b="1">
                <a:solidFill>
                  <a:schemeClr val="tx1"/>
                </a:solidFill>
                <a:latin typeface="HurmeGeometricSans1 Bold" panose="020B0800020000000000" pitchFamily="34" charset="0"/>
              </a:defRPr>
            </a:lvl1pPr>
          </a:lstStyle>
          <a:p>
            <a:pPr lvl="0"/>
            <a:r>
              <a:rPr lang="en-US"/>
              <a:t>Title 1</a:t>
            </a:r>
            <a:endParaRPr lang="en-GB"/>
          </a:p>
        </p:txBody>
      </p:sp>
      <p:sp>
        <p:nvSpPr>
          <p:cNvPr id="21" name="Text Placeholder 4">
            <a:extLst>
              <a:ext uri="{FF2B5EF4-FFF2-40B4-BE49-F238E27FC236}">
                <a16:creationId xmlns:a16="http://schemas.microsoft.com/office/drawing/2014/main" id="{B472A08D-1A20-84CB-CEAA-DC0D13C04784}"/>
              </a:ext>
            </a:extLst>
          </p:cNvPr>
          <p:cNvSpPr>
            <a:spLocks noGrp="1"/>
          </p:cNvSpPr>
          <p:nvPr>
            <p:ph type="body" sz="quarter" idx="30" hasCustomPrompt="1"/>
          </p:nvPr>
        </p:nvSpPr>
        <p:spPr>
          <a:xfrm>
            <a:off x="766764" y="4581525"/>
            <a:ext cx="2268537"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3" name="Text Placeholder 4">
            <a:extLst>
              <a:ext uri="{FF2B5EF4-FFF2-40B4-BE49-F238E27FC236}">
                <a16:creationId xmlns:a16="http://schemas.microsoft.com/office/drawing/2014/main" id="{B50FCCE0-B842-98B4-9233-FE63AA5A8C82}"/>
              </a:ext>
            </a:extLst>
          </p:cNvPr>
          <p:cNvSpPr>
            <a:spLocks noGrp="1"/>
          </p:cNvSpPr>
          <p:nvPr>
            <p:ph type="body" sz="quarter" idx="31" hasCustomPrompt="1"/>
          </p:nvPr>
        </p:nvSpPr>
        <p:spPr>
          <a:xfrm>
            <a:off x="3554870" y="4257525"/>
            <a:ext cx="2298809" cy="324000"/>
          </a:xfrm>
        </p:spPr>
        <p:txBody>
          <a:bodyPr>
            <a:normAutofit/>
          </a:bodyPr>
          <a:lstStyle>
            <a:lvl1pPr algn="ctr">
              <a:defRPr sz="1400" b="1">
                <a:solidFill>
                  <a:schemeClr val="tx1"/>
                </a:solidFill>
                <a:latin typeface="HurmeGeometricSans1 Bold" panose="020B0800020000000000" pitchFamily="34" charset="0"/>
              </a:defRPr>
            </a:lvl1pPr>
          </a:lstStyle>
          <a:p>
            <a:pPr lvl="0"/>
            <a:r>
              <a:rPr lang="en-US"/>
              <a:t>Title 2</a:t>
            </a:r>
            <a:endParaRPr lang="en-GB"/>
          </a:p>
        </p:txBody>
      </p:sp>
      <p:sp>
        <p:nvSpPr>
          <p:cNvPr id="24" name="Text Placeholder 4">
            <a:extLst>
              <a:ext uri="{FF2B5EF4-FFF2-40B4-BE49-F238E27FC236}">
                <a16:creationId xmlns:a16="http://schemas.microsoft.com/office/drawing/2014/main" id="{159D8AEB-C1AE-76A4-1818-66B8BB8D6DAF}"/>
              </a:ext>
            </a:extLst>
          </p:cNvPr>
          <p:cNvSpPr>
            <a:spLocks noGrp="1"/>
          </p:cNvSpPr>
          <p:nvPr>
            <p:ph type="body" sz="quarter" idx="32" hasCustomPrompt="1"/>
          </p:nvPr>
        </p:nvSpPr>
        <p:spPr>
          <a:xfrm>
            <a:off x="3554870" y="4581525"/>
            <a:ext cx="2298809"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26" name="Text Placeholder 4">
            <a:extLst>
              <a:ext uri="{FF2B5EF4-FFF2-40B4-BE49-F238E27FC236}">
                <a16:creationId xmlns:a16="http://schemas.microsoft.com/office/drawing/2014/main" id="{1167604C-3F85-AFBB-741D-9927DB06B33A}"/>
              </a:ext>
            </a:extLst>
          </p:cNvPr>
          <p:cNvSpPr>
            <a:spLocks noGrp="1"/>
          </p:cNvSpPr>
          <p:nvPr>
            <p:ph type="body" sz="quarter" idx="33" hasCustomPrompt="1"/>
          </p:nvPr>
        </p:nvSpPr>
        <p:spPr>
          <a:xfrm>
            <a:off x="6373247" y="4257525"/>
            <a:ext cx="2263885" cy="324000"/>
          </a:xfrm>
        </p:spPr>
        <p:txBody>
          <a:bodyPr>
            <a:normAutofit/>
          </a:bodyPr>
          <a:lstStyle>
            <a:lvl1pPr algn="ctr">
              <a:defRPr sz="1400" b="1">
                <a:solidFill>
                  <a:schemeClr val="tx1"/>
                </a:solidFill>
                <a:latin typeface="HurmeGeometricSans1 Bold" panose="020B0800020000000000" pitchFamily="34" charset="0"/>
              </a:defRPr>
            </a:lvl1pPr>
          </a:lstStyle>
          <a:p>
            <a:pPr lvl="0"/>
            <a:r>
              <a:rPr lang="en-US"/>
              <a:t>Title 3</a:t>
            </a:r>
            <a:endParaRPr lang="en-GB"/>
          </a:p>
        </p:txBody>
      </p:sp>
      <p:sp>
        <p:nvSpPr>
          <p:cNvPr id="33" name="Text Placeholder 4">
            <a:extLst>
              <a:ext uri="{FF2B5EF4-FFF2-40B4-BE49-F238E27FC236}">
                <a16:creationId xmlns:a16="http://schemas.microsoft.com/office/drawing/2014/main" id="{BC7E9D21-D46E-B2A3-A1AD-2E9EA5A98F5B}"/>
              </a:ext>
            </a:extLst>
          </p:cNvPr>
          <p:cNvSpPr>
            <a:spLocks noGrp="1"/>
          </p:cNvSpPr>
          <p:nvPr>
            <p:ph type="body" sz="quarter" idx="34" hasCustomPrompt="1"/>
          </p:nvPr>
        </p:nvSpPr>
        <p:spPr>
          <a:xfrm>
            <a:off x="6373248" y="4581525"/>
            <a:ext cx="2263885"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35" name="Text Placeholder 4">
            <a:extLst>
              <a:ext uri="{FF2B5EF4-FFF2-40B4-BE49-F238E27FC236}">
                <a16:creationId xmlns:a16="http://schemas.microsoft.com/office/drawing/2014/main" id="{9C07D166-2DA5-3C63-8448-C3B74EB505EC}"/>
              </a:ext>
            </a:extLst>
          </p:cNvPr>
          <p:cNvSpPr>
            <a:spLocks noGrp="1"/>
          </p:cNvSpPr>
          <p:nvPr>
            <p:ph type="body" sz="quarter" idx="35" hasCustomPrompt="1"/>
          </p:nvPr>
        </p:nvSpPr>
        <p:spPr>
          <a:xfrm>
            <a:off x="9156700" y="4257525"/>
            <a:ext cx="2277813" cy="324000"/>
          </a:xfrm>
        </p:spPr>
        <p:txBody>
          <a:bodyPr>
            <a:normAutofit/>
          </a:bodyPr>
          <a:lstStyle>
            <a:lvl1pPr algn="ctr">
              <a:defRPr sz="1400" b="1">
                <a:solidFill>
                  <a:schemeClr val="tx1"/>
                </a:solidFill>
                <a:latin typeface="HurmeGeometricSans1 Bold" panose="020B0800020000000000" pitchFamily="34" charset="0"/>
              </a:defRPr>
            </a:lvl1pPr>
          </a:lstStyle>
          <a:p>
            <a:pPr lvl="0"/>
            <a:r>
              <a:rPr lang="en-US"/>
              <a:t>Title 4</a:t>
            </a:r>
            <a:endParaRPr lang="en-GB"/>
          </a:p>
        </p:txBody>
      </p:sp>
      <p:sp>
        <p:nvSpPr>
          <p:cNvPr id="36" name="Text Placeholder 4">
            <a:extLst>
              <a:ext uri="{FF2B5EF4-FFF2-40B4-BE49-F238E27FC236}">
                <a16:creationId xmlns:a16="http://schemas.microsoft.com/office/drawing/2014/main" id="{20A2E7AD-0F66-F29F-9B2C-FEC666E43C37}"/>
              </a:ext>
            </a:extLst>
          </p:cNvPr>
          <p:cNvSpPr>
            <a:spLocks noGrp="1"/>
          </p:cNvSpPr>
          <p:nvPr>
            <p:ph type="body" sz="quarter" idx="36" hasCustomPrompt="1"/>
          </p:nvPr>
        </p:nvSpPr>
        <p:spPr>
          <a:xfrm>
            <a:off x="9156701" y="4581525"/>
            <a:ext cx="2268538" cy="1502674"/>
          </a:xfrm>
        </p:spPr>
        <p:txBody>
          <a:bodyPr>
            <a:normAutofit/>
          </a:bodyPr>
          <a:lstStyle>
            <a:lvl1pPr algn="ctr">
              <a:defRPr sz="1200" b="0">
                <a:solidFill>
                  <a:schemeClr val="tx1"/>
                </a:solidFill>
                <a:latin typeface="HurmeGeometricSans1 Regular" panose="020B0500020000000000"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tellus</a:t>
            </a:r>
            <a:r>
              <a:rPr lang="en-US"/>
              <a:t> </a:t>
            </a:r>
            <a:r>
              <a:rPr lang="en-US" err="1"/>
              <a:t>mauris</a:t>
            </a:r>
            <a:r>
              <a:rPr lang="en-US"/>
              <a:t>, </a:t>
            </a:r>
            <a:r>
              <a:rPr lang="en-US" err="1"/>
              <a:t>facilisis</a:t>
            </a:r>
            <a:r>
              <a:rPr lang="en-US"/>
              <a:t> non </a:t>
            </a:r>
            <a:r>
              <a:rPr lang="en-US" err="1"/>
              <a:t>elementum</a:t>
            </a:r>
            <a:r>
              <a:rPr lang="en-US"/>
              <a:t> </a:t>
            </a:r>
            <a:r>
              <a:rPr lang="en-US" err="1"/>
              <a:t>quis</a:t>
            </a:r>
            <a:r>
              <a:rPr lang="en-US"/>
              <a:t>, </a:t>
            </a:r>
            <a:r>
              <a:rPr lang="en-US" err="1"/>
              <a:t>facilisis</a:t>
            </a:r>
            <a:r>
              <a:rPr lang="en-US"/>
              <a:t> </a:t>
            </a:r>
            <a:r>
              <a:rPr lang="en-US" err="1"/>
              <a:t>eget</a:t>
            </a:r>
            <a:r>
              <a:rPr lang="en-US"/>
              <a:t> </a:t>
            </a:r>
            <a:r>
              <a:rPr lang="en-US" err="1"/>
              <a:t>purus</a:t>
            </a:r>
            <a:r>
              <a:rPr lang="en-US"/>
              <a:t>.</a:t>
            </a:r>
            <a:endParaRPr lang="en-GB"/>
          </a:p>
        </p:txBody>
      </p:sp>
      <p:sp>
        <p:nvSpPr>
          <p:cNvPr id="40" name="Text Placeholder 25">
            <a:extLst>
              <a:ext uri="{FF2B5EF4-FFF2-40B4-BE49-F238E27FC236}">
                <a16:creationId xmlns:a16="http://schemas.microsoft.com/office/drawing/2014/main" id="{F6D5308C-EC6A-BB9E-C890-E043CEDB764D}"/>
              </a:ext>
            </a:extLst>
          </p:cNvPr>
          <p:cNvSpPr>
            <a:spLocks noGrp="1"/>
          </p:cNvSpPr>
          <p:nvPr>
            <p:ph type="body" sz="quarter" idx="38" hasCustomPrompt="1"/>
          </p:nvPr>
        </p:nvSpPr>
        <p:spPr>
          <a:xfrm>
            <a:off x="4320873" y="3056288"/>
            <a:ext cx="766800" cy="766800"/>
          </a:xfrm>
          <a:prstGeom prst="snip2DiagRect">
            <a:avLst/>
          </a:prstGeom>
          <a:solidFill>
            <a:srgbClr val="FFCC00"/>
          </a:solidFill>
          <a:ln w="15875">
            <a:noFill/>
          </a:ln>
        </p:spPr>
        <p:txBody>
          <a:bodyPr anchor="ctr">
            <a:noAutofit/>
          </a:bodyPr>
          <a:lstStyle>
            <a:lvl1pPr algn="ctr">
              <a:lnSpc>
                <a:spcPct val="100000"/>
              </a:lnSpc>
              <a:defRPr sz="1400" b="0"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Q2</a:t>
            </a:r>
            <a:endParaRPr lang="en-GB"/>
          </a:p>
        </p:txBody>
      </p:sp>
      <p:sp>
        <p:nvSpPr>
          <p:cNvPr id="41" name="Text Placeholder 25">
            <a:extLst>
              <a:ext uri="{FF2B5EF4-FFF2-40B4-BE49-F238E27FC236}">
                <a16:creationId xmlns:a16="http://schemas.microsoft.com/office/drawing/2014/main" id="{3F8F25EE-DDD3-EF71-E6C7-3CCEAC601D85}"/>
              </a:ext>
            </a:extLst>
          </p:cNvPr>
          <p:cNvSpPr>
            <a:spLocks noGrp="1"/>
          </p:cNvSpPr>
          <p:nvPr>
            <p:ph type="body" sz="quarter" idx="39" hasCustomPrompt="1"/>
          </p:nvPr>
        </p:nvSpPr>
        <p:spPr>
          <a:xfrm>
            <a:off x="7121788" y="3056288"/>
            <a:ext cx="766800" cy="766800"/>
          </a:xfrm>
          <a:prstGeom prst="snip2DiagRect">
            <a:avLst/>
          </a:prstGeom>
          <a:solidFill>
            <a:srgbClr val="FFCC00"/>
          </a:solidFill>
          <a:ln w="15875">
            <a:noFill/>
          </a:ln>
        </p:spPr>
        <p:txBody>
          <a:bodyPr anchor="ctr">
            <a:noAutofit/>
          </a:bodyPr>
          <a:lstStyle>
            <a:lvl1pPr algn="ctr">
              <a:lnSpc>
                <a:spcPct val="100000"/>
              </a:lnSpc>
              <a:defRPr sz="1400" b="0"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Q3</a:t>
            </a:r>
            <a:endParaRPr lang="en-GB"/>
          </a:p>
        </p:txBody>
      </p:sp>
      <p:sp>
        <p:nvSpPr>
          <p:cNvPr id="42" name="Text Placeholder 25">
            <a:extLst>
              <a:ext uri="{FF2B5EF4-FFF2-40B4-BE49-F238E27FC236}">
                <a16:creationId xmlns:a16="http://schemas.microsoft.com/office/drawing/2014/main" id="{FB7809B2-8955-FF7A-05EB-D3B56B3F9DB2}"/>
              </a:ext>
            </a:extLst>
          </p:cNvPr>
          <p:cNvSpPr>
            <a:spLocks noGrp="1"/>
          </p:cNvSpPr>
          <p:nvPr>
            <p:ph type="body" sz="quarter" idx="40" hasCustomPrompt="1"/>
          </p:nvPr>
        </p:nvSpPr>
        <p:spPr>
          <a:xfrm>
            <a:off x="9912205" y="3056288"/>
            <a:ext cx="766800" cy="766800"/>
          </a:xfrm>
          <a:prstGeom prst="snip2DiagRect">
            <a:avLst/>
          </a:prstGeom>
          <a:solidFill>
            <a:srgbClr val="FFCC00"/>
          </a:solidFill>
          <a:ln w="15875">
            <a:noFill/>
          </a:ln>
        </p:spPr>
        <p:txBody>
          <a:bodyPr anchor="ctr">
            <a:noAutofit/>
          </a:bodyPr>
          <a:lstStyle>
            <a:lvl1pPr algn="ctr">
              <a:lnSpc>
                <a:spcPct val="100000"/>
              </a:lnSpc>
              <a:defRPr sz="1400" b="0" i="0">
                <a:solidFill>
                  <a:schemeClr val="accent1"/>
                </a:solidFill>
                <a:latin typeface="Hurme FIN Mono 1a SemiBold" panose="020B0609030202010107" pitchFamily="49" charset="0"/>
                <a:ea typeface="Hurme FIN Mono 1a SemiBold" panose="020B0609030202010107" pitchFamily="49" charset="0"/>
              </a:defRPr>
            </a:lvl1pPr>
          </a:lstStyle>
          <a:p>
            <a:pPr lvl="0"/>
            <a:r>
              <a:rPr lang="en-US"/>
              <a:t>Q4</a:t>
            </a:r>
            <a:endParaRPr lang="en-GB"/>
          </a:p>
        </p:txBody>
      </p:sp>
      <p:sp>
        <p:nvSpPr>
          <p:cNvPr id="4" name="Title 3">
            <a:extLst>
              <a:ext uri="{FF2B5EF4-FFF2-40B4-BE49-F238E27FC236}">
                <a16:creationId xmlns:a16="http://schemas.microsoft.com/office/drawing/2014/main" id="{7617CC04-8186-E690-5F32-B11CA6A1AA13}"/>
              </a:ext>
            </a:extLst>
          </p:cNvPr>
          <p:cNvSpPr>
            <a:spLocks noGrp="1"/>
          </p:cNvSpPr>
          <p:nvPr>
            <p:ph type="title"/>
          </p:nvPr>
        </p:nvSpPr>
        <p:spPr/>
        <p:txBody>
          <a:bodyPr/>
          <a:lstStyle/>
          <a:p>
            <a:r>
              <a:rPr lang="en-US"/>
              <a:t>Click to edit Master title style</a:t>
            </a:r>
            <a:endParaRPr lang="en-GB"/>
          </a:p>
        </p:txBody>
      </p:sp>
      <p:sp>
        <p:nvSpPr>
          <p:cNvPr id="5" name="Text Placeholder 23">
            <a:extLst>
              <a:ext uri="{FF2B5EF4-FFF2-40B4-BE49-F238E27FC236}">
                <a16:creationId xmlns:a16="http://schemas.microsoft.com/office/drawing/2014/main" id="{6F527091-6F35-1A3C-16ED-F55052E78C51}"/>
              </a:ext>
            </a:extLst>
          </p:cNvPr>
          <p:cNvSpPr>
            <a:spLocks noGrp="1"/>
          </p:cNvSpPr>
          <p:nvPr>
            <p:ph type="body" sz="quarter" idx="43"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6" name="Text Placeholder 9">
            <a:extLst>
              <a:ext uri="{FF2B5EF4-FFF2-40B4-BE49-F238E27FC236}">
                <a16:creationId xmlns:a16="http://schemas.microsoft.com/office/drawing/2014/main" id="{9E046A76-DDCB-3380-2E6C-11BC6CFC859B}"/>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Text Placeholder 6">
            <a:extLst>
              <a:ext uri="{FF2B5EF4-FFF2-40B4-BE49-F238E27FC236}">
                <a16:creationId xmlns:a16="http://schemas.microsoft.com/office/drawing/2014/main" id="{E85A4719-D549-0455-62F2-3F2C6A379752}"/>
              </a:ext>
            </a:extLst>
          </p:cNvPr>
          <p:cNvSpPr>
            <a:spLocks noGrp="1"/>
          </p:cNvSpPr>
          <p:nvPr>
            <p:ph type="body" sz="quarter" idx="28" hasCustomPrompt="1"/>
          </p:nvPr>
        </p:nvSpPr>
        <p:spPr>
          <a:xfrm>
            <a:off x="766764" y="2278674"/>
            <a:ext cx="10658475" cy="433148"/>
          </a:xfrm>
        </p:spPr>
        <p:txBody>
          <a:bodyPr anchor="ctr">
            <a:normAutofit/>
          </a:bodyPr>
          <a:lstStyle>
            <a:lvl1pPr algn="ctr">
              <a:lnSpc>
                <a:spcPct val="100000"/>
              </a:lnSpc>
              <a:defRPr sz="1600" b="1">
                <a:solidFill>
                  <a:schemeClr val="tx1"/>
                </a:solidFill>
                <a:latin typeface="HurmeGeometricSans1 SemiBold" panose="020B0700020000000000" pitchFamily="34" charset="0"/>
              </a:defRPr>
            </a:lvl1pPr>
            <a:lvl2pPr algn="l">
              <a:defRPr/>
            </a:lvl2pPr>
            <a:lvl3pPr algn="l">
              <a:defRPr/>
            </a:lvl3pPr>
            <a:lvl4pPr algn="l">
              <a:defRPr/>
            </a:lvl4pPr>
            <a:lvl5pPr algn="l">
              <a:defRPr/>
            </a:lvl5pPr>
          </a:lstStyle>
          <a:p>
            <a:r>
              <a:rPr lang="en-GB"/>
              <a:t>Timeline Title</a:t>
            </a:r>
          </a:p>
        </p:txBody>
      </p:sp>
      <p:sp>
        <p:nvSpPr>
          <p:cNvPr id="8" name="Slide Number Placeholder 5">
            <a:extLst>
              <a:ext uri="{FF2B5EF4-FFF2-40B4-BE49-F238E27FC236}">
                <a16:creationId xmlns:a16="http://schemas.microsoft.com/office/drawing/2014/main" id="{7060D126-0291-40FB-F637-286E534E90C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11737319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08 Content_Chart Single">
    <p:spTree>
      <p:nvGrpSpPr>
        <p:cNvPr id="1" name=""/>
        <p:cNvGrpSpPr/>
        <p:nvPr/>
      </p:nvGrpSpPr>
      <p:grpSpPr>
        <a:xfrm>
          <a:off x="0" y="0"/>
          <a:ext cx="0" cy="0"/>
          <a:chOff x="0" y="0"/>
          <a:chExt cx="0" cy="0"/>
        </a:xfrm>
      </p:grpSpPr>
      <p:sp>
        <p:nvSpPr>
          <p:cNvPr id="24" name="Content Placeholder 4">
            <a:extLst>
              <a:ext uri="{FF2B5EF4-FFF2-40B4-BE49-F238E27FC236}">
                <a16:creationId xmlns:a16="http://schemas.microsoft.com/office/drawing/2014/main" id="{04FD27F9-C8C5-DD73-F9C8-538385213F1B}"/>
              </a:ext>
            </a:extLst>
          </p:cNvPr>
          <p:cNvSpPr>
            <a:spLocks noGrp="1"/>
          </p:cNvSpPr>
          <p:nvPr>
            <p:ph sz="quarter" idx="38" hasCustomPrompt="1"/>
          </p:nvPr>
        </p:nvSpPr>
        <p:spPr>
          <a:xfrm>
            <a:off x="766764" y="2444368"/>
            <a:ext cx="10658475" cy="3639831"/>
          </a:xfrm>
          <a:prstGeom prst="rect">
            <a:avLst/>
          </a:prstGeom>
        </p:spPr>
        <p:txBody>
          <a:bodyPr anchor="ctr">
            <a:normAutofit/>
          </a:bodyPr>
          <a:lstStyle>
            <a:lvl1pPr algn="ctr">
              <a:defRPr sz="1867" baseline="0">
                <a:solidFill>
                  <a:schemeClr val="tx1"/>
                </a:solidFill>
                <a:latin typeface="HurmeGeometricSans1 Regular" panose="020B0500020000000000" pitchFamily="34" charset="0"/>
                <a:ea typeface="HurmeGeometricSans1 Regular" panose="020B0500020000000000" pitchFamily="34" charset="0"/>
                <a:cs typeface="HurmeGeometricSans1 Regular" panose="020B0500020000000000" pitchFamily="34" charset="0"/>
              </a:defRPr>
            </a:lvl1pPr>
            <a:lvl2pPr>
              <a:defRPr>
                <a:solidFill>
                  <a:schemeClr val="tx1"/>
                </a:solidFill>
                <a:latin typeface="Century Gothic" charset="0"/>
                <a:ea typeface="Century Gothic" charset="0"/>
                <a:cs typeface="Century Gothic" charset="0"/>
              </a:defRPr>
            </a:lvl2pPr>
            <a:lvl3pPr>
              <a:defRPr>
                <a:solidFill>
                  <a:schemeClr val="tx1"/>
                </a:solidFill>
                <a:latin typeface="Century Gothic" charset="0"/>
                <a:ea typeface="Century Gothic" charset="0"/>
                <a:cs typeface="Century Gothic" charset="0"/>
              </a:defRPr>
            </a:lvl3pPr>
            <a:lvl4pPr>
              <a:defRPr>
                <a:solidFill>
                  <a:schemeClr val="tx1"/>
                </a:solidFill>
                <a:latin typeface="Century Gothic" charset="0"/>
                <a:ea typeface="Century Gothic" charset="0"/>
                <a:cs typeface="Century Gothic" charset="0"/>
              </a:defRPr>
            </a:lvl4pPr>
            <a:lvl5pPr>
              <a:defRPr>
                <a:solidFill>
                  <a:schemeClr val="tx1"/>
                </a:solidFill>
                <a:latin typeface="Century Gothic" charset="0"/>
                <a:ea typeface="Century Gothic" charset="0"/>
                <a:cs typeface="Century Gothic" charset="0"/>
              </a:defRPr>
            </a:lvl5pPr>
          </a:lstStyle>
          <a:p>
            <a:pPr lvl="0"/>
            <a:r>
              <a:rPr lang="en-US"/>
              <a:t>Add Chart, Table, </a:t>
            </a:r>
            <a:br>
              <a:rPr lang="en-US"/>
            </a:br>
            <a:r>
              <a:rPr lang="en-US"/>
              <a:t>Smart Art or Video Here</a:t>
            </a:r>
          </a:p>
          <a:p>
            <a:pPr lvl="0"/>
            <a:endParaRPr lang="en-US"/>
          </a:p>
          <a:p>
            <a:pPr lvl="0"/>
            <a:endParaRPr lang="en-US"/>
          </a:p>
          <a:p>
            <a:pPr lvl="0"/>
            <a:endParaRPr lang="en-US"/>
          </a:p>
          <a:p>
            <a:pPr lvl="0"/>
            <a:endParaRPr lang="en-US"/>
          </a:p>
        </p:txBody>
      </p:sp>
      <p:sp>
        <p:nvSpPr>
          <p:cNvPr id="3" name="Title 2">
            <a:extLst>
              <a:ext uri="{FF2B5EF4-FFF2-40B4-BE49-F238E27FC236}">
                <a16:creationId xmlns:a16="http://schemas.microsoft.com/office/drawing/2014/main" id="{C524CE7E-E91C-9C92-DEB5-567CC8556F83}"/>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E1DE8527-E5DA-6D6C-F916-35F1C43E921A}"/>
              </a:ext>
            </a:extLst>
          </p:cNvPr>
          <p:cNvSpPr>
            <a:spLocks noGrp="1"/>
          </p:cNvSpPr>
          <p:nvPr>
            <p:ph type="body" sz="quarter" idx="28" hasCustomPrompt="1"/>
          </p:nvPr>
        </p:nvSpPr>
        <p:spPr>
          <a:xfrm>
            <a:off x="766764" y="2045135"/>
            <a:ext cx="10658475" cy="246221"/>
          </a:xfrm>
        </p:spPr>
        <p:txBody>
          <a:bodyPr anchor="ctr">
            <a:noAutofit/>
          </a:bodyPr>
          <a:lstStyle>
            <a:lvl1pPr algn="ctr">
              <a:lnSpc>
                <a:spcPct val="100000"/>
              </a:lnSpc>
              <a:defRPr sz="1600" b="1">
                <a:solidFill>
                  <a:schemeClr val="tx1"/>
                </a:solidFill>
                <a:latin typeface="HurmeGeometricSans1 SemiBold" panose="020B0700020000000000" pitchFamily="34" charset="0"/>
              </a:defRPr>
            </a:lvl1pPr>
            <a:lvl2pPr algn="l">
              <a:defRPr/>
            </a:lvl2pPr>
            <a:lvl3pPr algn="l">
              <a:defRPr/>
            </a:lvl3pPr>
            <a:lvl4pPr algn="l">
              <a:defRPr/>
            </a:lvl4pPr>
            <a:lvl5pPr algn="l">
              <a:defRPr/>
            </a:lvl5pPr>
          </a:lstStyle>
          <a:p>
            <a:pPr lvl="0"/>
            <a:r>
              <a:rPr lang="en-US"/>
              <a:t>Chart Title</a:t>
            </a:r>
            <a:endParaRPr lang="en-GB"/>
          </a:p>
        </p:txBody>
      </p:sp>
      <p:sp>
        <p:nvSpPr>
          <p:cNvPr id="5" name="Text Placeholder 23">
            <a:extLst>
              <a:ext uri="{FF2B5EF4-FFF2-40B4-BE49-F238E27FC236}">
                <a16:creationId xmlns:a16="http://schemas.microsoft.com/office/drawing/2014/main" id="{A2D6B057-74C6-FD10-FB49-418706878F50}"/>
              </a:ext>
            </a:extLst>
          </p:cNvPr>
          <p:cNvSpPr>
            <a:spLocks noGrp="1"/>
          </p:cNvSpPr>
          <p:nvPr>
            <p:ph type="body" sz="quarter" idx="43"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6" name="Text Placeholder 9">
            <a:extLst>
              <a:ext uri="{FF2B5EF4-FFF2-40B4-BE49-F238E27FC236}">
                <a16:creationId xmlns:a16="http://schemas.microsoft.com/office/drawing/2014/main" id="{71808D3E-06BF-1CA2-D2BE-914478B4C2BD}"/>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7" name="Slide Number Placeholder 5">
            <a:extLst>
              <a:ext uri="{FF2B5EF4-FFF2-40B4-BE49-F238E27FC236}">
                <a16:creationId xmlns:a16="http://schemas.microsoft.com/office/drawing/2014/main" id="{EAE18D1C-7A48-5F14-F430-436B82A373A2}"/>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9296721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08 Content_Chart Doub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0A806A4-7D38-480A-81CD-29E3FBFEF4F8}"/>
              </a:ext>
            </a:extLst>
          </p:cNvPr>
          <p:cNvCxnSpPr>
            <a:cxnSpLocks/>
          </p:cNvCxnSpPr>
          <p:nvPr userDrawn="1"/>
        </p:nvCxnSpPr>
        <p:spPr>
          <a:xfrm>
            <a:off x="6096001" y="2278674"/>
            <a:ext cx="0" cy="38160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7FDC6AD-0B98-B870-4AAE-279FF4567F40}"/>
              </a:ext>
            </a:extLst>
          </p:cNvPr>
          <p:cNvSpPr>
            <a:spLocks noGrp="1"/>
          </p:cNvSpPr>
          <p:nvPr>
            <p:ph type="title"/>
          </p:nvPr>
        </p:nvSpPr>
        <p:spPr/>
        <p:txBody>
          <a:bodyPr/>
          <a:lstStyle/>
          <a:p>
            <a:r>
              <a:rPr lang="en-US"/>
              <a:t>Click to edit Master title style</a:t>
            </a:r>
            <a:endParaRPr lang="en-GB"/>
          </a:p>
        </p:txBody>
      </p:sp>
      <p:sp>
        <p:nvSpPr>
          <p:cNvPr id="6" name="Text Placeholder 9">
            <a:extLst>
              <a:ext uri="{FF2B5EF4-FFF2-40B4-BE49-F238E27FC236}">
                <a16:creationId xmlns:a16="http://schemas.microsoft.com/office/drawing/2014/main" id="{9238CE77-4E27-D23B-E1EE-6CFCD02B55D8}"/>
              </a:ext>
            </a:extLst>
          </p:cNvPr>
          <p:cNvSpPr>
            <a:spLocks noGrp="1"/>
          </p:cNvSpPr>
          <p:nvPr>
            <p:ph type="body" sz="quarter" idx="11" hasCustomPrompt="1"/>
          </p:nvPr>
        </p:nvSpPr>
        <p:spPr>
          <a:xfrm>
            <a:off x="766764" y="1538078"/>
            <a:ext cx="10658576" cy="354045"/>
          </a:xfrm>
        </p:spPr>
        <p:txBody>
          <a:bodyPr lIns="0" tIns="0" rIns="0" bIns="0"/>
          <a:lstStyle>
            <a:lvl1pPr algn="l">
              <a:defRPr b="0">
                <a:solidFill>
                  <a:schemeClr val="tx1"/>
                </a:solidFill>
                <a:latin typeface="Hurme FIN Mono 1a" panose="020B0609030202010107" pitchFamily="49" charset="0"/>
                <a:ea typeface="Hurme FIN Mono 1a" panose="020B0609030202010107" pitchFamily="49" charset="0"/>
              </a:defRPr>
            </a:lvl1pPr>
            <a:lvl2pPr algn="ctr">
              <a:defRPr b="1"/>
            </a:lvl2pPr>
            <a:lvl3pPr algn="ctr">
              <a:defRPr b="1"/>
            </a:lvl3pPr>
            <a:lvl4pPr algn="ctr">
              <a:defRPr b="1"/>
            </a:lvl4pPr>
            <a:lvl5pPr algn="ctr">
              <a:defRPr b="1"/>
            </a:lvl5pPr>
          </a:lstStyle>
          <a:p>
            <a:pPr lvl="0"/>
            <a:r>
              <a:rPr lang="en-US"/>
              <a:t>Click to add subtitle</a:t>
            </a:r>
            <a:endParaRPr lang="en-GB"/>
          </a:p>
        </p:txBody>
      </p:sp>
      <p:sp>
        <p:nvSpPr>
          <p:cNvPr id="10" name="Slide Number Placeholder 5">
            <a:extLst>
              <a:ext uri="{FF2B5EF4-FFF2-40B4-BE49-F238E27FC236}">
                <a16:creationId xmlns:a16="http://schemas.microsoft.com/office/drawing/2014/main" id="{3FBDB101-524F-61CE-CB71-251141CA5B70}"/>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2" name="Text Placeholder 23">
            <a:extLst>
              <a:ext uri="{FF2B5EF4-FFF2-40B4-BE49-F238E27FC236}">
                <a16:creationId xmlns:a16="http://schemas.microsoft.com/office/drawing/2014/main" id="{32C2DC5C-1FCB-0ED7-1646-B415ED2BC702}"/>
              </a:ext>
            </a:extLst>
          </p:cNvPr>
          <p:cNvSpPr>
            <a:spLocks noGrp="1"/>
          </p:cNvSpPr>
          <p:nvPr>
            <p:ph type="body" sz="quarter" idx="49" hasCustomPrompt="1"/>
          </p:nvPr>
        </p:nvSpPr>
        <p:spPr>
          <a:xfrm>
            <a:off x="766764" y="5804463"/>
            <a:ext cx="4573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11" name="Text Placeholder 23">
            <a:extLst>
              <a:ext uri="{FF2B5EF4-FFF2-40B4-BE49-F238E27FC236}">
                <a16:creationId xmlns:a16="http://schemas.microsoft.com/office/drawing/2014/main" id="{701809A3-24E2-2E74-D045-E14EF4521BCD}"/>
              </a:ext>
            </a:extLst>
          </p:cNvPr>
          <p:cNvSpPr>
            <a:spLocks noGrp="1"/>
          </p:cNvSpPr>
          <p:nvPr>
            <p:ph type="body" sz="quarter" idx="50" hasCustomPrompt="1"/>
          </p:nvPr>
        </p:nvSpPr>
        <p:spPr>
          <a:xfrm>
            <a:off x="6858001" y="5804463"/>
            <a:ext cx="4573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5" name="Content Placeholder 4">
            <a:extLst>
              <a:ext uri="{FF2B5EF4-FFF2-40B4-BE49-F238E27FC236}">
                <a16:creationId xmlns:a16="http://schemas.microsoft.com/office/drawing/2014/main" id="{D4CD4740-6161-CE7F-96C4-29C47B9625B3}"/>
              </a:ext>
            </a:extLst>
          </p:cNvPr>
          <p:cNvSpPr>
            <a:spLocks noGrp="1"/>
          </p:cNvSpPr>
          <p:nvPr>
            <p:ph sz="quarter" idx="38" hasCustomPrompt="1"/>
          </p:nvPr>
        </p:nvSpPr>
        <p:spPr>
          <a:xfrm>
            <a:off x="766765" y="2444369"/>
            <a:ext cx="4567236" cy="3183434"/>
          </a:xfrm>
          <a:prstGeom prst="rect">
            <a:avLst/>
          </a:prstGeom>
        </p:spPr>
        <p:txBody>
          <a:bodyPr anchor="ctr">
            <a:normAutofit/>
          </a:bodyPr>
          <a:lstStyle>
            <a:lvl1pPr algn="ctr">
              <a:defRPr sz="1867" baseline="0">
                <a:solidFill>
                  <a:schemeClr val="tx1"/>
                </a:solidFill>
                <a:latin typeface="HurmeGeometricSans1 Regular" panose="020B0500020000000000" pitchFamily="34" charset="0"/>
                <a:ea typeface="HurmeGeometricSans1 Regular" panose="020B0500020000000000" pitchFamily="34" charset="0"/>
                <a:cs typeface="HurmeGeometricSans1 Regular" panose="020B0500020000000000" pitchFamily="34" charset="0"/>
              </a:defRPr>
            </a:lvl1pPr>
            <a:lvl2pPr>
              <a:defRPr>
                <a:solidFill>
                  <a:schemeClr val="tx1"/>
                </a:solidFill>
                <a:latin typeface="Century Gothic" charset="0"/>
                <a:ea typeface="Century Gothic" charset="0"/>
                <a:cs typeface="Century Gothic" charset="0"/>
              </a:defRPr>
            </a:lvl2pPr>
            <a:lvl3pPr>
              <a:defRPr>
                <a:solidFill>
                  <a:schemeClr val="tx1"/>
                </a:solidFill>
                <a:latin typeface="Century Gothic" charset="0"/>
                <a:ea typeface="Century Gothic" charset="0"/>
                <a:cs typeface="Century Gothic" charset="0"/>
              </a:defRPr>
            </a:lvl3pPr>
            <a:lvl4pPr>
              <a:defRPr>
                <a:solidFill>
                  <a:schemeClr val="tx1"/>
                </a:solidFill>
                <a:latin typeface="Century Gothic" charset="0"/>
                <a:ea typeface="Century Gothic" charset="0"/>
                <a:cs typeface="Century Gothic" charset="0"/>
              </a:defRPr>
            </a:lvl4pPr>
            <a:lvl5pPr>
              <a:defRPr>
                <a:solidFill>
                  <a:schemeClr val="tx1"/>
                </a:solidFill>
                <a:latin typeface="Century Gothic" charset="0"/>
                <a:ea typeface="Century Gothic" charset="0"/>
                <a:cs typeface="Century Gothic" charset="0"/>
              </a:defRPr>
            </a:lvl5pPr>
          </a:lstStyle>
          <a:p>
            <a:pPr lvl="0"/>
            <a:r>
              <a:rPr lang="en-US"/>
              <a:t>Add Chart, Table, </a:t>
            </a:r>
            <a:br>
              <a:rPr lang="en-US"/>
            </a:br>
            <a:r>
              <a:rPr lang="en-US"/>
              <a:t>Smart Art or Video Here</a:t>
            </a:r>
          </a:p>
          <a:p>
            <a:pPr lvl="0"/>
            <a:endParaRPr lang="en-US"/>
          </a:p>
          <a:p>
            <a:pPr lvl="0"/>
            <a:endParaRPr lang="en-US"/>
          </a:p>
          <a:p>
            <a:pPr lvl="0"/>
            <a:endParaRPr lang="en-US"/>
          </a:p>
          <a:p>
            <a:pPr lvl="0"/>
            <a:endParaRPr lang="en-US"/>
          </a:p>
        </p:txBody>
      </p:sp>
      <p:sp>
        <p:nvSpPr>
          <p:cNvPr id="8" name="Text Placeholder 6">
            <a:extLst>
              <a:ext uri="{FF2B5EF4-FFF2-40B4-BE49-F238E27FC236}">
                <a16:creationId xmlns:a16="http://schemas.microsoft.com/office/drawing/2014/main" id="{E3519D5C-F727-01A1-0F53-D432301ABE31}"/>
              </a:ext>
            </a:extLst>
          </p:cNvPr>
          <p:cNvSpPr>
            <a:spLocks noGrp="1"/>
          </p:cNvSpPr>
          <p:nvPr>
            <p:ph type="body" sz="quarter" idx="28" hasCustomPrompt="1"/>
          </p:nvPr>
        </p:nvSpPr>
        <p:spPr>
          <a:xfrm>
            <a:off x="766765" y="2045135"/>
            <a:ext cx="4567236" cy="246221"/>
          </a:xfrm>
        </p:spPr>
        <p:txBody>
          <a:bodyPr anchor="ctr">
            <a:noAutofit/>
          </a:bodyPr>
          <a:lstStyle>
            <a:lvl1pPr algn="ctr">
              <a:lnSpc>
                <a:spcPct val="100000"/>
              </a:lnSpc>
              <a:defRPr sz="1600" b="1">
                <a:solidFill>
                  <a:schemeClr val="tx1"/>
                </a:solidFill>
                <a:latin typeface="HurmeGeometricSans1 SemiBold" panose="020B0700020000000000" pitchFamily="34" charset="0"/>
              </a:defRPr>
            </a:lvl1pPr>
            <a:lvl2pPr algn="l">
              <a:defRPr/>
            </a:lvl2pPr>
            <a:lvl3pPr algn="l">
              <a:defRPr/>
            </a:lvl3pPr>
            <a:lvl4pPr algn="l">
              <a:defRPr/>
            </a:lvl4pPr>
            <a:lvl5pPr algn="l">
              <a:defRPr/>
            </a:lvl5pPr>
          </a:lstStyle>
          <a:p>
            <a:pPr lvl="0"/>
            <a:r>
              <a:rPr lang="en-US"/>
              <a:t>Chart Title</a:t>
            </a:r>
            <a:endParaRPr lang="en-GB"/>
          </a:p>
        </p:txBody>
      </p:sp>
      <p:sp>
        <p:nvSpPr>
          <p:cNvPr id="13" name="Content Placeholder 4">
            <a:extLst>
              <a:ext uri="{FF2B5EF4-FFF2-40B4-BE49-F238E27FC236}">
                <a16:creationId xmlns:a16="http://schemas.microsoft.com/office/drawing/2014/main" id="{8B18E4E5-EA2D-59AE-315D-ACDC165B36DA}"/>
              </a:ext>
            </a:extLst>
          </p:cNvPr>
          <p:cNvSpPr>
            <a:spLocks noGrp="1"/>
          </p:cNvSpPr>
          <p:nvPr>
            <p:ph sz="quarter" idx="51" hasCustomPrompt="1"/>
          </p:nvPr>
        </p:nvSpPr>
        <p:spPr>
          <a:xfrm>
            <a:off x="6864352" y="2439013"/>
            <a:ext cx="4567236" cy="3183434"/>
          </a:xfrm>
          <a:prstGeom prst="rect">
            <a:avLst/>
          </a:prstGeom>
        </p:spPr>
        <p:txBody>
          <a:bodyPr anchor="ctr">
            <a:normAutofit/>
          </a:bodyPr>
          <a:lstStyle>
            <a:lvl1pPr algn="ctr">
              <a:defRPr sz="1867" baseline="0">
                <a:solidFill>
                  <a:schemeClr val="tx1"/>
                </a:solidFill>
                <a:latin typeface="HurmeGeometricSans1 Regular" panose="020B0500020000000000" pitchFamily="34" charset="0"/>
                <a:ea typeface="HurmeGeometricSans1 Regular" panose="020B0500020000000000" pitchFamily="34" charset="0"/>
                <a:cs typeface="HurmeGeometricSans1 Regular" panose="020B0500020000000000" pitchFamily="34" charset="0"/>
              </a:defRPr>
            </a:lvl1pPr>
            <a:lvl2pPr>
              <a:defRPr>
                <a:solidFill>
                  <a:schemeClr val="tx1"/>
                </a:solidFill>
                <a:latin typeface="Century Gothic" charset="0"/>
                <a:ea typeface="Century Gothic" charset="0"/>
                <a:cs typeface="Century Gothic" charset="0"/>
              </a:defRPr>
            </a:lvl2pPr>
            <a:lvl3pPr>
              <a:defRPr>
                <a:solidFill>
                  <a:schemeClr val="tx1"/>
                </a:solidFill>
                <a:latin typeface="Century Gothic" charset="0"/>
                <a:ea typeface="Century Gothic" charset="0"/>
                <a:cs typeface="Century Gothic" charset="0"/>
              </a:defRPr>
            </a:lvl3pPr>
            <a:lvl4pPr>
              <a:defRPr>
                <a:solidFill>
                  <a:schemeClr val="tx1"/>
                </a:solidFill>
                <a:latin typeface="Century Gothic" charset="0"/>
                <a:ea typeface="Century Gothic" charset="0"/>
                <a:cs typeface="Century Gothic" charset="0"/>
              </a:defRPr>
            </a:lvl4pPr>
            <a:lvl5pPr>
              <a:defRPr>
                <a:solidFill>
                  <a:schemeClr val="tx1"/>
                </a:solidFill>
                <a:latin typeface="Century Gothic" charset="0"/>
                <a:ea typeface="Century Gothic" charset="0"/>
                <a:cs typeface="Century Gothic" charset="0"/>
              </a:defRPr>
            </a:lvl5pPr>
          </a:lstStyle>
          <a:p>
            <a:pPr lvl="0"/>
            <a:r>
              <a:rPr lang="en-US"/>
              <a:t>Add Chart, Table, </a:t>
            </a:r>
            <a:br>
              <a:rPr lang="en-US"/>
            </a:br>
            <a:r>
              <a:rPr lang="en-US"/>
              <a:t>Smart Art or Video Here</a:t>
            </a:r>
          </a:p>
          <a:p>
            <a:pPr lvl="0"/>
            <a:endParaRPr lang="en-US"/>
          </a:p>
          <a:p>
            <a:pPr lvl="0"/>
            <a:endParaRPr lang="en-US"/>
          </a:p>
          <a:p>
            <a:pPr lvl="0"/>
            <a:endParaRPr lang="en-US"/>
          </a:p>
          <a:p>
            <a:pPr lvl="0"/>
            <a:endParaRPr lang="en-US"/>
          </a:p>
        </p:txBody>
      </p:sp>
      <p:sp>
        <p:nvSpPr>
          <p:cNvPr id="14" name="Text Placeholder 6">
            <a:extLst>
              <a:ext uri="{FF2B5EF4-FFF2-40B4-BE49-F238E27FC236}">
                <a16:creationId xmlns:a16="http://schemas.microsoft.com/office/drawing/2014/main" id="{DA9CF263-8937-253F-57A2-105518399F09}"/>
              </a:ext>
            </a:extLst>
          </p:cNvPr>
          <p:cNvSpPr>
            <a:spLocks noGrp="1"/>
          </p:cNvSpPr>
          <p:nvPr>
            <p:ph type="body" sz="quarter" idx="52" hasCustomPrompt="1"/>
          </p:nvPr>
        </p:nvSpPr>
        <p:spPr>
          <a:xfrm>
            <a:off x="6864352" y="2039779"/>
            <a:ext cx="4567236" cy="246221"/>
          </a:xfrm>
        </p:spPr>
        <p:txBody>
          <a:bodyPr anchor="ctr">
            <a:noAutofit/>
          </a:bodyPr>
          <a:lstStyle>
            <a:lvl1pPr algn="ctr">
              <a:lnSpc>
                <a:spcPct val="100000"/>
              </a:lnSpc>
              <a:defRPr sz="1600" b="1">
                <a:solidFill>
                  <a:schemeClr val="tx1"/>
                </a:solidFill>
                <a:latin typeface="HurmeGeometricSans1 SemiBold" panose="020B0700020000000000" pitchFamily="34" charset="0"/>
              </a:defRPr>
            </a:lvl1pPr>
            <a:lvl2pPr algn="l">
              <a:defRPr/>
            </a:lvl2pPr>
            <a:lvl3pPr algn="l">
              <a:defRPr/>
            </a:lvl3pPr>
            <a:lvl4pPr algn="l">
              <a:defRPr/>
            </a:lvl4pPr>
            <a:lvl5pPr algn="l">
              <a:defRPr/>
            </a:lvl5pPr>
          </a:lstStyle>
          <a:p>
            <a:pPr lvl="0"/>
            <a:r>
              <a:rPr lang="en-US"/>
              <a:t>Chart Title</a:t>
            </a:r>
            <a:endParaRPr lang="en-GB"/>
          </a:p>
        </p:txBody>
      </p:sp>
    </p:spTree>
    <p:extLst>
      <p:ext uri="{BB962C8B-B14F-4D97-AF65-F5344CB8AC3E}">
        <p14:creationId xmlns:p14="http://schemas.microsoft.com/office/powerpoint/2010/main" val="6574550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08 Content_Icon Gri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AE18D1C-7A48-5F14-F430-436B82A373A2}"/>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2" name="Picture Placeholder 4">
            <a:extLst>
              <a:ext uri="{FF2B5EF4-FFF2-40B4-BE49-F238E27FC236}">
                <a16:creationId xmlns:a16="http://schemas.microsoft.com/office/drawing/2014/main" id="{9768444A-4DCA-7ED5-6261-617D579599DE}"/>
              </a:ext>
            </a:extLst>
          </p:cNvPr>
          <p:cNvSpPr>
            <a:spLocks noGrp="1"/>
          </p:cNvSpPr>
          <p:nvPr>
            <p:ph type="pic" sz="quarter" idx="10" hasCustomPrompt="1"/>
          </p:nvPr>
        </p:nvSpPr>
        <p:spPr>
          <a:xfrm>
            <a:off x="636320"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8" name="Text Placeholder 6">
            <a:extLst>
              <a:ext uri="{FF2B5EF4-FFF2-40B4-BE49-F238E27FC236}">
                <a16:creationId xmlns:a16="http://schemas.microsoft.com/office/drawing/2014/main" id="{4146CD89-4821-025C-B8ED-327ED469863A}"/>
              </a:ext>
            </a:extLst>
          </p:cNvPr>
          <p:cNvSpPr>
            <a:spLocks noGrp="1"/>
          </p:cNvSpPr>
          <p:nvPr>
            <p:ph type="body" sz="quarter" idx="11" hasCustomPrompt="1"/>
          </p:nvPr>
        </p:nvSpPr>
        <p:spPr>
          <a:xfrm>
            <a:off x="573088"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9" name="Picture Placeholder 4">
            <a:extLst>
              <a:ext uri="{FF2B5EF4-FFF2-40B4-BE49-F238E27FC236}">
                <a16:creationId xmlns:a16="http://schemas.microsoft.com/office/drawing/2014/main" id="{7273875F-7D7E-9B93-9B96-C50A1DD53562}"/>
              </a:ext>
            </a:extLst>
          </p:cNvPr>
          <p:cNvSpPr>
            <a:spLocks noGrp="1"/>
          </p:cNvSpPr>
          <p:nvPr>
            <p:ph type="pic" sz="quarter" idx="12" hasCustomPrompt="1"/>
          </p:nvPr>
        </p:nvSpPr>
        <p:spPr>
          <a:xfrm>
            <a:off x="1778458"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0" name="Picture Placeholder 4">
            <a:extLst>
              <a:ext uri="{FF2B5EF4-FFF2-40B4-BE49-F238E27FC236}">
                <a16:creationId xmlns:a16="http://schemas.microsoft.com/office/drawing/2014/main" id="{71919518-2DC3-F46A-D079-E8ACE36E44C2}"/>
              </a:ext>
            </a:extLst>
          </p:cNvPr>
          <p:cNvSpPr>
            <a:spLocks noGrp="1"/>
          </p:cNvSpPr>
          <p:nvPr>
            <p:ph type="pic" sz="quarter" idx="13" hasCustomPrompt="1"/>
          </p:nvPr>
        </p:nvSpPr>
        <p:spPr>
          <a:xfrm>
            <a:off x="2920596"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1" name="Picture Placeholder 4">
            <a:extLst>
              <a:ext uri="{FF2B5EF4-FFF2-40B4-BE49-F238E27FC236}">
                <a16:creationId xmlns:a16="http://schemas.microsoft.com/office/drawing/2014/main" id="{1D28D82E-F18F-9C7D-E121-5FB11A3FEA05}"/>
              </a:ext>
            </a:extLst>
          </p:cNvPr>
          <p:cNvSpPr>
            <a:spLocks noGrp="1"/>
          </p:cNvSpPr>
          <p:nvPr>
            <p:ph type="pic" sz="quarter" idx="14" hasCustomPrompt="1"/>
          </p:nvPr>
        </p:nvSpPr>
        <p:spPr>
          <a:xfrm>
            <a:off x="4062734"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2" name="Picture Placeholder 4">
            <a:extLst>
              <a:ext uri="{FF2B5EF4-FFF2-40B4-BE49-F238E27FC236}">
                <a16:creationId xmlns:a16="http://schemas.microsoft.com/office/drawing/2014/main" id="{B307CACC-9B03-2C7F-0650-A6B6FAFF4973}"/>
              </a:ext>
            </a:extLst>
          </p:cNvPr>
          <p:cNvSpPr>
            <a:spLocks noGrp="1"/>
          </p:cNvSpPr>
          <p:nvPr>
            <p:ph type="pic" sz="quarter" idx="15" hasCustomPrompt="1"/>
          </p:nvPr>
        </p:nvSpPr>
        <p:spPr>
          <a:xfrm>
            <a:off x="5204872"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3" name="Picture Placeholder 4">
            <a:extLst>
              <a:ext uri="{FF2B5EF4-FFF2-40B4-BE49-F238E27FC236}">
                <a16:creationId xmlns:a16="http://schemas.microsoft.com/office/drawing/2014/main" id="{40C65821-2769-51CF-99B5-DF97790E17C3}"/>
              </a:ext>
            </a:extLst>
          </p:cNvPr>
          <p:cNvSpPr>
            <a:spLocks noGrp="1"/>
          </p:cNvSpPr>
          <p:nvPr>
            <p:ph type="pic" sz="quarter" idx="16" hasCustomPrompt="1"/>
          </p:nvPr>
        </p:nvSpPr>
        <p:spPr>
          <a:xfrm>
            <a:off x="6347010"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4" name="Picture Placeholder 4">
            <a:extLst>
              <a:ext uri="{FF2B5EF4-FFF2-40B4-BE49-F238E27FC236}">
                <a16:creationId xmlns:a16="http://schemas.microsoft.com/office/drawing/2014/main" id="{FA88927B-8E76-4CA7-48B2-B4CFE0E896CD}"/>
              </a:ext>
            </a:extLst>
          </p:cNvPr>
          <p:cNvSpPr>
            <a:spLocks noGrp="1"/>
          </p:cNvSpPr>
          <p:nvPr>
            <p:ph type="pic" sz="quarter" idx="17" hasCustomPrompt="1"/>
          </p:nvPr>
        </p:nvSpPr>
        <p:spPr>
          <a:xfrm>
            <a:off x="7489148"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5" name="Picture Placeholder 4">
            <a:extLst>
              <a:ext uri="{FF2B5EF4-FFF2-40B4-BE49-F238E27FC236}">
                <a16:creationId xmlns:a16="http://schemas.microsoft.com/office/drawing/2014/main" id="{EE5F4E7A-4992-53F6-AA85-576304744FA9}"/>
              </a:ext>
            </a:extLst>
          </p:cNvPr>
          <p:cNvSpPr>
            <a:spLocks noGrp="1"/>
          </p:cNvSpPr>
          <p:nvPr>
            <p:ph type="pic" sz="quarter" idx="18" hasCustomPrompt="1"/>
          </p:nvPr>
        </p:nvSpPr>
        <p:spPr>
          <a:xfrm>
            <a:off x="8631286"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6" name="Picture Placeholder 4">
            <a:extLst>
              <a:ext uri="{FF2B5EF4-FFF2-40B4-BE49-F238E27FC236}">
                <a16:creationId xmlns:a16="http://schemas.microsoft.com/office/drawing/2014/main" id="{EA7A3608-5656-C8B7-5B24-52C15D851EFC}"/>
              </a:ext>
            </a:extLst>
          </p:cNvPr>
          <p:cNvSpPr>
            <a:spLocks noGrp="1"/>
          </p:cNvSpPr>
          <p:nvPr>
            <p:ph type="pic" sz="quarter" idx="19" hasCustomPrompt="1"/>
          </p:nvPr>
        </p:nvSpPr>
        <p:spPr>
          <a:xfrm>
            <a:off x="9773424"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7" name="Picture Placeholder 4">
            <a:extLst>
              <a:ext uri="{FF2B5EF4-FFF2-40B4-BE49-F238E27FC236}">
                <a16:creationId xmlns:a16="http://schemas.microsoft.com/office/drawing/2014/main" id="{8A4EF854-1DDC-CDD3-D311-85C7BB75534B}"/>
              </a:ext>
            </a:extLst>
          </p:cNvPr>
          <p:cNvSpPr>
            <a:spLocks noGrp="1"/>
          </p:cNvSpPr>
          <p:nvPr>
            <p:ph type="pic" sz="quarter" idx="20" hasCustomPrompt="1"/>
          </p:nvPr>
        </p:nvSpPr>
        <p:spPr>
          <a:xfrm>
            <a:off x="10915564" y="499461"/>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18" name="Text Placeholder 6">
            <a:extLst>
              <a:ext uri="{FF2B5EF4-FFF2-40B4-BE49-F238E27FC236}">
                <a16:creationId xmlns:a16="http://schemas.microsoft.com/office/drawing/2014/main" id="{69A6F6B0-434E-522D-49EE-68FE79252FAA}"/>
              </a:ext>
            </a:extLst>
          </p:cNvPr>
          <p:cNvSpPr>
            <a:spLocks noGrp="1"/>
          </p:cNvSpPr>
          <p:nvPr>
            <p:ph type="body" sz="quarter" idx="21" hasCustomPrompt="1"/>
          </p:nvPr>
        </p:nvSpPr>
        <p:spPr>
          <a:xfrm>
            <a:off x="1714779"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19" name="Text Placeholder 6">
            <a:extLst>
              <a:ext uri="{FF2B5EF4-FFF2-40B4-BE49-F238E27FC236}">
                <a16:creationId xmlns:a16="http://schemas.microsoft.com/office/drawing/2014/main" id="{8DD633BC-433E-A0CA-E32B-4E0E1AB5CBBB}"/>
              </a:ext>
            </a:extLst>
          </p:cNvPr>
          <p:cNvSpPr>
            <a:spLocks noGrp="1"/>
          </p:cNvSpPr>
          <p:nvPr>
            <p:ph type="body" sz="quarter" idx="22" hasCustomPrompt="1"/>
          </p:nvPr>
        </p:nvSpPr>
        <p:spPr>
          <a:xfrm>
            <a:off x="2856470"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0" name="Text Placeholder 6">
            <a:extLst>
              <a:ext uri="{FF2B5EF4-FFF2-40B4-BE49-F238E27FC236}">
                <a16:creationId xmlns:a16="http://schemas.microsoft.com/office/drawing/2014/main" id="{75482106-FB0A-13D6-61EC-5F372E34461D}"/>
              </a:ext>
            </a:extLst>
          </p:cNvPr>
          <p:cNvSpPr>
            <a:spLocks noGrp="1"/>
          </p:cNvSpPr>
          <p:nvPr>
            <p:ph type="body" sz="quarter" idx="23" hasCustomPrompt="1"/>
          </p:nvPr>
        </p:nvSpPr>
        <p:spPr>
          <a:xfrm>
            <a:off x="3998161"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1" name="Text Placeholder 6">
            <a:extLst>
              <a:ext uri="{FF2B5EF4-FFF2-40B4-BE49-F238E27FC236}">
                <a16:creationId xmlns:a16="http://schemas.microsoft.com/office/drawing/2014/main" id="{7F9D7035-09AD-A5FB-F9D3-3EAA72159971}"/>
              </a:ext>
            </a:extLst>
          </p:cNvPr>
          <p:cNvSpPr>
            <a:spLocks noGrp="1"/>
          </p:cNvSpPr>
          <p:nvPr>
            <p:ph type="body" sz="quarter" idx="24" hasCustomPrompt="1"/>
          </p:nvPr>
        </p:nvSpPr>
        <p:spPr>
          <a:xfrm>
            <a:off x="5139852"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2" name="Text Placeholder 6">
            <a:extLst>
              <a:ext uri="{FF2B5EF4-FFF2-40B4-BE49-F238E27FC236}">
                <a16:creationId xmlns:a16="http://schemas.microsoft.com/office/drawing/2014/main" id="{8B591651-F090-D640-2EEC-69FD2DA3D895}"/>
              </a:ext>
            </a:extLst>
          </p:cNvPr>
          <p:cNvSpPr>
            <a:spLocks noGrp="1"/>
          </p:cNvSpPr>
          <p:nvPr>
            <p:ph type="body" sz="quarter" idx="25" hasCustomPrompt="1"/>
          </p:nvPr>
        </p:nvSpPr>
        <p:spPr>
          <a:xfrm>
            <a:off x="6281543"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3" name="Text Placeholder 6">
            <a:extLst>
              <a:ext uri="{FF2B5EF4-FFF2-40B4-BE49-F238E27FC236}">
                <a16:creationId xmlns:a16="http://schemas.microsoft.com/office/drawing/2014/main" id="{5FF91A0E-4E21-5302-6274-0B8C5A8D7FB0}"/>
              </a:ext>
            </a:extLst>
          </p:cNvPr>
          <p:cNvSpPr>
            <a:spLocks noGrp="1"/>
          </p:cNvSpPr>
          <p:nvPr>
            <p:ph type="body" sz="quarter" idx="26" hasCustomPrompt="1"/>
          </p:nvPr>
        </p:nvSpPr>
        <p:spPr>
          <a:xfrm>
            <a:off x="7423234"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5" name="Text Placeholder 6">
            <a:extLst>
              <a:ext uri="{FF2B5EF4-FFF2-40B4-BE49-F238E27FC236}">
                <a16:creationId xmlns:a16="http://schemas.microsoft.com/office/drawing/2014/main" id="{1CB77330-2A37-5C58-E059-9BA904095A30}"/>
              </a:ext>
            </a:extLst>
          </p:cNvPr>
          <p:cNvSpPr>
            <a:spLocks noGrp="1"/>
          </p:cNvSpPr>
          <p:nvPr>
            <p:ph type="body" sz="quarter" idx="27" hasCustomPrompt="1"/>
          </p:nvPr>
        </p:nvSpPr>
        <p:spPr>
          <a:xfrm>
            <a:off x="8564925"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6" name="Text Placeholder 6">
            <a:extLst>
              <a:ext uri="{FF2B5EF4-FFF2-40B4-BE49-F238E27FC236}">
                <a16:creationId xmlns:a16="http://schemas.microsoft.com/office/drawing/2014/main" id="{EB5AC1A5-E18F-02CC-9162-97BF1BB57C67}"/>
              </a:ext>
            </a:extLst>
          </p:cNvPr>
          <p:cNvSpPr>
            <a:spLocks noGrp="1"/>
          </p:cNvSpPr>
          <p:nvPr>
            <p:ph type="body" sz="quarter" idx="28" hasCustomPrompt="1"/>
          </p:nvPr>
        </p:nvSpPr>
        <p:spPr>
          <a:xfrm>
            <a:off x="9706616"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7" name="Text Placeholder 6">
            <a:extLst>
              <a:ext uri="{FF2B5EF4-FFF2-40B4-BE49-F238E27FC236}">
                <a16:creationId xmlns:a16="http://schemas.microsoft.com/office/drawing/2014/main" id="{9E434979-8DD4-F77A-643D-74367ACC1266}"/>
              </a:ext>
            </a:extLst>
          </p:cNvPr>
          <p:cNvSpPr>
            <a:spLocks noGrp="1"/>
          </p:cNvSpPr>
          <p:nvPr>
            <p:ph type="body" sz="quarter" idx="29" hasCustomPrompt="1"/>
          </p:nvPr>
        </p:nvSpPr>
        <p:spPr>
          <a:xfrm>
            <a:off x="10848310" y="1261968"/>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28" name="Picture Placeholder 4">
            <a:extLst>
              <a:ext uri="{FF2B5EF4-FFF2-40B4-BE49-F238E27FC236}">
                <a16:creationId xmlns:a16="http://schemas.microsoft.com/office/drawing/2014/main" id="{5C3C66D8-49C9-7E7C-114B-10572E167F73}"/>
              </a:ext>
            </a:extLst>
          </p:cNvPr>
          <p:cNvSpPr>
            <a:spLocks noGrp="1"/>
          </p:cNvSpPr>
          <p:nvPr>
            <p:ph type="pic" sz="quarter" idx="30" hasCustomPrompt="1"/>
          </p:nvPr>
        </p:nvSpPr>
        <p:spPr>
          <a:xfrm>
            <a:off x="636320"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29" name="Text Placeholder 6">
            <a:extLst>
              <a:ext uri="{FF2B5EF4-FFF2-40B4-BE49-F238E27FC236}">
                <a16:creationId xmlns:a16="http://schemas.microsoft.com/office/drawing/2014/main" id="{957A1505-CAB3-2A5E-73FD-FA3C3A0085AA}"/>
              </a:ext>
            </a:extLst>
          </p:cNvPr>
          <p:cNvSpPr>
            <a:spLocks noGrp="1"/>
          </p:cNvSpPr>
          <p:nvPr>
            <p:ph type="body" sz="quarter" idx="31" hasCustomPrompt="1"/>
          </p:nvPr>
        </p:nvSpPr>
        <p:spPr>
          <a:xfrm>
            <a:off x="573088"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30" name="Picture Placeholder 4">
            <a:extLst>
              <a:ext uri="{FF2B5EF4-FFF2-40B4-BE49-F238E27FC236}">
                <a16:creationId xmlns:a16="http://schemas.microsoft.com/office/drawing/2014/main" id="{71D369D9-5EC1-F359-CF20-75CAC2F97F37}"/>
              </a:ext>
            </a:extLst>
          </p:cNvPr>
          <p:cNvSpPr>
            <a:spLocks noGrp="1"/>
          </p:cNvSpPr>
          <p:nvPr>
            <p:ph type="pic" sz="quarter" idx="32" hasCustomPrompt="1"/>
          </p:nvPr>
        </p:nvSpPr>
        <p:spPr>
          <a:xfrm>
            <a:off x="1778458"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1" name="Picture Placeholder 4">
            <a:extLst>
              <a:ext uri="{FF2B5EF4-FFF2-40B4-BE49-F238E27FC236}">
                <a16:creationId xmlns:a16="http://schemas.microsoft.com/office/drawing/2014/main" id="{249B97EA-5B76-8743-DB1C-1DAEFC855C8C}"/>
              </a:ext>
            </a:extLst>
          </p:cNvPr>
          <p:cNvSpPr>
            <a:spLocks noGrp="1"/>
          </p:cNvSpPr>
          <p:nvPr>
            <p:ph type="pic" sz="quarter" idx="33" hasCustomPrompt="1"/>
          </p:nvPr>
        </p:nvSpPr>
        <p:spPr>
          <a:xfrm>
            <a:off x="2920596"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2" name="Picture Placeholder 4">
            <a:extLst>
              <a:ext uri="{FF2B5EF4-FFF2-40B4-BE49-F238E27FC236}">
                <a16:creationId xmlns:a16="http://schemas.microsoft.com/office/drawing/2014/main" id="{3CB5D7A1-F8CA-2310-72F1-1564094E9EF8}"/>
              </a:ext>
            </a:extLst>
          </p:cNvPr>
          <p:cNvSpPr>
            <a:spLocks noGrp="1"/>
          </p:cNvSpPr>
          <p:nvPr>
            <p:ph type="pic" sz="quarter" idx="34" hasCustomPrompt="1"/>
          </p:nvPr>
        </p:nvSpPr>
        <p:spPr>
          <a:xfrm>
            <a:off x="4062734"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3" name="Picture Placeholder 4">
            <a:extLst>
              <a:ext uri="{FF2B5EF4-FFF2-40B4-BE49-F238E27FC236}">
                <a16:creationId xmlns:a16="http://schemas.microsoft.com/office/drawing/2014/main" id="{C4B1CBA4-A01D-0AFB-47B2-C278978F56A9}"/>
              </a:ext>
            </a:extLst>
          </p:cNvPr>
          <p:cNvSpPr>
            <a:spLocks noGrp="1"/>
          </p:cNvSpPr>
          <p:nvPr>
            <p:ph type="pic" sz="quarter" idx="35" hasCustomPrompt="1"/>
          </p:nvPr>
        </p:nvSpPr>
        <p:spPr>
          <a:xfrm>
            <a:off x="5204872"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4" name="Picture Placeholder 4">
            <a:extLst>
              <a:ext uri="{FF2B5EF4-FFF2-40B4-BE49-F238E27FC236}">
                <a16:creationId xmlns:a16="http://schemas.microsoft.com/office/drawing/2014/main" id="{6C91A434-4602-E3EC-6C54-AF491AB6CD63}"/>
              </a:ext>
            </a:extLst>
          </p:cNvPr>
          <p:cNvSpPr>
            <a:spLocks noGrp="1"/>
          </p:cNvSpPr>
          <p:nvPr>
            <p:ph type="pic" sz="quarter" idx="36" hasCustomPrompt="1"/>
          </p:nvPr>
        </p:nvSpPr>
        <p:spPr>
          <a:xfrm>
            <a:off x="6347010"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5" name="Picture Placeholder 4">
            <a:extLst>
              <a:ext uri="{FF2B5EF4-FFF2-40B4-BE49-F238E27FC236}">
                <a16:creationId xmlns:a16="http://schemas.microsoft.com/office/drawing/2014/main" id="{0379667D-93DC-B171-BC88-0CC4718EA554}"/>
              </a:ext>
            </a:extLst>
          </p:cNvPr>
          <p:cNvSpPr>
            <a:spLocks noGrp="1"/>
          </p:cNvSpPr>
          <p:nvPr>
            <p:ph type="pic" sz="quarter" idx="37" hasCustomPrompt="1"/>
          </p:nvPr>
        </p:nvSpPr>
        <p:spPr>
          <a:xfrm>
            <a:off x="7489148"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6" name="Picture Placeholder 4">
            <a:extLst>
              <a:ext uri="{FF2B5EF4-FFF2-40B4-BE49-F238E27FC236}">
                <a16:creationId xmlns:a16="http://schemas.microsoft.com/office/drawing/2014/main" id="{1DD036D0-8A44-25E1-BB65-E276EB2FB70E}"/>
              </a:ext>
            </a:extLst>
          </p:cNvPr>
          <p:cNvSpPr>
            <a:spLocks noGrp="1"/>
          </p:cNvSpPr>
          <p:nvPr>
            <p:ph type="pic" sz="quarter" idx="38" hasCustomPrompt="1"/>
          </p:nvPr>
        </p:nvSpPr>
        <p:spPr>
          <a:xfrm>
            <a:off x="8631286"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7" name="Picture Placeholder 4">
            <a:extLst>
              <a:ext uri="{FF2B5EF4-FFF2-40B4-BE49-F238E27FC236}">
                <a16:creationId xmlns:a16="http://schemas.microsoft.com/office/drawing/2014/main" id="{622ADC49-38FC-09CE-B7A5-9DBE83E33BD1}"/>
              </a:ext>
            </a:extLst>
          </p:cNvPr>
          <p:cNvSpPr>
            <a:spLocks noGrp="1"/>
          </p:cNvSpPr>
          <p:nvPr>
            <p:ph type="pic" sz="quarter" idx="39" hasCustomPrompt="1"/>
          </p:nvPr>
        </p:nvSpPr>
        <p:spPr>
          <a:xfrm>
            <a:off x="9773424"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8" name="Picture Placeholder 4">
            <a:extLst>
              <a:ext uri="{FF2B5EF4-FFF2-40B4-BE49-F238E27FC236}">
                <a16:creationId xmlns:a16="http://schemas.microsoft.com/office/drawing/2014/main" id="{3EDDA357-BF05-572B-2355-62A5C5B9D088}"/>
              </a:ext>
            </a:extLst>
          </p:cNvPr>
          <p:cNvSpPr>
            <a:spLocks noGrp="1"/>
          </p:cNvSpPr>
          <p:nvPr>
            <p:ph type="pic" sz="quarter" idx="40" hasCustomPrompt="1"/>
          </p:nvPr>
        </p:nvSpPr>
        <p:spPr>
          <a:xfrm>
            <a:off x="10915564" y="1956786"/>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39" name="Text Placeholder 6">
            <a:extLst>
              <a:ext uri="{FF2B5EF4-FFF2-40B4-BE49-F238E27FC236}">
                <a16:creationId xmlns:a16="http://schemas.microsoft.com/office/drawing/2014/main" id="{F588B179-547C-369E-C7B7-F5031506DCF7}"/>
              </a:ext>
            </a:extLst>
          </p:cNvPr>
          <p:cNvSpPr>
            <a:spLocks noGrp="1"/>
          </p:cNvSpPr>
          <p:nvPr>
            <p:ph type="body" sz="quarter" idx="41" hasCustomPrompt="1"/>
          </p:nvPr>
        </p:nvSpPr>
        <p:spPr>
          <a:xfrm>
            <a:off x="1714779"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0" name="Text Placeholder 6">
            <a:extLst>
              <a:ext uri="{FF2B5EF4-FFF2-40B4-BE49-F238E27FC236}">
                <a16:creationId xmlns:a16="http://schemas.microsoft.com/office/drawing/2014/main" id="{F017CAE7-AE1B-4B4B-6179-F3881F981BA7}"/>
              </a:ext>
            </a:extLst>
          </p:cNvPr>
          <p:cNvSpPr>
            <a:spLocks noGrp="1"/>
          </p:cNvSpPr>
          <p:nvPr>
            <p:ph type="body" sz="quarter" idx="42" hasCustomPrompt="1"/>
          </p:nvPr>
        </p:nvSpPr>
        <p:spPr>
          <a:xfrm>
            <a:off x="2856470"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1" name="Text Placeholder 6">
            <a:extLst>
              <a:ext uri="{FF2B5EF4-FFF2-40B4-BE49-F238E27FC236}">
                <a16:creationId xmlns:a16="http://schemas.microsoft.com/office/drawing/2014/main" id="{16C14FBF-40AB-B9A7-9A2F-2BCE5CB04966}"/>
              </a:ext>
            </a:extLst>
          </p:cNvPr>
          <p:cNvSpPr>
            <a:spLocks noGrp="1"/>
          </p:cNvSpPr>
          <p:nvPr>
            <p:ph type="body" sz="quarter" idx="44" hasCustomPrompt="1"/>
          </p:nvPr>
        </p:nvSpPr>
        <p:spPr>
          <a:xfrm>
            <a:off x="3998161"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2" name="Text Placeholder 6">
            <a:extLst>
              <a:ext uri="{FF2B5EF4-FFF2-40B4-BE49-F238E27FC236}">
                <a16:creationId xmlns:a16="http://schemas.microsoft.com/office/drawing/2014/main" id="{E231D72C-910F-F283-3637-11CB3054A3FC}"/>
              </a:ext>
            </a:extLst>
          </p:cNvPr>
          <p:cNvSpPr>
            <a:spLocks noGrp="1"/>
          </p:cNvSpPr>
          <p:nvPr>
            <p:ph type="body" sz="quarter" idx="45" hasCustomPrompt="1"/>
          </p:nvPr>
        </p:nvSpPr>
        <p:spPr>
          <a:xfrm>
            <a:off x="5139852"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3" name="Text Placeholder 6">
            <a:extLst>
              <a:ext uri="{FF2B5EF4-FFF2-40B4-BE49-F238E27FC236}">
                <a16:creationId xmlns:a16="http://schemas.microsoft.com/office/drawing/2014/main" id="{A228AEB6-07CA-8D86-A9FE-33B2EDE8618D}"/>
              </a:ext>
            </a:extLst>
          </p:cNvPr>
          <p:cNvSpPr>
            <a:spLocks noGrp="1"/>
          </p:cNvSpPr>
          <p:nvPr>
            <p:ph type="body" sz="quarter" idx="46" hasCustomPrompt="1"/>
          </p:nvPr>
        </p:nvSpPr>
        <p:spPr>
          <a:xfrm>
            <a:off x="6281543"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4" name="Text Placeholder 6">
            <a:extLst>
              <a:ext uri="{FF2B5EF4-FFF2-40B4-BE49-F238E27FC236}">
                <a16:creationId xmlns:a16="http://schemas.microsoft.com/office/drawing/2014/main" id="{02F1A798-0055-F5DC-C107-0F4246D01516}"/>
              </a:ext>
            </a:extLst>
          </p:cNvPr>
          <p:cNvSpPr>
            <a:spLocks noGrp="1"/>
          </p:cNvSpPr>
          <p:nvPr>
            <p:ph type="body" sz="quarter" idx="47" hasCustomPrompt="1"/>
          </p:nvPr>
        </p:nvSpPr>
        <p:spPr>
          <a:xfrm>
            <a:off x="7423234"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5" name="Text Placeholder 6">
            <a:extLst>
              <a:ext uri="{FF2B5EF4-FFF2-40B4-BE49-F238E27FC236}">
                <a16:creationId xmlns:a16="http://schemas.microsoft.com/office/drawing/2014/main" id="{0BE4F0A2-1725-3BDB-7031-346DB270D88C}"/>
              </a:ext>
            </a:extLst>
          </p:cNvPr>
          <p:cNvSpPr>
            <a:spLocks noGrp="1"/>
          </p:cNvSpPr>
          <p:nvPr>
            <p:ph type="body" sz="quarter" idx="48" hasCustomPrompt="1"/>
          </p:nvPr>
        </p:nvSpPr>
        <p:spPr>
          <a:xfrm>
            <a:off x="8564925"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6" name="Text Placeholder 6">
            <a:extLst>
              <a:ext uri="{FF2B5EF4-FFF2-40B4-BE49-F238E27FC236}">
                <a16:creationId xmlns:a16="http://schemas.microsoft.com/office/drawing/2014/main" id="{C18DF58B-D5E4-BAC4-4617-747133D10A70}"/>
              </a:ext>
            </a:extLst>
          </p:cNvPr>
          <p:cNvSpPr>
            <a:spLocks noGrp="1"/>
          </p:cNvSpPr>
          <p:nvPr>
            <p:ph type="body" sz="quarter" idx="49" hasCustomPrompt="1"/>
          </p:nvPr>
        </p:nvSpPr>
        <p:spPr>
          <a:xfrm>
            <a:off x="9706616"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7" name="Text Placeholder 6">
            <a:extLst>
              <a:ext uri="{FF2B5EF4-FFF2-40B4-BE49-F238E27FC236}">
                <a16:creationId xmlns:a16="http://schemas.microsoft.com/office/drawing/2014/main" id="{BE867EE3-29D0-1CFC-F5FD-8F120C207342}"/>
              </a:ext>
            </a:extLst>
          </p:cNvPr>
          <p:cNvSpPr>
            <a:spLocks noGrp="1"/>
          </p:cNvSpPr>
          <p:nvPr>
            <p:ph type="body" sz="quarter" idx="50" hasCustomPrompt="1"/>
          </p:nvPr>
        </p:nvSpPr>
        <p:spPr>
          <a:xfrm>
            <a:off x="10848310" y="2719293"/>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48" name="Picture Placeholder 4">
            <a:extLst>
              <a:ext uri="{FF2B5EF4-FFF2-40B4-BE49-F238E27FC236}">
                <a16:creationId xmlns:a16="http://schemas.microsoft.com/office/drawing/2014/main" id="{34A34F94-3B60-C3B2-7DC9-0960AB81E32B}"/>
              </a:ext>
            </a:extLst>
          </p:cNvPr>
          <p:cNvSpPr>
            <a:spLocks noGrp="1"/>
          </p:cNvSpPr>
          <p:nvPr>
            <p:ph type="pic" sz="quarter" idx="51" hasCustomPrompt="1"/>
          </p:nvPr>
        </p:nvSpPr>
        <p:spPr>
          <a:xfrm>
            <a:off x="636320"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49" name="Text Placeholder 6">
            <a:extLst>
              <a:ext uri="{FF2B5EF4-FFF2-40B4-BE49-F238E27FC236}">
                <a16:creationId xmlns:a16="http://schemas.microsoft.com/office/drawing/2014/main" id="{D58AD433-D2ED-7F84-C1FD-3470CFD04F6E}"/>
              </a:ext>
            </a:extLst>
          </p:cNvPr>
          <p:cNvSpPr>
            <a:spLocks noGrp="1"/>
          </p:cNvSpPr>
          <p:nvPr>
            <p:ph type="body" sz="quarter" idx="52" hasCustomPrompt="1"/>
          </p:nvPr>
        </p:nvSpPr>
        <p:spPr>
          <a:xfrm>
            <a:off x="573088"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50" name="Picture Placeholder 4">
            <a:extLst>
              <a:ext uri="{FF2B5EF4-FFF2-40B4-BE49-F238E27FC236}">
                <a16:creationId xmlns:a16="http://schemas.microsoft.com/office/drawing/2014/main" id="{6C458BA1-7FF9-F3C6-6827-5FA4DD94F73F}"/>
              </a:ext>
            </a:extLst>
          </p:cNvPr>
          <p:cNvSpPr>
            <a:spLocks noGrp="1"/>
          </p:cNvSpPr>
          <p:nvPr>
            <p:ph type="pic" sz="quarter" idx="53" hasCustomPrompt="1"/>
          </p:nvPr>
        </p:nvSpPr>
        <p:spPr>
          <a:xfrm>
            <a:off x="1778458"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1" name="Picture Placeholder 4">
            <a:extLst>
              <a:ext uri="{FF2B5EF4-FFF2-40B4-BE49-F238E27FC236}">
                <a16:creationId xmlns:a16="http://schemas.microsoft.com/office/drawing/2014/main" id="{C79E6A7B-9DDA-9231-58B4-2D3CFAA8A17D}"/>
              </a:ext>
            </a:extLst>
          </p:cNvPr>
          <p:cNvSpPr>
            <a:spLocks noGrp="1"/>
          </p:cNvSpPr>
          <p:nvPr>
            <p:ph type="pic" sz="quarter" idx="54" hasCustomPrompt="1"/>
          </p:nvPr>
        </p:nvSpPr>
        <p:spPr>
          <a:xfrm>
            <a:off x="2920596"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2" name="Picture Placeholder 4">
            <a:extLst>
              <a:ext uri="{FF2B5EF4-FFF2-40B4-BE49-F238E27FC236}">
                <a16:creationId xmlns:a16="http://schemas.microsoft.com/office/drawing/2014/main" id="{453CF245-5C91-2264-14C4-012585CB75D6}"/>
              </a:ext>
            </a:extLst>
          </p:cNvPr>
          <p:cNvSpPr>
            <a:spLocks noGrp="1"/>
          </p:cNvSpPr>
          <p:nvPr>
            <p:ph type="pic" sz="quarter" idx="55" hasCustomPrompt="1"/>
          </p:nvPr>
        </p:nvSpPr>
        <p:spPr>
          <a:xfrm>
            <a:off x="4062734"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3" name="Picture Placeholder 4">
            <a:extLst>
              <a:ext uri="{FF2B5EF4-FFF2-40B4-BE49-F238E27FC236}">
                <a16:creationId xmlns:a16="http://schemas.microsoft.com/office/drawing/2014/main" id="{EBE8B924-8D43-C86D-0EEC-A9606DC0A5B8}"/>
              </a:ext>
            </a:extLst>
          </p:cNvPr>
          <p:cNvSpPr>
            <a:spLocks noGrp="1"/>
          </p:cNvSpPr>
          <p:nvPr>
            <p:ph type="pic" sz="quarter" idx="56" hasCustomPrompt="1"/>
          </p:nvPr>
        </p:nvSpPr>
        <p:spPr>
          <a:xfrm>
            <a:off x="5204872"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4" name="Picture Placeholder 4">
            <a:extLst>
              <a:ext uri="{FF2B5EF4-FFF2-40B4-BE49-F238E27FC236}">
                <a16:creationId xmlns:a16="http://schemas.microsoft.com/office/drawing/2014/main" id="{8FED3486-A4B7-2F51-6B7E-1D0474C22542}"/>
              </a:ext>
            </a:extLst>
          </p:cNvPr>
          <p:cNvSpPr>
            <a:spLocks noGrp="1"/>
          </p:cNvSpPr>
          <p:nvPr>
            <p:ph type="pic" sz="quarter" idx="57" hasCustomPrompt="1"/>
          </p:nvPr>
        </p:nvSpPr>
        <p:spPr>
          <a:xfrm>
            <a:off x="6347010"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5" name="Picture Placeholder 4">
            <a:extLst>
              <a:ext uri="{FF2B5EF4-FFF2-40B4-BE49-F238E27FC236}">
                <a16:creationId xmlns:a16="http://schemas.microsoft.com/office/drawing/2014/main" id="{81FFEDF3-5BF4-4DEE-EB86-3EBE5F1DB0B4}"/>
              </a:ext>
            </a:extLst>
          </p:cNvPr>
          <p:cNvSpPr>
            <a:spLocks noGrp="1"/>
          </p:cNvSpPr>
          <p:nvPr>
            <p:ph type="pic" sz="quarter" idx="58" hasCustomPrompt="1"/>
          </p:nvPr>
        </p:nvSpPr>
        <p:spPr>
          <a:xfrm>
            <a:off x="7489148"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6" name="Picture Placeholder 4">
            <a:extLst>
              <a:ext uri="{FF2B5EF4-FFF2-40B4-BE49-F238E27FC236}">
                <a16:creationId xmlns:a16="http://schemas.microsoft.com/office/drawing/2014/main" id="{E92B666D-A2B7-DA99-E310-84D206498614}"/>
              </a:ext>
            </a:extLst>
          </p:cNvPr>
          <p:cNvSpPr>
            <a:spLocks noGrp="1"/>
          </p:cNvSpPr>
          <p:nvPr>
            <p:ph type="pic" sz="quarter" idx="59" hasCustomPrompt="1"/>
          </p:nvPr>
        </p:nvSpPr>
        <p:spPr>
          <a:xfrm>
            <a:off x="8631286"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7" name="Picture Placeholder 4">
            <a:extLst>
              <a:ext uri="{FF2B5EF4-FFF2-40B4-BE49-F238E27FC236}">
                <a16:creationId xmlns:a16="http://schemas.microsoft.com/office/drawing/2014/main" id="{F4648F94-75D3-7A93-723A-68F4EE45123F}"/>
              </a:ext>
            </a:extLst>
          </p:cNvPr>
          <p:cNvSpPr>
            <a:spLocks noGrp="1"/>
          </p:cNvSpPr>
          <p:nvPr>
            <p:ph type="pic" sz="quarter" idx="60" hasCustomPrompt="1"/>
          </p:nvPr>
        </p:nvSpPr>
        <p:spPr>
          <a:xfrm>
            <a:off x="9773424"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8" name="Picture Placeholder 4">
            <a:extLst>
              <a:ext uri="{FF2B5EF4-FFF2-40B4-BE49-F238E27FC236}">
                <a16:creationId xmlns:a16="http://schemas.microsoft.com/office/drawing/2014/main" id="{7B8E84B3-A705-CBA0-ACCE-A572A7769A1E}"/>
              </a:ext>
            </a:extLst>
          </p:cNvPr>
          <p:cNvSpPr>
            <a:spLocks noGrp="1"/>
          </p:cNvSpPr>
          <p:nvPr>
            <p:ph type="pic" sz="quarter" idx="61" hasCustomPrompt="1"/>
          </p:nvPr>
        </p:nvSpPr>
        <p:spPr>
          <a:xfrm>
            <a:off x="10915564" y="3423292"/>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59" name="Text Placeholder 6">
            <a:extLst>
              <a:ext uri="{FF2B5EF4-FFF2-40B4-BE49-F238E27FC236}">
                <a16:creationId xmlns:a16="http://schemas.microsoft.com/office/drawing/2014/main" id="{ABC2950A-1006-D8F2-AA32-C66CB86B3070}"/>
              </a:ext>
            </a:extLst>
          </p:cNvPr>
          <p:cNvSpPr>
            <a:spLocks noGrp="1"/>
          </p:cNvSpPr>
          <p:nvPr>
            <p:ph type="body" sz="quarter" idx="62" hasCustomPrompt="1"/>
          </p:nvPr>
        </p:nvSpPr>
        <p:spPr>
          <a:xfrm>
            <a:off x="1714779"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0" name="Text Placeholder 6">
            <a:extLst>
              <a:ext uri="{FF2B5EF4-FFF2-40B4-BE49-F238E27FC236}">
                <a16:creationId xmlns:a16="http://schemas.microsoft.com/office/drawing/2014/main" id="{40A5687D-5D1C-0457-9E03-92A3A1474A62}"/>
              </a:ext>
            </a:extLst>
          </p:cNvPr>
          <p:cNvSpPr>
            <a:spLocks noGrp="1"/>
          </p:cNvSpPr>
          <p:nvPr>
            <p:ph type="body" sz="quarter" idx="63" hasCustomPrompt="1"/>
          </p:nvPr>
        </p:nvSpPr>
        <p:spPr>
          <a:xfrm>
            <a:off x="2856470"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1" name="Text Placeholder 6">
            <a:extLst>
              <a:ext uri="{FF2B5EF4-FFF2-40B4-BE49-F238E27FC236}">
                <a16:creationId xmlns:a16="http://schemas.microsoft.com/office/drawing/2014/main" id="{286F3572-84E0-BA89-56CD-68A445E77B7B}"/>
              </a:ext>
            </a:extLst>
          </p:cNvPr>
          <p:cNvSpPr>
            <a:spLocks noGrp="1"/>
          </p:cNvSpPr>
          <p:nvPr>
            <p:ph type="body" sz="quarter" idx="64" hasCustomPrompt="1"/>
          </p:nvPr>
        </p:nvSpPr>
        <p:spPr>
          <a:xfrm>
            <a:off x="3998161"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2" name="Text Placeholder 6">
            <a:extLst>
              <a:ext uri="{FF2B5EF4-FFF2-40B4-BE49-F238E27FC236}">
                <a16:creationId xmlns:a16="http://schemas.microsoft.com/office/drawing/2014/main" id="{005B70DB-424C-51A1-6F42-438BEED7655F}"/>
              </a:ext>
            </a:extLst>
          </p:cNvPr>
          <p:cNvSpPr>
            <a:spLocks noGrp="1"/>
          </p:cNvSpPr>
          <p:nvPr>
            <p:ph type="body" sz="quarter" idx="65" hasCustomPrompt="1"/>
          </p:nvPr>
        </p:nvSpPr>
        <p:spPr>
          <a:xfrm>
            <a:off x="5139852"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3" name="Text Placeholder 6">
            <a:extLst>
              <a:ext uri="{FF2B5EF4-FFF2-40B4-BE49-F238E27FC236}">
                <a16:creationId xmlns:a16="http://schemas.microsoft.com/office/drawing/2014/main" id="{5159194A-D135-0611-85AB-EAF0008E6AAE}"/>
              </a:ext>
            </a:extLst>
          </p:cNvPr>
          <p:cNvSpPr>
            <a:spLocks noGrp="1"/>
          </p:cNvSpPr>
          <p:nvPr>
            <p:ph type="body" sz="quarter" idx="66" hasCustomPrompt="1"/>
          </p:nvPr>
        </p:nvSpPr>
        <p:spPr>
          <a:xfrm>
            <a:off x="6281543"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4" name="Text Placeholder 6">
            <a:extLst>
              <a:ext uri="{FF2B5EF4-FFF2-40B4-BE49-F238E27FC236}">
                <a16:creationId xmlns:a16="http://schemas.microsoft.com/office/drawing/2014/main" id="{97F6ACB5-4BC4-B69B-5310-403C62E592EB}"/>
              </a:ext>
            </a:extLst>
          </p:cNvPr>
          <p:cNvSpPr>
            <a:spLocks noGrp="1"/>
          </p:cNvSpPr>
          <p:nvPr>
            <p:ph type="body" sz="quarter" idx="67" hasCustomPrompt="1"/>
          </p:nvPr>
        </p:nvSpPr>
        <p:spPr>
          <a:xfrm>
            <a:off x="7423234"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5" name="Text Placeholder 6">
            <a:extLst>
              <a:ext uri="{FF2B5EF4-FFF2-40B4-BE49-F238E27FC236}">
                <a16:creationId xmlns:a16="http://schemas.microsoft.com/office/drawing/2014/main" id="{E3FDD623-95A2-8D42-5E0B-66B8485B163C}"/>
              </a:ext>
            </a:extLst>
          </p:cNvPr>
          <p:cNvSpPr>
            <a:spLocks noGrp="1"/>
          </p:cNvSpPr>
          <p:nvPr>
            <p:ph type="body" sz="quarter" idx="68" hasCustomPrompt="1"/>
          </p:nvPr>
        </p:nvSpPr>
        <p:spPr>
          <a:xfrm>
            <a:off x="8564925"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6" name="Text Placeholder 6">
            <a:extLst>
              <a:ext uri="{FF2B5EF4-FFF2-40B4-BE49-F238E27FC236}">
                <a16:creationId xmlns:a16="http://schemas.microsoft.com/office/drawing/2014/main" id="{CF9EF1F9-FB1D-14F7-F16F-1B0D1DBA74C2}"/>
              </a:ext>
            </a:extLst>
          </p:cNvPr>
          <p:cNvSpPr>
            <a:spLocks noGrp="1"/>
          </p:cNvSpPr>
          <p:nvPr>
            <p:ph type="body" sz="quarter" idx="69" hasCustomPrompt="1"/>
          </p:nvPr>
        </p:nvSpPr>
        <p:spPr>
          <a:xfrm>
            <a:off x="9706616"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7" name="Text Placeholder 6">
            <a:extLst>
              <a:ext uri="{FF2B5EF4-FFF2-40B4-BE49-F238E27FC236}">
                <a16:creationId xmlns:a16="http://schemas.microsoft.com/office/drawing/2014/main" id="{5C2B9C2D-E301-6C98-A038-8B952D7FC355}"/>
              </a:ext>
            </a:extLst>
          </p:cNvPr>
          <p:cNvSpPr>
            <a:spLocks noGrp="1"/>
          </p:cNvSpPr>
          <p:nvPr>
            <p:ph type="body" sz="quarter" idx="70" hasCustomPrompt="1"/>
          </p:nvPr>
        </p:nvSpPr>
        <p:spPr>
          <a:xfrm>
            <a:off x="10848310" y="4185799"/>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68" name="Picture Placeholder 4">
            <a:extLst>
              <a:ext uri="{FF2B5EF4-FFF2-40B4-BE49-F238E27FC236}">
                <a16:creationId xmlns:a16="http://schemas.microsoft.com/office/drawing/2014/main" id="{C6EBF8F1-2919-A9E8-9B4D-1FEA8071DCA6}"/>
              </a:ext>
            </a:extLst>
          </p:cNvPr>
          <p:cNvSpPr>
            <a:spLocks noGrp="1"/>
          </p:cNvSpPr>
          <p:nvPr>
            <p:ph type="pic" sz="quarter" idx="71" hasCustomPrompt="1"/>
          </p:nvPr>
        </p:nvSpPr>
        <p:spPr>
          <a:xfrm>
            <a:off x="636320"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69" name="Text Placeholder 6">
            <a:extLst>
              <a:ext uri="{FF2B5EF4-FFF2-40B4-BE49-F238E27FC236}">
                <a16:creationId xmlns:a16="http://schemas.microsoft.com/office/drawing/2014/main" id="{DF7CD184-EEE2-C08E-6CDF-3EF12EA7144C}"/>
              </a:ext>
            </a:extLst>
          </p:cNvPr>
          <p:cNvSpPr>
            <a:spLocks noGrp="1"/>
          </p:cNvSpPr>
          <p:nvPr>
            <p:ph type="body" sz="quarter" idx="72" hasCustomPrompt="1"/>
          </p:nvPr>
        </p:nvSpPr>
        <p:spPr>
          <a:xfrm>
            <a:off x="573088"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70" name="Picture Placeholder 4">
            <a:extLst>
              <a:ext uri="{FF2B5EF4-FFF2-40B4-BE49-F238E27FC236}">
                <a16:creationId xmlns:a16="http://schemas.microsoft.com/office/drawing/2014/main" id="{5461A19B-AB88-D27A-AF77-70BD0909A4E9}"/>
              </a:ext>
            </a:extLst>
          </p:cNvPr>
          <p:cNvSpPr>
            <a:spLocks noGrp="1"/>
          </p:cNvSpPr>
          <p:nvPr>
            <p:ph type="pic" sz="quarter" idx="73" hasCustomPrompt="1"/>
          </p:nvPr>
        </p:nvSpPr>
        <p:spPr>
          <a:xfrm>
            <a:off x="1778458"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1" name="Picture Placeholder 4">
            <a:extLst>
              <a:ext uri="{FF2B5EF4-FFF2-40B4-BE49-F238E27FC236}">
                <a16:creationId xmlns:a16="http://schemas.microsoft.com/office/drawing/2014/main" id="{58B8A42C-14AD-F9EE-D20F-481EA8FEA133}"/>
              </a:ext>
            </a:extLst>
          </p:cNvPr>
          <p:cNvSpPr>
            <a:spLocks noGrp="1"/>
          </p:cNvSpPr>
          <p:nvPr>
            <p:ph type="pic" sz="quarter" idx="74" hasCustomPrompt="1"/>
          </p:nvPr>
        </p:nvSpPr>
        <p:spPr>
          <a:xfrm>
            <a:off x="2920596"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2" name="Picture Placeholder 4">
            <a:extLst>
              <a:ext uri="{FF2B5EF4-FFF2-40B4-BE49-F238E27FC236}">
                <a16:creationId xmlns:a16="http://schemas.microsoft.com/office/drawing/2014/main" id="{AA273011-F676-434F-9AF2-4BBC5B65438D}"/>
              </a:ext>
            </a:extLst>
          </p:cNvPr>
          <p:cNvSpPr>
            <a:spLocks noGrp="1"/>
          </p:cNvSpPr>
          <p:nvPr>
            <p:ph type="pic" sz="quarter" idx="75" hasCustomPrompt="1"/>
          </p:nvPr>
        </p:nvSpPr>
        <p:spPr>
          <a:xfrm>
            <a:off x="4062734"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3" name="Picture Placeholder 4">
            <a:extLst>
              <a:ext uri="{FF2B5EF4-FFF2-40B4-BE49-F238E27FC236}">
                <a16:creationId xmlns:a16="http://schemas.microsoft.com/office/drawing/2014/main" id="{FAF4F025-A626-F191-91E2-7197B181688D}"/>
              </a:ext>
            </a:extLst>
          </p:cNvPr>
          <p:cNvSpPr>
            <a:spLocks noGrp="1"/>
          </p:cNvSpPr>
          <p:nvPr>
            <p:ph type="pic" sz="quarter" idx="76" hasCustomPrompt="1"/>
          </p:nvPr>
        </p:nvSpPr>
        <p:spPr>
          <a:xfrm>
            <a:off x="5204872"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4" name="Picture Placeholder 4">
            <a:extLst>
              <a:ext uri="{FF2B5EF4-FFF2-40B4-BE49-F238E27FC236}">
                <a16:creationId xmlns:a16="http://schemas.microsoft.com/office/drawing/2014/main" id="{0C52B672-4865-2543-D9A4-B785F2BEDBAB}"/>
              </a:ext>
            </a:extLst>
          </p:cNvPr>
          <p:cNvSpPr>
            <a:spLocks noGrp="1"/>
          </p:cNvSpPr>
          <p:nvPr>
            <p:ph type="pic" sz="quarter" idx="77" hasCustomPrompt="1"/>
          </p:nvPr>
        </p:nvSpPr>
        <p:spPr>
          <a:xfrm>
            <a:off x="6347010"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5" name="Picture Placeholder 4">
            <a:extLst>
              <a:ext uri="{FF2B5EF4-FFF2-40B4-BE49-F238E27FC236}">
                <a16:creationId xmlns:a16="http://schemas.microsoft.com/office/drawing/2014/main" id="{0237DCC8-5AFE-E446-B382-5FEE12BE7D34}"/>
              </a:ext>
            </a:extLst>
          </p:cNvPr>
          <p:cNvSpPr>
            <a:spLocks noGrp="1"/>
          </p:cNvSpPr>
          <p:nvPr>
            <p:ph type="pic" sz="quarter" idx="78" hasCustomPrompt="1"/>
          </p:nvPr>
        </p:nvSpPr>
        <p:spPr>
          <a:xfrm>
            <a:off x="7489148"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6" name="Picture Placeholder 4">
            <a:extLst>
              <a:ext uri="{FF2B5EF4-FFF2-40B4-BE49-F238E27FC236}">
                <a16:creationId xmlns:a16="http://schemas.microsoft.com/office/drawing/2014/main" id="{4E312EA0-BA2A-7846-0B4E-4FDC9606598B}"/>
              </a:ext>
            </a:extLst>
          </p:cNvPr>
          <p:cNvSpPr>
            <a:spLocks noGrp="1"/>
          </p:cNvSpPr>
          <p:nvPr>
            <p:ph type="pic" sz="quarter" idx="79" hasCustomPrompt="1"/>
          </p:nvPr>
        </p:nvSpPr>
        <p:spPr>
          <a:xfrm>
            <a:off x="8631286"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7" name="Picture Placeholder 4">
            <a:extLst>
              <a:ext uri="{FF2B5EF4-FFF2-40B4-BE49-F238E27FC236}">
                <a16:creationId xmlns:a16="http://schemas.microsoft.com/office/drawing/2014/main" id="{C6ED4E82-70AF-71FE-A727-22024B33F1AD}"/>
              </a:ext>
            </a:extLst>
          </p:cNvPr>
          <p:cNvSpPr>
            <a:spLocks noGrp="1"/>
          </p:cNvSpPr>
          <p:nvPr>
            <p:ph type="pic" sz="quarter" idx="80" hasCustomPrompt="1"/>
          </p:nvPr>
        </p:nvSpPr>
        <p:spPr>
          <a:xfrm>
            <a:off x="9773424"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8" name="Picture Placeholder 4">
            <a:extLst>
              <a:ext uri="{FF2B5EF4-FFF2-40B4-BE49-F238E27FC236}">
                <a16:creationId xmlns:a16="http://schemas.microsoft.com/office/drawing/2014/main" id="{73B5016C-A9DA-C15D-2056-A84647DAE9B0}"/>
              </a:ext>
            </a:extLst>
          </p:cNvPr>
          <p:cNvSpPr>
            <a:spLocks noGrp="1"/>
          </p:cNvSpPr>
          <p:nvPr>
            <p:ph type="pic" sz="quarter" idx="81" hasCustomPrompt="1"/>
          </p:nvPr>
        </p:nvSpPr>
        <p:spPr>
          <a:xfrm>
            <a:off x="10915564" y="4880617"/>
            <a:ext cx="640080" cy="640080"/>
          </a:xfrm>
        </p:spPr>
        <p:txBody>
          <a:bodyPr anchor="ctr">
            <a:normAutofit/>
          </a:bodyPr>
          <a:lstStyle>
            <a:lvl1pPr algn="ctr">
              <a:defRPr sz="700">
                <a:solidFill>
                  <a:schemeClr val="tx2">
                    <a:lumMod val="60000"/>
                    <a:lumOff val="40000"/>
                  </a:schemeClr>
                </a:solidFill>
              </a:defRPr>
            </a:lvl1pPr>
          </a:lstStyle>
          <a:p>
            <a:r>
              <a:rPr lang="en-US"/>
              <a:t>Icon</a:t>
            </a:r>
            <a:endParaRPr lang="en-GB"/>
          </a:p>
        </p:txBody>
      </p:sp>
      <p:sp>
        <p:nvSpPr>
          <p:cNvPr id="79" name="Text Placeholder 6">
            <a:extLst>
              <a:ext uri="{FF2B5EF4-FFF2-40B4-BE49-F238E27FC236}">
                <a16:creationId xmlns:a16="http://schemas.microsoft.com/office/drawing/2014/main" id="{5BF2A4CC-B3AC-68A9-BA8F-323AAFD77DFC}"/>
              </a:ext>
            </a:extLst>
          </p:cNvPr>
          <p:cNvSpPr>
            <a:spLocks noGrp="1"/>
          </p:cNvSpPr>
          <p:nvPr>
            <p:ph type="body" sz="quarter" idx="82" hasCustomPrompt="1"/>
          </p:nvPr>
        </p:nvSpPr>
        <p:spPr>
          <a:xfrm>
            <a:off x="1714779"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0" name="Text Placeholder 6">
            <a:extLst>
              <a:ext uri="{FF2B5EF4-FFF2-40B4-BE49-F238E27FC236}">
                <a16:creationId xmlns:a16="http://schemas.microsoft.com/office/drawing/2014/main" id="{2DBD61F0-07C2-AF40-F83D-EF3E78CDF5D0}"/>
              </a:ext>
            </a:extLst>
          </p:cNvPr>
          <p:cNvSpPr>
            <a:spLocks noGrp="1"/>
          </p:cNvSpPr>
          <p:nvPr>
            <p:ph type="body" sz="quarter" idx="83" hasCustomPrompt="1"/>
          </p:nvPr>
        </p:nvSpPr>
        <p:spPr>
          <a:xfrm>
            <a:off x="2856470"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1" name="Text Placeholder 6">
            <a:extLst>
              <a:ext uri="{FF2B5EF4-FFF2-40B4-BE49-F238E27FC236}">
                <a16:creationId xmlns:a16="http://schemas.microsoft.com/office/drawing/2014/main" id="{88B1D407-113F-85B4-2FB0-AEA0D889EE35}"/>
              </a:ext>
            </a:extLst>
          </p:cNvPr>
          <p:cNvSpPr>
            <a:spLocks noGrp="1"/>
          </p:cNvSpPr>
          <p:nvPr>
            <p:ph type="body" sz="quarter" idx="84" hasCustomPrompt="1"/>
          </p:nvPr>
        </p:nvSpPr>
        <p:spPr>
          <a:xfrm>
            <a:off x="3998161"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2" name="Text Placeholder 6">
            <a:extLst>
              <a:ext uri="{FF2B5EF4-FFF2-40B4-BE49-F238E27FC236}">
                <a16:creationId xmlns:a16="http://schemas.microsoft.com/office/drawing/2014/main" id="{C4F36426-7980-BC5A-252A-CA53BA40EBDE}"/>
              </a:ext>
            </a:extLst>
          </p:cNvPr>
          <p:cNvSpPr>
            <a:spLocks noGrp="1"/>
          </p:cNvSpPr>
          <p:nvPr>
            <p:ph type="body" sz="quarter" idx="85" hasCustomPrompt="1"/>
          </p:nvPr>
        </p:nvSpPr>
        <p:spPr>
          <a:xfrm>
            <a:off x="5139852"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3" name="Text Placeholder 6">
            <a:extLst>
              <a:ext uri="{FF2B5EF4-FFF2-40B4-BE49-F238E27FC236}">
                <a16:creationId xmlns:a16="http://schemas.microsoft.com/office/drawing/2014/main" id="{66E770ED-E74B-CD39-93BF-12959C780D86}"/>
              </a:ext>
            </a:extLst>
          </p:cNvPr>
          <p:cNvSpPr>
            <a:spLocks noGrp="1"/>
          </p:cNvSpPr>
          <p:nvPr>
            <p:ph type="body" sz="quarter" idx="86" hasCustomPrompt="1"/>
          </p:nvPr>
        </p:nvSpPr>
        <p:spPr>
          <a:xfrm>
            <a:off x="6281543"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4" name="Text Placeholder 6">
            <a:extLst>
              <a:ext uri="{FF2B5EF4-FFF2-40B4-BE49-F238E27FC236}">
                <a16:creationId xmlns:a16="http://schemas.microsoft.com/office/drawing/2014/main" id="{7743ED71-38FB-BF17-0165-F5FDCD232B72}"/>
              </a:ext>
            </a:extLst>
          </p:cNvPr>
          <p:cNvSpPr>
            <a:spLocks noGrp="1"/>
          </p:cNvSpPr>
          <p:nvPr>
            <p:ph type="body" sz="quarter" idx="87" hasCustomPrompt="1"/>
          </p:nvPr>
        </p:nvSpPr>
        <p:spPr>
          <a:xfrm>
            <a:off x="7423234"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5" name="Text Placeholder 6">
            <a:extLst>
              <a:ext uri="{FF2B5EF4-FFF2-40B4-BE49-F238E27FC236}">
                <a16:creationId xmlns:a16="http://schemas.microsoft.com/office/drawing/2014/main" id="{9357D5B5-288D-EEFE-529D-032CE9E952EF}"/>
              </a:ext>
            </a:extLst>
          </p:cNvPr>
          <p:cNvSpPr>
            <a:spLocks noGrp="1"/>
          </p:cNvSpPr>
          <p:nvPr>
            <p:ph type="body" sz="quarter" idx="88" hasCustomPrompt="1"/>
          </p:nvPr>
        </p:nvSpPr>
        <p:spPr>
          <a:xfrm>
            <a:off x="8564925"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6" name="Text Placeholder 6">
            <a:extLst>
              <a:ext uri="{FF2B5EF4-FFF2-40B4-BE49-F238E27FC236}">
                <a16:creationId xmlns:a16="http://schemas.microsoft.com/office/drawing/2014/main" id="{A72FAC7E-DAF1-0AAB-D9D1-018961EB1F15}"/>
              </a:ext>
            </a:extLst>
          </p:cNvPr>
          <p:cNvSpPr>
            <a:spLocks noGrp="1"/>
          </p:cNvSpPr>
          <p:nvPr>
            <p:ph type="body" sz="quarter" idx="89" hasCustomPrompt="1"/>
          </p:nvPr>
        </p:nvSpPr>
        <p:spPr>
          <a:xfrm>
            <a:off x="9706616"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
        <p:nvSpPr>
          <p:cNvPr id="87" name="Text Placeholder 6">
            <a:extLst>
              <a:ext uri="{FF2B5EF4-FFF2-40B4-BE49-F238E27FC236}">
                <a16:creationId xmlns:a16="http://schemas.microsoft.com/office/drawing/2014/main" id="{F642BD8E-2F77-D126-D0F7-54DC31F31BE6}"/>
              </a:ext>
            </a:extLst>
          </p:cNvPr>
          <p:cNvSpPr>
            <a:spLocks noGrp="1"/>
          </p:cNvSpPr>
          <p:nvPr>
            <p:ph type="body" sz="quarter" idx="90" hasCustomPrompt="1"/>
          </p:nvPr>
        </p:nvSpPr>
        <p:spPr>
          <a:xfrm>
            <a:off x="10848310" y="5643124"/>
            <a:ext cx="765175" cy="432000"/>
          </a:xfrm>
        </p:spPr>
        <p:txBody>
          <a:bodyPr>
            <a:normAutofit/>
          </a:bodyPr>
          <a:lstStyle>
            <a:lvl1pPr algn="ctr">
              <a:lnSpc>
                <a:spcPct val="110000"/>
              </a:lnSpc>
              <a:spcBef>
                <a:spcPts val="0"/>
              </a:spcBef>
              <a:defRPr sz="700">
                <a:solidFill>
                  <a:schemeClr val="tx1"/>
                </a:solidFill>
              </a:defRPr>
            </a:lvl1pPr>
          </a:lstStyle>
          <a:p>
            <a:pPr lvl="0"/>
            <a:r>
              <a:rPr lang="en-US"/>
              <a:t>Label</a:t>
            </a:r>
            <a:endParaRPr lang="en-GB"/>
          </a:p>
        </p:txBody>
      </p:sp>
    </p:spTree>
    <p:extLst>
      <p:ext uri="{BB962C8B-B14F-4D97-AF65-F5344CB8AC3E}">
        <p14:creationId xmlns:p14="http://schemas.microsoft.com/office/powerpoint/2010/main" val="13092783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09_Stat_1 Dark Blue">
    <p:bg>
      <p:bgPr>
        <a:solidFill>
          <a:schemeClr val="bg1"/>
        </a:solidFill>
        <a:effectLst/>
      </p:bgPr>
    </p:bg>
    <p:spTree>
      <p:nvGrpSpPr>
        <p:cNvPr id="1" name=""/>
        <p:cNvGrpSpPr/>
        <p:nvPr/>
      </p:nvGrpSpPr>
      <p:grpSpPr>
        <a:xfrm>
          <a:off x="0" y="0"/>
          <a:ext cx="0" cy="0"/>
          <a:chOff x="0" y="0"/>
          <a:chExt cx="0" cy="0"/>
        </a:xfrm>
      </p:grpSpPr>
      <p:sp>
        <p:nvSpPr>
          <p:cNvPr id="13" name="Graphic 13">
            <a:extLst>
              <a:ext uri="{FF2B5EF4-FFF2-40B4-BE49-F238E27FC236}">
                <a16:creationId xmlns:a16="http://schemas.microsoft.com/office/drawing/2014/main" id="{5A40ABD8-F72F-1B48-5BD4-ADEE658604CC}"/>
              </a:ext>
            </a:extLst>
          </p:cNvPr>
          <p:cNvSpPr/>
          <p:nvPr userDrawn="1"/>
        </p:nvSpPr>
        <p:spPr>
          <a:xfrm>
            <a:off x="3819295" y="765176"/>
            <a:ext cx="4553412" cy="45720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accent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8" name="Text Placeholder 7">
            <a:extLst>
              <a:ext uri="{FF2B5EF4-FFF2-40B4-BE49-F238E27FC236}">
                <a16:creationId xmlns:a16="http://schemas.microsoft.com/office/drawing/2014/main" id="{0B852748-A5FA-0A49-AF8E-298BF507A765}"/>
              </a:ext>
            </a:extLst>
          </p:cNvPr>
          <p:cNvSpPr>
            <a:spLocks noGrp="1"/>
          </p:cNvSpPr>
          <p:nvPr>
            <p:ph type="body" sz="quarter" idx="14" hasCustomPrompt="1"/>
          </p:nvPr>
        </p:nvSpPr>
        <p:spPr>
          <a:xfrm>
            <a:off x="3792538" y="1520824"/>
            <a:ext cx="4580168" cy="1900654"/>
          </a:xfrm>
        </p:spPr>
        <p:txBody>
          <a:bodyPr lIns="360000" tIns="0" rIns="360000" bIns="0" anchor="ctr" anchorCtr="0">
            <a:normAutofit/>
          </a:bodyPr>
          <a:lstStyle>
            <a:lvl1pPr algn="ctr" fontAlgn="b">
              <a:lnSpc>
                <a:spcPct val="100000"/>
              </a:lnSpc>
              <a:defRPr sz="11500" b="0">
                <a:solidFill>
                  <a:schemeClr val="bg1"/>
                </a:solidFill>
                <a:latin typeface="Hurme FIN Mono 1a" panose="020B0609030202010107" pitchFamily="49" charset="0"/>
                <a:ea typeface="Hurme FIN Mono 1a" panose="020B0609030202010107" pitchFamily="49" charset="0"/>
              </a:defRPr>
            </a:lvl1pPr>
          </a:lstStyle>
          <a:p>
            <a:pPr lvl="0"/>
            <a:r>
              <a:rPr lang="en-US"/>
              <a:t>###</a:t>
            </a:r>
          </a:p>
        </p:txBody>
      </p:sp>
      <p:sp>
        <p:nvSpPr>
          <p:cNvPr id="11" name="Text Placeholder 7">
            <a:extLst>
              <a:ext uri="{FF2B5EF4-FFF2-40B4-BE49-F238E27FC236}">
                <a16:creationId xmlns:a16="http://schemas.microsoft.com/office/drawing/2014/main" id="{F9AF8D55-25B0-4106-90C9-FFC60DB58C67}"/>
              </a:ext>
            </a:extLst>
          </p:cNvPr>
          <p:cNvSpPr>
            <a:spLocks noGrp="1"/>
          </p:cNvSpPr>
          <p:nvPr>
            <p:ph type="body" sz="quarter" idx="15" hasCustomPrompt="1"/>
          </p:nvPr>
        </p:nvSpPr>
        <p:spPr>
          <a:xfrm>
            <a:off x="3792538" y="3436523"/>
            <a:ext cx="4580168" cy="1145003"/>
          </a:xfrm>
        </p:spPr>
        <p:txBody>
          <a:bodyPr wrap="square" lIns="360000" tIns="0" rIns="360000" bIns="0" anchor="ctr" anchorCtr="0">
            <a:normAutofit/>
          </a:bodyPr>
          <a:lstStyle>
            <a:lvl1pPr algn="ctr" fontAlgn="b">
              <a:lnSpc>
                <a:spcPct val="100000"/>
              </a:lnSpc>
              <a:defRPr sz="2000" b="1" i="0">
                <a:solidFill>
                  <a:schemeClr val="bg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2003673D-F227-BEE5-7FC4-B893FBFB41BE}"/>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16D3A4BF-528C-FF5F-CF42-EE1559B3375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737457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_Picture_100">
    <p:bg>
      <p:bgPr>
        <a:solidFill>
          <a:schemeClr val="bg1"/>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B87CC04-EDC6-E983-EED7-703315EA29B7}"/>
              </a:ext>
            </a:extLst>
          </p:cNvPr>
          <p:cNvSpPr>
            <a:spLocks noGrp="1"/>
          </p:cNvSpPr>
          <p:nvPr>
            <p:ph type="pic" sz="quarter" idx="10" hasCustomPrompt="1"/>
          </p:nvPr>
        </p:nvSpPr>
        <p:spPr>
          <a:xfrm>
            <a:off x="0" y="0"/>
            <a:ext cx="12192000" cy="6858000"/>
          </a:xfrm>
          <a:pattFill prst="dkUpDiag">
            <a:fgClr>
              <a:schemeClr val="bg1">
                <a:lumMod val="85000"/>
              </a:schemeClr>
            </a:fgClr>
            <a:bgClr>
              <a:schemeClr val="bg1"/>
            </a:bgClr>
          </a:pattFill>
        </p:spPr>
        <p:txBody>
          <a:bodyPr/>
          <a:lstStyle>
            <a:lvl1pPr marL="0" indent="0">
              <a:buNone/>
              <a:defRPr/>
            </a:lvl1pPr>
          </a:lstStyle>
          <a:p>
            <a:r>
              <a:rPr lang="de-DE"/>
              <a:t> </a:t>
            </a:r>
          </a:p>
        </p:txBody>
      </p:sp>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87979"/>
            <a:ext cx="1118187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pic>
        <p:nvPicPr>
          <p:cNvPr id="4" name="Grafik 3">
            <a:extLst>
              <a:ext uri="{FF2B5EF4-FFF2-40B4-BE49-F238E27FC236}">
                <a16:creationId xmlns:a16="http://schemas.microsoft.com/office/drawing/2014/main" id="{690CDD50-EF9F-35C9-D562-11B41CAA583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5" name="Fußzeilenplatzhalter 1">
            <a:extLst>
              <a:ext uri="{FF2B5EF4-FFF2-40B4-BE49-F238E27FC236}">
                <a16:creationId xmlns:a16="http://schemas.microsoft.com/office/drawing/2014/main" id="{D3725EEB-6F40-4CAB-0D91-7E2DF4EA60B1}"/>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8" name="Foliennummernplatzhalter 5">
            <a:extLst>
              <a:ext uri="{FF2B5EF4-FFF2-40B4-BE49-F238E27FC236}">
                <a16:creationId xmlns:a16="http://schemas.microsoft.com/office/drawing/2014/main" id="{4F5FB9AE-ACE9-F3AF-A535-68A3857A27E8}"/>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Tree>
    <p:extLst>
      <p:ext uri="{BB962C8B-B14F-4D97-AF65-F5344CB8AC3E}">
        <p14:creationId xmlns:p14="http://schemas.microsoft.com/office/powerpoint/2010/main" val="39663544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9_Stat_2 Dark Blue">
    <p:bg>
      <p:bgPr>
        <a:solidFill>
          <a:schemeClr val="bg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1524001" y="1520826"/>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accent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1524001" y="2276475"/>
            <a:ext cx="3816349" cy="1547813"/>
          </a:xfrm>
        </p:spPr>
        <p:txBody>
          <a:bodyPr lIns="360000" tIns="0" rIns="360000" bIns="0" anchor="ctr" anchorCtr="0">
            <a:normAutofit/>
          </a:bodyPr>
          <a:lstStyle>
            <a:lvl1pPr algn="ctr" fontAlgn="b">
              <a:lnSpc>
                <a:spcPct val="100000"/>
              </a:lnSpc>
              <a:defRPr sz="9200" b="0">
                <a:solidFill>
                  <a:schemeClr val="bg1"/>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1524001" y="3824288"/>
            <a:ext cx="3816350" cy="757237"/>
          </a:xfrm>
        </p:spPr>
        <p:txBody>
          <a:bodyPr wrap="square" lIns="360000" tIns="0" rIns="360000" bIns="0" anchor="ctr" anchorCtr="0">
            <a:normAutofit/>
          </a:bodyPr>
          <a:lstStyle>
            <a:lvl1pPr algn="ctr" fontAlgn="b">
              <a:lnSpc>
                <a:spcPct val="100000"/>
              </a:lnSpc>
              <a:defRPr sz="1600" b="1" i="0">
                <a:solidFill>
                  <a:schemeClr val="bg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18" name="Graphic 13">
            <a:extLst>
              <a:ext uri="{FF2B5EF4-FFF2-40B4-BE49-F238E27FC236}">
                <a16:creationId xmlns:a16="http://schemas.microsoft.com/office/drawing/2014/main" id="{EE15A84C-2626-7580-9ACD-E95CC93E3F4C}"/>
              </a:ext>
            </a:extLst>
          </p:cNvPr>
          <p:cNvSpPr/>
          <p:nvPr userDrawn="1"/>
        </p:nvSpPr>
        <p:spPr>
          <a:xfrm>
            <a:off x="6851652" y="1520825"/>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accent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9" name="Text Placeholder 7">
            <a:extLst>
              <a:ext uri="{FF2B5EF4-FFF2-40B4-BE49-F238E27FC236}">
                <a16:creationId xmlns:a16="http://schemas.microsoft.com/office/drawing/2014/main" id="{1F4A60E2-C0EA-5410-7F45-DE05790FC08A}"/>
              </a:ext>
            </a:extLst>
          </p:cNvPr>
          <p:cNvSpPr>
            <a:spLocks noGrp="1"/>
          </p:cNvSpPr>
          <p:nvPr>
            <p:ph type="body" sz="quarter" idx="17" hasCustomPrompt="1"/>
          </p:nvPr>
        </p:nvSpPr>
        <p:spPr>
          <a:xfrm>
            <a:off x="6851652" y="2276475"/>
            <a:ext cx="3816349" cy="1547812"/>
          </a:xfrm>
        </p:spPr>
        <p:txBody>
          <a:bodyPr lIns="360000" tIns="0" rIns="360000" bIns="0" anchor="b" anchorCtr="0">
            <a:normAutofit/>
          </a:bodyPr>
          <a:lstStyle>
            <a:lvl1pPr algn="ctr" fontAlgn="b">
              <a:lnSpc>
                <a:spcPct val="100000"/>
              </a:lnSpc>
              <a:defRPr sz="9200" b="0">
                <a:solidFill>
                  <a:schemeClr val="bg1"/>
                </a:solidFill>
                <a:latin typeface="Hurme FIN Mono 1a" panose="020B0609030202010107" pitchFamily="49" charset="0"/>
                <a:ea typeface="Hurme FIN Mono 1a" panose="020B0609030202010107" pitchFamily="49" charset="0"/>
              </a:defRPr>
            </a:lvl1pPr>
          </a:lstStyle>
          <a:p>
            <a:pPr lvl="0"/>
            <a:r>
              <a:rPr lang="en-US"/>
              <a:t>###</a:t>
            </a:r>
          </a:p>
        </p:txBody>
      </p:sp>
      <p:sp>
        <p:nvSpPr>
          <p:cNvPr id="20" name="Text Placeholder 7">
            <a:extLst>
              <a:ext uri="{FF2B5EF4-FFF2-40B4-BE49-F238E27FC236}">
                <a16:creationId xmlns:a16="http://schemas.microsoft.com/office/drawing/2014/main" id="{A1F695C7-CE3C-6273-F8C5-5F2628596575}"/>
              </a:ext>
            </a:extLst>
          </p:cNvPr>
          <p:cNvSpPr>
            <a:spLocks noGrp="1"/>
          </p:cNvSpPr>
          <p:nvPr>
            <p:ph type="body" sz="quarter" idx="18" hasCustomPrompt="1"/>
          </p:nvPr>
        </p:nvSpPr>
        <p:spPr>
          <a:xfrm>
            <a:off x="6851650" y="3824288"/>
            <a:ext cx="3816350" cy="757237"/>
          </a:xfrm>
        </p:spPr>
        <p:txBody>
          <a:bodyPr wrap="square" lIns="360000" tIns="0" rIns="360000" bIns="0" anchor="ctr" anchorCtr="0">
            <a:normAutofit/>
          </a:bodyPr>
          <a:lstStyle>
            <a:lvl1pPr algn="ctr" fontAlgn="b">
              <a:lnSpc>
                <a:spcPct val="100000"/>
              </a:lnSpc>
              <a:defRPr sz="1600" b="1" i="0">
                <a:solidFill>
                  <a:schemeClr val="bg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9FC53F11-E772-05E6-68F8-8A78709DFA8C}"/>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62F3FDB1-4995-2712-B05C-7C98E21CC925}"/>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15052453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9_Stat_3 Dark Blue">
    <p:bg>
      <p:bgPr>
        <a:solidFill>
          <a:schemeClr val="bg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766763" y="1925539"/>
            <a:ext cx="3025776" cy="3025776"/>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accent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766763" y="2655692"/>
            <a:ext cx="2987758" cy="757238"/>
          </a:xfrm>
        </p:spPr>
        <p:txBody>
          <a:bodyPr lIns="360000" tIns="0" rIns="360000" bIns="0" anchor="ctr" anchorCtr="0">
            <a:noAutofit/>
          </a:bodyPr>
          <a:lstStyle>
            <a:lvl1pPr algn="ctr" fontAlgn="b">
              <a:lnSpc>
                <a:spcPct val="100000"/>
              </a:lnSpc>
              <a:defRPr sz="6000" b="0">
                <a:solidFill>
                  <a:schemeClr val="bg1"/>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766764" y="3412931"/>
            <a:ext cx="3025775" cy="790575"/>
          </a:xfrm>
        </p:spPr>
        <p:txBody>
          <a:bodyPr wrap="square" lIns="360000" tIns="0" rIns="360000" bIns="0" anchor="ctr" anchorCtr="0">
            <a:normAutofit/>
          </a:bodyPr>
          <a:lstStyle>
            <a:lvl1pPr algn="ctr" fontAlgn="b">
              <a:lnSpc>
                <a:spcPct val="100000"/>
              </a:lnSpc>
              <a:defRPr sz="1200" b="1" i="0">
                <a:solidFill>
                  <a:schemeClr val="bg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27" name="Graphic 13">
            <a:extLst>
              <a:ext uri="{FF2B5EF4-FFF2-40B4-BE49-F238E27FC236}">
                <a16:creationId xmlns:a16="http://schemas.microsoft.com/office/drawing/2014/main" id="{D48A2523-2B6D-E191-ACED-FBF30191A077}"/>
              </a:ext>
            </a:extLst>
          </p:cNvPr>
          <p:cNvSpPr/>
          <p:nvPr userDrawn="1"/>
        </p:nvSpPr>
        <p:spPr>
          <a:xfrm>
            <a:off x="4589269" y="1925540"/>
            <a:ext cx="2987757" cy="2987757"/>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accent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28" name="Text Placeholder 7">
            <a:extLst>
              <a:ext uri="{FF2B5EF4-FFF2-40B4-BE49-F238E27FC236}">
                <a16:creationId xmlns:a16="http://schemas.microsoft.com/office/drawing/2014/main" id="{C32AEAE2-B71A-E63E-4428-5C11D4FADD1B}"/>
              </a:ext>
            </a:extLst>
          </p:cNvPr>
          <p:cNvSpPr>
            <a:spLocks noGrp="1"/>
          </p:cNvSpPr>
          <p:nvPr>
            <p:ph type="body" sz="quarter" idx="17" hasCustomPrompt="1"/>
          </p:nvPr>
        </p:nvSpPr>
        <p:spPr>
          <a:xfrm>
            <a:off x="4580053" y="2655692"/>
            <a:ext cx="2987757" cy="757238"/>
          </a:xfrm>
        </p:spPr>
        <p:txBody>
          <a:bodyPr lIns="360000" tIns="0" rIns="360000" bIns="0" anchor="ctr" anchorCtr="0">
            <a:noAutofit/>
          </a:bodyPr>
          <a:lstStyle>
            <a:lvl1pPr algn="ctr" fontAlgn="b">
              <a:lnSpc>
                <a:spcPct val="100000"/>
              </a:lnSpc>
              <a:defRPr sz="6000" b="0">
                <a:solidFill>
                  <a:schemeClr val="bg1"/>
                </a:solidFill>
                <a:latin typeface="Hurme FIN Mono 1a" panose="020B0609030202010107" pitchFamily="49" charset="0"/>
                <a:ea typeface="Hurme FIN Mono 1a" panose="020B0609030202010107" pitchFamily="49" charset="0"/>
              </a:defRPr>
            </a:lvl1pPr>
          </a:lstStyle>
          <a:p>
            <a:pPr lvl="0"/>
            <a:r>
              <a:rPr lang="en-US"/>
              <a:t>###</a:t>
            </a:r>
          </a:p>
        </p:txBody>
      </p:sp>
      <p:sp>
        <p:nvSpPr>
          <p:cNvPr id="29" name="Text Placeholder 7">
            <a:extLst>
              <a:ext uri="{FF2B5EF4-FFF2-40B4-BE49-F238E27FC236}">
                <a16:creationId xmlns:a16="http://schemas.microsoft.com/office/drawing/2014/main" id="{898CB0A4-04E3-B6A7-266F-F1A8C9F52995}"/>
              </a:ext>
            </a:extLst>
          </p:cNvPr>
          <p:cNvSpPr>
            <a:spLocks noGrp="1"/>
          </p:cNvSpPr>
          <p:nvPr>
            <p:ph type="body" sz="quarter" idx="18" hasCustomPrompt="1"/>
          </p:nvPr>
        </p:nvSpPr>
        <p:spPr>
          <a:xfrm>
            <a:off x="4589268" y="3412931"/>
            <a:ext cx="3019621" cy="790575"/>
          </a:xfrm>
        </p:spPr>
        <p:txBody>
          <a:bodyPr wrap="square" lIns="360000" tIns="0" rIns="360000" bIns="0" anchor="ctr" anchorCtr="0">
            <a:normAutofit/>
          </a:bodyPr>
          <a:lstStyle>
            <a:lvl1pPr algn="ctr" fontAlgn="b">
              <a:lnSpc>
                <a:spcPct val="100000"/>
              </a:lnSpc>
              <a:defRPr sz="1200" b="1" i="0">
                <a:solidFill>
                  <a:schemeClr val="bg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0" name="Graphic 13">
            <a:extLst>
              <a:ext uri="{FF2B5EF4-FFF2-40B4-BE49-F238E27FC236}">
                <a16:creationId xmlns:a16="http://schemas.microsoft.com/office/drawing/2014/main" id="{0864852A-E250-C87D-9F4F-9AFE10984E08}"/>
              </a:ext>
            </a:extLst>
          </p:cNvPr>
          <p:cNvSpPr/>
          <p:nvPr userDrawn="1"/>
        </p:nvSpPr>
        <p:spPr>
          <a:xfrm>
            <a:off x="8364538" y="1925539"/>
            <a:ext cx="3060700" cy="30607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accent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31" name="Text Placeholder 7">
            <a:extLst>
              <a:ext uri="{FF2B5EF4-FFF2-40B4-BE49-F238E27FC236}">
                <a16:creationId xmlns:a16="http://schemas.microsoft.com/office/drawing/2014/main" id="{4AF200FE-9DDA-7CA6-630A-A95D16F9304A}"/>
              </a:ext>
            </a:extLst>
          </p:cNvPr>
          <p:cNvSpPr>
            <a:spLocks noGrp="1"/>
          </p:cNvSpPr>
          <p:nvPr>
            <p:ph type="body" sz="quarter" idx="19" hasCustomPrompt="1"/>
          </p:nvPr>
        </p:nvSpPr>
        <p:spPr>
          <a:xfrm>
            <a:off x="8373755" y="2655692"/>
            <a:ext cx="3051484" cy="757238"/>
          </a:xfrm>
        </p:spPr>
        <p:txBody>
          <a:bodyPr lIns="360000" tIns="0" rIns="360000" bIns="0" anchor="ctr" anchorCtr="0">
            <a:noAutofit/>
          </a:bodyPr>
          <a:lstStyle>
            <a:lvl1pPr algn="ctr" fontAlgn="b">
              <a:lnSpc>
                <a:spcPct val="100000"/>
              </a:lnSpc>
              <a:defRPr sz="6000" b="0">
                <a:solidFill>
                  <a:schemeClr val="bg1"/>
                </a:solidFill>
                <a:latin typeface="Hurme FIN Mono 1a" panose="020B0609030202010107" pitchFamily="49" charset="0"/>
                <a:ea typeface="Hurme FIN Mono 1a" panose="020B0609030202010107" pitchFamily="49" charset="0"/>
              </a:defRPr>
            </a:lvl1pPr>
          </a:lstStyle>
          <a:p>
            <a:pPr lvl="0"/>
            <a:r>
              <a:rPr lang="en-US"/>
              <a:t>###</a:t>
            </a:r>
          </a:p>
        </p:txBody>
      </p:sp>
      <p:sp>
        <p:nvSpPr>
          <p:cNvPr id="32" name="Text Placeholder 7">
            <a:extLst>
              <a:ext uri="{FF2B5EF4-FFF2-40B4-BE49-F238E27FC236}">
                <a16:creationId xmlns:a16="http://schemas.microsoft.com/office/drawing/2014/main" id="{910DC696-CE4B-E1E3-063B-F7233C52C4AF}"/>
              </a:ext>
            </a:extLst>
          </p:cNvPr>
          <p:cNvSpPr>
            <a:spLocks noGrp="1"/>
          </p:cNvSpPr>
          <p:nvPr>
            <p:ph type="body" sz="quarter" idx="20" hasCustomPrompt="1"/>
          </p:nvPr>
        </p:nvSpPr>
        <p:spPr>
          <a:xfrm>
            <a:off x="8373754" y="3412931"/>
            <a:ext cx="3051483" cy="790575"/>
          </a:xfrm>
        </p:spPr>
        <p:txBody>
          <a:bodyPr wrap="square" lIns="360000" tIns="0" rIns="360000" bIns="0" anchor="ctr" anchorCtr="0">
            <a:normAutofit/>
          </a:bodyPr>
          <a:lstStyle>
            <a:lvl1pPr algn="ctr" fontAlgn="b">
              <a:lnSpc>
                <a:spcPct val="100000"/>
              </a:lnSpc>
              <a:defRPr sz="1200" b="1" i="0">
                <a:solidFill>
                  <a:schemeClr val="bg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42888D46-82A6-3265-B38A-8CC0EA4A038B}"/>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9F206A15-80EF-3CFE-7CC4-9F09CEA98F7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19613170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09_Stat_1 Dark Blue Dark">
    <p:bg>
      <p:bgPr>
        <a:solidFill>
          <a:schemeClr val="accent1"/>
        </a:solidFill>
        <a:effectLst/>
      </p:bgPr>
    </p:bg>
    <p:spTree>
      <p:nvGrpSpPr>
        <p:cNvPr id="1" name=""/>
        <p:cNvGrpSpPr/>
        <p:nvPr/>
      </p:nvGrpSpPr>
      <p:grpSpPr>
        <a:xfrm>
          <a:off x="0" y="0"/>
          <a:ext cx="0" cy="0"/>
          <a:chOff x="0" y="0"/>
          <a:chExt cx="0" cy="0"/>
        </a:xfrm>
      </p:grpSpPr>
      <p:sp>
        <p:nvSpPr>
          <p:cNvPr id="13" name="Graphic 13">
            <a:extLst>
              <a:ext uri="{FF2B5EF4-FFF2-40B4-BE49-F238E27FC236}">
                <a16:creationId xmlns:a16="http://schemas.microsoft.com/office/drawing/2014/main" id="{5A40ABD8-F72F-1B48-5BD4-ADEE658604CC}"/>
              </a:ext>
            </a:extLst>
          </p:cNvPr>
          <p:cNvSpPr/>
          <p:nvPr userDrawn="1"/>
        </p:nvSpPr>
        <p:spPr>
          <a:xfrm>
            <a:off x="3819295" y="765176"/>
            <a:ext cx="4553412" cy="45720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bg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8" name="Text Placeholder 7">
            <a:extLst>
              <a:ext uri="{FF2B5EF4-FFF2-40B4-BE49-F238E27FC236}">
                <a16:creationId xmlns:a16="http://schemas.microsoft.com/office/drawing/2014/main" id="{0B852748-A5FA-0A49-AF8E-298BF507A765}"/>
              </a:ext>
            </a:extLst>
          </p:cNvPr>
          <p:cNvSpPr>
            <a:spLocks noGrp="1"/>
          </p:cNvSpPr>
          <p:nvPr>
            <p:ph type="body" sz="quarter" idx="14" hasCustomPrompt="1"/>
          </p:nvPr>
        </p:nvSpPr>
        <p:spPr>
          <a:xfrm>
            <a:off x="3792538" y="1520824"/>
            <a:ext cx="4580168" cy="1900654"/>
          </a:xfrm>
        </p:spPr>
        <p:txBody>
          <a:bodyPr lIns="360000" tIns="0" rIns="360000" bIns="0" anchor="ctr" anchorCtr="0">
            <a:normAutofit/>
          </a:bodyPr>
          <a:lstStyle>
            <a:lvl1pPr algn="ctr" fontAlgn="b">
              <a:lnSpc>
                <a:spcPct val="100000"/>
              </a:lnSpc>
              <a:defRPr sz="11500" b="0">
                <a:solidFill>
                  <a:srgbClr val="FFCC00"/>
                </a:solidFill>
                <a:latin typeface="Hurme FIN Mono 1a" panose="020B0609030202010107" pitchFamily="49" charset="0"/>
                <a:ea typeface="Hurme FIN Mono 1a" panose="020B0609030202010107" pitchFamily="49" charset="0"/>
              </a:defRPr>
            </a:lvl1pPr>
          </a:lstStyle>
          <a:p>
            <a:pPr lvl="0"/>
            <a:r>
              <a:rPr lang="en-US"/>
              <a:t>###</a:t>
            </a:r>
          </a:p>
        </p:txBody>
      </p:sp>
      <p:sp>
        <p:nvSpPr>
          <p:cNvPr id="11" name="Text Placeholder 7">
            <a:extLst>
              <a:ext uri="{FF2B5EF4-FFF2-40B4-BE49-F238E27FC236}">
                <a16:creationId xmlns:a16="http://schemas.microsoft.com/office/drawing/2014/main" id="{F9AF8D55-25B0-4106-90C9-FFC60DB58C67}"/>
              </a:ext>
            </a:extLst>
          </p:cNvPr>
          <p:cNvSpPr>
            <a:spLocks noGrp="1"/>
          </p:cNvSpPr>
          <p:nvPr>
            <p:ph type="body" sz="quarter" idx="15" hasCustomPrompt="1"/>
          </p:nvPr>
        </p:nvSpPr>
        <p:spPr>
          <a:xfrm>
            <a:off x="3792538" y="3436523"/>
            <a:ext cx="4580168" cy="1145003"/>
          </a:xfrm>
        </p:spPr>
        <p:txBody>
          <a:bodyPr wrap="square" lIns="360000" tIns="0" rIns="360000" bIns="0" anchor="ctr" anchorCtr="0">
            <a:normAutofit/>
          </a:bodyPr>
          <a:lstStyle>
            <a:lvl1pPr algn="ctr" fontAlgn="b">
              <a:lnSpc>
                <a:spcPct val="100000"/>
              </a:lnSpc>
              <a:defRPr sz="20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2003673D-F227-BEE5-7FC4-B893FBFB41BE}"/>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16D3A4BF-528C-FF5F-CF42-EE1559B3375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8288550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09_Stat_2 Dark Blue Dark">
    <p:bg>
      <p:bgPr>
        <a:solidFill>
          <a:schemeClr val="accent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1524001" y="1520826"/>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bg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1524001" y="2276475"/>
            <a:ext cx="3816349" cy="1547813"/>
          </a:xfrm>
        </p:spPr>
        <p:txBody>
          <a:bodyPr lIns="360000" tIns="0" rIns="360000" bIns="0" anchor="ctr" anchorCtr="0">
            <a:normAutofit/>
          </a:bodyPr>
          <a:lstStyle>
            <a:lvl1pPr algn="ctr" fontAlgn="b">
              <a:lnSpc>
                <a:spcPct val="100000"/>
              </a:lnSpc>
              <a:defRPr sz="9200" b="0">
                <a:solidFill>
                  <a:srgbClr val="FFCC00"/>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1524001" y="3824288"/>
            <a:ext cx="3816350" cy="757237"/>
          </a:xfrm>
        </p:spPr>
        <p:txBody>
          <a:bodyPr wrap="square" lIns="360000" tIns="0" rIns="360000" bIns="0" anchor="ctr" anchorCtr="0">
            <a:normAutofit/>
          </a:bodyPr>
          <a:lstStyle>
            <a:lvl1pPr algn="ctr" fontAlgn="b">
              <a:lnSpc>
                <a:spcPct val="100000"/>
              </a:lnSpc>
              <a:defRPr sz="16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18" name="Graphic 13">
            <a:extLst>
              <a:ext uri="{FF2B5EF4-FFF2-40B4-BE49-F238E27FC236}">
                <a16:creationId xmlns:a16="http://schemas.microsoft.com/office/drawing/2014/main" id="{EE15A84C-2626-7580-9ACD-E95CC93E3F4C}"/>
              </a:ext>
            </a:extLst>
          </p:cNvPr>
          <p:cNvSpPr/>
          <p:nvPr userDrawn="1"/>
        </p:nvSpPr>
        <p:spPr>
          <a:xfrm>
            <a:off x="6851652" y="1520825"/>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bg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9" name="Text Placeholder 7">
            <a:extLst>
              <a:ext uri="{FF2B5EF4-FFF2-40B4-BE49-F238E27FC236}">
                <a16:creationId xmlns:a16="http://schemas.microsoft.com/office/drawing/2014/main" id="{1F4A60E2-C0EA-5410-7F45-DE05790FC08A}"/>
              </a:ext>
            </a:extLst>
          </p:cNvPr>
          <p:cNvSpPr>
            <a:spLocks noGrp="1"/>
          </p:cNvSpPr>
          <p:nvPr>
            <p:ph type="body" sz="quarter" idx="17" hasCustomPrompt="1"/>
          </p:nvPr>
        </p:nvSpPr>
        <p:spPr>
          <a:xfrm>
            <a:off x="6851652" y="2276475"/>
            <a:ext cx="3816349" cy="1547812"/>
          </a:xfrm>
        </p:spPr>
        <p:txBody>
          <a:bodyPr lIns="360000" tIns="0" rIns="360000" bIns="0" anchor="b" anchorCtr="0">
            <a:normAutofit/>
          </a:bodyPr>
          <a:lstStyle>
            <a:lvl1pPr algn="ctr" fontAlgn="b">
              <a:lnSpc>
                <a:spcPct val="100000"/>
              </a:lnSpc>
              <a:defRPr sz="9200" b="0">
                <a:solidFill>
                  <a:srgbClr val="FFCC00"/>
                </a:solidFill>
                <a:latin typeface="Hurme FIN Mono 1a" panose="020B0609030202010107" pitchFamily="49" charset="0"/>
                <a:ea typeface="Hurme FIN Mono 1a" panose="020B0609030202010107" pitchFamily="49" charset="0"/>
              </a:defRPr>
            </a:lvl1pPr>
          </a:lstStyle>
          <a:p>
            <a:pPr lvl="0"/>
            <a:r>
              <a:rPr lang="en-US"/>
              <a:t>###</a:t>
            </a:r>
          </a:p>
        </p:txBody>
      </p:sp>
      <p:sp>
        <p:nvSpPr>
          <p:cNvPr id="20" name="Text Placeholder 7">
            <a:extLst>
              <a:ext uri="{FF2B5EF4-FFF2-40B4-BE49-F238E27FC236}">
                <a16:creationId xmlns:a16="http://schemas.microsoft.com/office/drawing/2014/main" id="{A1F695C7-CE3C-6273-F8C5-5F2628596575}"/>
              </a:ext>
            </a:extLst>
          </p:cNvPr>
          <p:cNvSpPr>
            <a:spLocks noGrp="1"/>
          </p:cNvSpPr>
          <p:nvPr>
            <p:ph type="body" sz="quarter" idx="18" hasCustomPrompt="1"/>
          </p:nvPr>
        </p:nvSpPr>
        <p:spPr>
          <a:xfrm>
            <a:off x="6851650" y="3824288"/>
            <a:ext cx="3816350" cy="757237"/>
          </a:xfrm>
        </p:spPr>
        <p:txBody>
          <a:bodyPr wrap="square" lIns="360000" tIns="0" rIns="360000" bIns="0" anchor="ctr" anchorCtr="0">
            <a:normAutofit/>
          </a:bodyPr>
          <a:lstStyle>
            <a:lvl1pPr algn="ctr" fontAlgn="b">
              <a:lnSpc>
                <a:spcPct val="100000"/>
              </a:lnSpc>
              <a:defRPr sz="16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9FC53F11-E772-05E6-68F8-8A78709DFA8C}"/>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62F3FDB1-4995-2712-B05C-7C98E21CC925}"/>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4388776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09_Stat_3 Dark Blue Dark">
    <p:bg>
      <p:bgPr>
        <a:solidFill>
          <a:schemeClr val="accent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766763" y="1925539"/>
            <a:ext cx="3025776" cy="3025776"/>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bg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766763" y="2655692"/>
            <a:ext cx="2987758" cy="757238"/>
          </a:xfrm>
        </p:spPr>
        <p:txBody>
          <a:bodyPr lIns="360000" tIns="0" rIns="360000" bIns="0" anchor="ctr" anchorCtr="0">
            <a:noAutofit/>
          </a:bodyPr>
          <a:lstStyle>
            <a:lvl1pPr algn="ctr" fontAlgn="b">
              <a:lnSpc>
                <a:spcPct val="100000"/>
              </a:lnSpc>
              <a:defRPr sz="6000" b="0">
                <a:solidFill>
                  <a:srgbClr val="FFCC00"/>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766764" y="3412931"/>
            <a:ext cx="3025775"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27" name="Graphic 13">
            <a:extLst>
              <a:ext uri="{FF2B5EF4-FFF2-40B4-BE49-F238E27FC236}">
                <a16:creationId xmlns:a16="http://schemas.microsoft.com/office/drawing/2014/main" id="{D48A2523-2B6D-E191-ACED-FBF30191A077}"/>
              </a:ext>
            </a:extLst>
          </p:cNvPr>
          <p:cNvSpPr/>
          <p:nvPr userDrawn="1"/>
        </p:nvSpPr>
        <p:spPr>
          <a:xfrm>
            <a:off x="4589269" y="1925540"/>
            <a:ext cx="2987757" cy="2987757"/>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bg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28" name="Text Placeholder 7">
            <a:extLst>
              <a:ext uri="{FF2B5EF4-FFF2-40B4-BE49-F238E27FC236}">
                <a16:creationId xmlns:a16="http://schemas.microsoft.com/office/drawing/2014/main" id="{C32AEAE2-B71A-E63E-4428-5C11D4FADD1B}"/>
              </a:ext>
            </a:extLst>
          </p:cNvPr>
          <p:cNvSpPr>
            <a:spLocks noGrp="1"/>
          </p:cNvSpPr>
          <p:nvPr>
            <p:ph type="body" sz="quarter" idx="17" hasCustomPrompt="1"/>
          </p:nvPr>
        </p:nvSpPr>
        <p:spPr>
          <a:xfrm>
            <a:off x="4580053" y="2655692"/>
            <a:ext cx="2987757" cy="757238"/>
          </a:xfrm>
        </p:spPr>
        <p:txBody>
          <a:bodyPr lIns="360000" tIns="0" rIns="360000" bIns="0" anchor="ctr" anchorCtr="0">
            <a:noAutofit/>
          </a:bodyPr>
          <a:lstStyle>
            <a:lvl1pPr algn="ctr" fontAlgn="b">
              <a:lnSpc>
                <a:spcPct val="100000"/>
              </a:lnSpc>
              <a:defRPr sz="6000" b="0">
                <a:solidFill>
                  <a:srgbClr val="FFCC00"/>
                </a:solidFill>
                <a:latin typeface="Hurme FIN Mono 1a" panose="020B0609030202010107" pitchFamily="49" charset="0"/>
                <a:ea typeface="Hurme FIN Mono 1a" panose="020B0609030202010107" pitchFamily="49" charset="0"/>
              </a:defRPr>
            </a:lvl1pPr>
          </a:lstStyle>
          <a:p>
            <a:pPr lvl="0"/>
            <a:r>
              <a:rPr lang="en-US"/>
              <a:t>###</a:t>
            </a:r>
          </a:p>
        </p:txBody>
      </p:sp>
      <p:sp>
        <p:nvSpPr>
          <p:cNvPr id="29" name="Text Placeholder 7">
            <a:extLst>
              <a:ext uri="{FF2B5EF4-FFF2-40B4-BE49-F238E27FC236}">
                <a16:creationId xmlns:a16="http://schemas.microsoft.com/office/drawing/2014/main" id="{898CB0A4-04E3-B6A7-266F-F1A8C9F52995}"/>
              </a:ext>
            </a:extLst>
          </p:cNvPr>
          <p:cNvSpPr>
            <a:spLocks noGrp="1"/>
          </p:cNvSpPr>
          <p:nvPr>
            <p:ph type="body" sz="quarter" idx="18" hasCustomPrompt="1"/>
          </p:nvPr>
        </p:nvSpPr>
        <p:spPr>
          <a:xfrm>
            <a:off x="4589268" y="3412931"/>
            <a:ext cx="3019621"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0" name="Graphic 13">
            <a:extLst>
              <a:ext uri="{FF2B5EF4-FFF2-40B4-BE49-F238E27FC236}">
                <a16:creationId xmlns:a16="http://schemas.microsoft.com/office/drawing/2014/main" id="{0864852A-E250-C87D-9F4F-9AFE10984E08}"/>
              </a:ext>
            </a:extLst>
          </p:cNvPr>
          <p:cNvSpPr/>
          <p:nvPr userDrawn="1"/>
        </p:nvSpPr>
        <p:spPr>
          <a:xfrm>
            <a:off x="8364538" y="1925539"/>
            <a:ext cx="3060700" cy="30607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chemeClr val="bg1"/>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31" name="Text Placeholder 7">
            <a:extLst>
              <a:ext uri="{FF2B5EF4-FFF2-40B4-BE49-F238E27FC236}">
                <a16:creationId xmlns:a16="http://schemas.microsoft.com/office/drawing/2014/main" id="{4AF200FE-9DDA-7CA6-630A-A95D16F9304A}"/>
              </a:ext>
            </a:extLst>
          </p:cNvPr>
          <p:cNvSpPr>
            <a:spLocks noGrp="1"/>
          </p:cNvSpPr>
          <p:nvPr>
            <p:ph type="body" sz="quarter" idx="19" hasCustomPrompt="1"/>
          </p:nvPr>
        </p:nvSpPr>
        <p:spPr>
          <a:xfrm>
            <a:off x="8373755" y="2655692"/>
            <a:ext cx="3051484" cy="757238"/>
          </a:xfrm>
        </p:spPr>
        <p:txBody>
          <a:bodyPr lIns="360000" tIns="0" rIns="360000" bIns="0" anchor="ctr" anchorCtr="0">
            <a:noAutofit/>
          </a:bodyPr>
          <a:lstStyle>
            <a:lvl1pPr algn="ctr" fontAlgn="b">
              <a:lnSpc>
                <a:spcPct val="100000"/>
              </a:lnSpc>
              <a:defRPr sz="6000" b="0">
                <a:solidFill>
                  <a:srgbClr val="FFCC00"/>
                </a:solidFill>
                <a:latin typeface="Hurme FIN Mono 1a" panose="020B0609030202010107" pitchFamily="49" charset="0"/>
                <a:ea typeface="Hurme FIN Mono 1a" panose="020B0609030202010107" pitchFamily="49" charset="0"/>
              </a:defRPr>
            </a:lvl1pPr>
          </a:lstStyle>
          <a:p>
            <a:pPr lvl="0"/>
            <a:r>
              <a:rPr lang="en-US"/>
              <a:t>###</a:t>
            </a:r>
          </a:p>
        </p:txBody>
      </p:sp>
      <p:sp>
        <p:nvSpPr>
          <p:cNvPr id="32" name="Text Placeholder 7">
            <a:extLst>
              <a:ext uri="{FF2B5EF4-FFF2-40B4-BE49-F238E27FC236}">
                <a16:creationId xmlns:a16="http://schemas.microsoft.com/office/drawing/2014/main" id="{910DC696-CE4B-E1E3-063B-F7233C52C4AF}"/>
              </a:ext>
            </a:extLst>
          </p:cNvPr>
          <p:cNvSpPr>
            <a:spLocks noGrp="1"/>
          </p:cNvSpPr>
          <p:nvPr>
            <p:ph type="body" sz="quarter" idx="20" hasCustomPrompt="1"/>
          </p:nvPr>
        </p:nvSpPr>
        <p:spPr>
          <a:xfrm>
            <a:off x="8373754" y="3412931"/>
            <a:ext cx="3051483"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42888D46-82A6-3265-B38A-8CC0EA4A038B}"/>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9F206A15-80EF-3CFE-7CC4-9F09CEA98F7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36093961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09_Stat_1 Brand">
    <p:bg>
      <p:bgPr>
        <a:solidFill>
          <a:schemeClr val="bg1"/>
        </a:solidFill>
        <a:effectLst/>
      </p:bgPr>
    </p:bg>
    <p:spTree>
      <p:nvGrpSpPr>
        <p:cNvPr id="1" name=""/>
        <p:cNvGrpSpPr/>
        <p:nvPr/>
      </p:nvGrpSpPr>
      <p:grpSpPr>
        <a:xfrm>
          <a:off x="0" y="0"/>
          <a:ext cx="0" cy="0"/>
          <a:chOff x="0" y="0"/>
          <a:chExt cx="0" cy="0"/>
        </a:xfrm>
      </p:grpSpPr>
      <p:sp>
        <p:nvSpPr>
          <p:cNvPr id="13" name="Graphic 13">
            <a:extLst>
              <a:ext uri="{FF2B5EF4-FFF2-40B4-BE49-F238E27FC236}">
                <a16:creationId xmlns:a16="http://schemas.microsoft.com/office/drawing/2014/main" id="{5A40ABD8-F72F-1B48-5BD4-ADEE658604CC}"/>
              </a:ext>
            </a:extLst>
          </p:cNvPr>
          <p:cNvSpPr/>
          <p:nvPr userDrawn="1"/>
        </p:nvSpPr>
        <p:spPr>
          <a:xfrm>
            <a:off x="3819295" y="765176"/>
            <a:ext cx="4553412" cy="45720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8" name="Text Placeholder 7">
            <a:extLst>
              <a:ext uri="{FF2B5EF4-FFF2-40B4-BE49-F238E27FC236}">
                <a16:creationId xmlns:a16="http://schemas.microsoft.com/office/drawing/2014/main" id="{0B852748-A5FA-0A49-AF8E-298BF507A765}"/>
              </a:ext>
            </a:extLst>
          </p:cNvPr>
          <p:cNvSpPr>
            <a:spLocks noGrp="1"/>
          </p:cNvSpPr>
          <p:nvPr>
            <p:ph type="body" sz="quarter" idx="14" hasCustomPrompt="1"/>
          </p:nvPr>
        </p:nvSpPr>
        <p:spPr>
          <a:xfrm>
            <a:off x="3792538" y="1520824"/>
            <a:ext cx="4580168" cy="1900654"/>
          </a:xfrm>
        </p:spPr>
        <p:txBody>
          <a:bodyPr lIns="360000" tIns="0" rIns="360000" bIns="0" anchor="ctr" anchorCtr="0">
            <a:normAutofit/>
          </a:bodyPr>
          <a:lstStyle>
            <a:lvl1pPr algn="ctr" fontAlgn="b">
              <a:lnSpc>
                <a:spcPct val="100000"/>
              </a:lnSpc>
              <a:defRPr sz="115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11" name="Text Placeholder 7">
            <a:extLst>
              <a:ext uri="{FF2B5EF4-FFF2-40B4-BE49-F238E27FC236}">
                <a16:creationId xmlns:a16="http://schemas.microsoft.com/office/drawing/2014/main" id="{F9AF8D55-25B0-4106-90C9-FFC60DB58C67}"/>
              </a:ext>
            </a:extLst>
          </p:cNvPr>
          <p:cNvSpPr>
            <a:spLocks noGrp="1"/>
          </p:cNvSpPr>
          <p:nvPr>
            <p:ph type="body" sz="quarter" idx="15" hasCustomPrompt="1"/>
          </p:nvPr>
        </p:nvSpPr>
        <p:spPr>
          <a:xfrm>
            <a:off x="3792538" y="3436523"/>
            <a:ext cx="4580168" cy="1145003"/>
          </a:xfrm>
        </p:spPr>
        <p:txBody>
          <a:bodyPr wrap="square" lIns="360000" tIns="0" rIns="360000" bIns="0" anchor="ctr" anchorCtr="0">
            <a:normAutofit/>
          </a:bodyPr>
          <a:lstStyle>
            <a:lvl1pPr algn="ctr" fontAlgn="b">
              <a:lnSpc>
                <a:spcPct val="100000"/>
              </a:lnSpc>
              <a:defRPr sz="20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2003673D-F227-BEE5-7FC4-B893FBFB41BE}"/>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16D3A4BF-528C-FF5F-CF42-EE1559B3375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3320969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9_Stat_2 Brand">
    <p:bg>
      <p:bgPr>
        <a:solidFill>
          <a:schemeClr val="bg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1524001" y="1520826"/>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1524001" y="2276475"/>
            <a:ext cx="3816349" cy="1547813"/>
          </a:xfrm>
        </p:spPr>
        <p:txBody>
          <a:bodyPr lIns="360000" tIns="0" rIns="360000" bIns="0" anchor="ctr" anchorCtr="0">
            <a:normAutofit/>
          </a:bodyPr>
          <a:lstStyle>
            <a:lvl1pPr algn="ctr" fontAlgn="b">
              <a:lnSpc>
                <a:spcPct val="100000"/>
              </a:lnSpc>
              <a:defRPr sz="92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1524001" y="3824288"/>
            <a:ext cx="3816350" cy="757237"/>
          </a:xfrm>
        </p:spPr>
        <p:txBody>
          <a:bodyPr wrap="square" lIns="360000" tIns="0" rIns="360000" bIns="0" anchor="ctr" anchorCtr="0">
            <a:normAutofit/>
          </a:bodyPr>
          <a:lstStyle>
            <a:lvl1pPr algn="ctr" fontAlgn="b">
              <a:lnSpc>
                <a:spcPct val="100000"/>
              </a:lnSpc>
              <a:defRPr sz="16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18" name="Graphic 13">
            <a:extLst>
              <a:ext uri="{FF2B5EF4-FFF2-40B4-BE49-F238E27FC236}">
                <a16:creationId xmlns:a16="http://schemas.microsoft.com/office/drawing/2014/main" id="{EE15A84C-2626-7580-9ACD-E95CC93E3F4C}"/>
              </a:ext>
            </a:extLst>
          </p:cNvPr>
          <p:cNvSpPr/>
          <p:nvPr userDrawn="1"/>
        </p:nvSpPr>
        <p:spPr>
          <a:xfrm>
            <a:off x="6851652" y="1520825"/>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9" name="Text Placeholder 7">
            <a:extLst>
              <a:ext uri="{FF2B5EF4-FFF2-40B4-BE49-F238E27FC236}">
                <a16:creationId xmlns:a16="http://schemas.microsoft.com/office/drawing/2014/main" id="{1F4A60E2-C0EA-5410-7F45-DE05790FC08A}"/>
              </a:ext>
            </a:extLst>
          </p:cNvPr>
          <p:cNvSpPr>
            <a:spLocks noGrp="1"/>
          </p:cNvSpPr>
          <p:nvPr>
            <p:ph type="body" sz="quarter" idx="17" hasCustomPrompt="1"/>
          </p:nvPr>
        </p:nvSpPr>
        <p:spPr>
          <a:xfrm>
            <a:off x="6851652" y="2276475"/>
            <a:ext cx="3816349" cy="1547812"/>
          </a:xfrm>
        </p:spPr>
        <p:txBody>
          <a:bodyPr lIns="360000" tIns="0" rIns="360000" bIns="0" anchor="b" anchorCtr="0">
            <a:normAutofit/>
          </a:bodyPr>
          <a:lstStyle>
            <a:lvl1pPr algn="ctr" fontAlgn="b">
              <a:lnSpc>
                <a:spcPct val="100000"/>
              </a:lnSpc>
              <a:defRPr sz="92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20" name="Text Placeholder 7">
            <a:extLst>
              <a:ext uri="{FF2B5EF4-FFF2-40B4-BE49-F238E27FC236}">
                <a16:creationId xmlns:a16="http://schemas.microsoft.com/office/drawing/2014/main" id="{A1F695C7-CE3C-6273-F8C5-5F2628596575}"/>
              </a:ext>
            </a:extLst>
          </p:cNvPr>
          <p:cNvSpPr>
            <a:spLocks noGrp="1"/>
          </p:cNvSpPr>
          <p:nvPr>
            <p:ph type="body" sz="quarter" idx="18" hasCustomPrompt="1"/>
          </p:nvPr>
        </p:nvSpPr>
        <p:spPr>
          <a:xfrm>
            <a:off x="6851650" y="3824288"/>
            <a:ext cx="3816350" cy="757237"/>
          </a:xfrm>
        </p:spPr>
        <p:txBody>
          <a:bodyPr wrap="square" lIns="360000" tIns="0" rIns="360000" bIns="0" anchor="ctr" anchorCtr="0">
            <a:normAutofit/>
          </a:bodyPr>
          <a:lstStyle>
            <a:lvl1pPr algn="ctr" fontAlgn="b">
              <a:lnSpc>
                <a:spcPct val="100000"/>
              </a:lnSpc>
              <a:defRPr sz="16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9FC53F11-E772-05E6-68F8-8A78709DFA8C}"/>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62F3FDB1-4995-2712-B05C-7C98E21CC925}"/>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0425277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9_Stat_3 Brand">
    <p:bg>
      <p:bgPr>
        <a:solidFill>
          <a:schemeClr val="bg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766763" y="1925539"/>
            <a:ext cx="3025776" cy="3025776"/>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766763" y="2655692"/>
            <a:ext cx="2987758" cy="757238"/>
          </a:xfrm>
        </p:spPr>
        <p:txBody>
          <a:bodyPr lIns="360000" tIns="0" rIns="360000" bIns="0" anchor="ctr" anchorCtr="0">
            <a:noAutofit/>
          </a:bodyPr>
          <a:lstStyle>
            <a:lvl1pPr algn="ctr" fontAlgn="b">
              <a:lnSpc>
                <a:spcPct val="100000"/>
              </a:lnSpc>
              <a:defRPr sz="60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766764" y="3412931"/>
            <a:ext cx="3025775"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27" name="Graphic 13">
            <a:extLst>
              <a:ext uri="{FF2B5EF4-FFF2-40B4-BE49-F238E27FC236}">
                <a16:creationId xmlns:a16="http://schemas.microsoft.com/office/drawing/2014/main" id="{D48A2523-2B6D-E191-ACED-FBF30191A077}"/>
              </a:ext>
            </a:extLst>
          </p:cNvPr>
          <p:cNvSpPr/>
          <p:nvPr userDrawn="1"/>
        </p:nvSpPr>
        <p:spPr>
          <a:xfrm>
            <a:off x="4589269" y="1925540"/>
            <a:ext cx="2987757" cy="2987757"/>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28" name="Text Placeholder 7">
            <a:extLst>
              <a:ext uri="{FF2B5EF4-FFF2-40B4-BE49-F238E27FC236}">
                <a16:creationId xmlns:a16="http://schemas.microsoft.com/office/drawing/2014/main" id="{C32AEAE2-B71A-E63E-4428-5C11D4FADD1B}"/>
              </a:ext>
            </a:extLst>
          </p:cNvPr>
          <p:cNvSpPr>
            <a:spLocks noGrp="1"/>
          </p:cNvSpPr>
          <p:nvPr>
            <p:ph type="body" sz="quarter" idx="17" hasCustomPrompt="1"/>
          </p:nvPr>
        </p:nvSpPr>
        <p:spPr>
          <a:xfrm>
            <a:off x="4580053" y="2655692"/>
            <a:ext cx="2987757" cy="757238"/>
          </a:xfrm>
        </p:spPr>
        <p:txBody>
          <a:bodyPr lIns="360000" tIns="0" rIns="360000" bIns="0" anchor="ctr" anchorCtr="0">
            <a:noAutofit/>
          </a:bodyPr>
          <a:lstStyle>
            <a:lvl1pPr algn="ctr" fontAlgn="b">
              <a:lnSpc>
                <a:spcPct val="100000"/>
              </a:lnSpc>
              <a:defRPr sz="60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29" name="Text Placeholder 7">
            <a:extLst>
              <a:ext uri="{FF2B5EF4-FFF2-40B4-BE49-F238E27FC236}">
                <a16:creationId xmlns:a16="http://schemas.microsoft.com/office/drawing/2014/main" id="{898CB0A4-04E3-B6A7-266F-F1A8C9F52995}"/>
              </a:ext>
            </a:extLst>
          </p:cNvPr>
          <p:cNvSpPr>
            <a:spLocks noGrp="1"/>
          </p:cNvSpPr>
          <p:nvPr>
            <p:ph type="body" sz="quarter" idx="18" hasCustomPrompt="1"/>
          </p:nvPr>
        </p:nvSpPr>
        <p:spPr>
          <a:xfrm>
            <a:off x="4589268" y="3412931"/>
            <a:ext cx="3019621"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0" name="Graphic 13">
            <a:extLst>
              <a:ext uri="{FF2B5EF4-FFF2-40B4-BE49-F238E27FC236}">
                <a16:creationId xmlns:a16="http://schemas.microsoft.com/office/drawing/2014/main" id="{0864852A-E250-C87D-9F4F-9AFE10984E08}"/>
              </a:ext>
            </a:extLst>
          </p:cNvPr>
          <p:cNvSpPr/>
          <p:nvPr userDrawn="1"/>
        </p:nvSpPr>
        <p:spPr>
          <a:xfrm>
            <a:off x="8364538" y="1925539"/>
            <a:ext cx="3060700" cy="30607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31" name="Text Placeholder 7">
            <a:extLst>
              <a:ext uri="{FF2B5EF4-FFF2-40B4-BE49-F238E27FC236}">
                <a16:creationId xmlns:a16="http://schemas.microsoft.com/office/drawing/2014/main" id="{4AF200FE-9DDA-7CA6-630A-A95D16F9304A}"/>
              </a:ext>
            </a:extLst>
          </p:cNvPr>
          <p:cNvSpPr>
            <a:spLocks noGrp="1"/>
          </p:cNvSpPr>
          <p:nvPr>
            <p:ph type="body" sz="quarter" idx="19" hasCustomPrompt="1"/>
          </p:nvPr>
        </p:nvSpPr>
        <p:spPr>
          <a:xfrm>
            <a:off x="8373755" y="2655692"/>
            <a:ext cx="3051484" cy="757238"/>
          </a:xfrm>
        </p:spPr>
        <p:txBody>
          <a:bodyPr lIns="360000" tIns="0" rIns="360000" bIns="0" anchor="ctr" anchorCtr="0">
            <a:noAutofit/>
          </a:bodyPr>
          <a:lstStyle>
            <a:lvl1pPr algn="ctr" fontAlgn="b">
              <a:lnSpc>
                <a:spcPct val="100000"/>
              </a:lnSpc>
              <a:defRPr sz="60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32" name="Text Placeholder 7">
            <a:extLst>
              <a:ext uri="{FF2B5EF4-FFF2-40B4-BE49-F238E27FC236}">
                <a16:creationId xmlns:a16="http://schemas.microsoft.com/office/drawing/2014/main" id="{910DC696-CE4B-E1E3-063B-F7233C52C4AF}"/>
              </a:ext>
            </a:extLst>
          </p:cNvPr>
          <p:cNvSpPr>
            <a:spLocks noGrp="1"/>
          </p:cNvSpPr>
          <p:nvPr>
            <p:ph type="body" sz="quarter" idx="20" hasCustomPrompt="1"/>
          </p:nvPr>
        </p:nvSpPr>
        <p:spPr>
          <a:xfrm>
            <a:off x="8373754" y="3412931"/>
            <a:ext cx="3051483"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42888D46-82A6-3265-B38A-8CC0EA4A038B}"/>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tx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9F206A15-80EF-3CFE-7CC4-9F09CEA98F7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18076030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09_Stat_1 Brand Dark">
    <p:bg>
      <p:bgPr>
        <a:solidFill>
          <a:schemeClr val="accent1"/>
        </a:solidFill>
        <a:effectLst/>
      </p:bgPr>
    </p:bg>
    <p:spTree>
      <p:nvGrpSpPr>
        <p:cNvPr id="1" name=""/>
        <p:cNvGrpSpPr/>
        <p:nvPr/>
      </p:nvGrpSpPr>
      <p:grpSpPr>
        <a:xfrm>
          <a:off x="0" y="0"/>
          <a:ext cx="0" cy="0"/>
          <a:chOff x="0" y="0"/>
          <a:chExt cx="0" cy="0"/>
        </a:xfrm>
      </p:grpSpPr>
      <p:sp>
        <p:nvSpPr>
          <p:cNvPr id="13" name="Graphic 13">
            <a:extLst>
              <a:ext uri="{FF2B5EF4-FFF2-40B4-BE49-F238E27FC236}">
                <a16:creationId xmlns:a16="http://schemas.microsoft.com/office/drawing/2014/main" id="{5A40ABD8-F72F-1B48-5BD4-ADEE658604CC}"/>
              </a:ext>
            </a:extLst>
          </p:cNvPr>
          <p:cNvSpPr/>
          <p:nvPr userDrawn="1"/>
        </p:nvSpPr>
        <p:spPr>
          <a:xfrm>
            <a:off x="3819295" y="765176"/>
            <a:ext cx="4553412" cy="45720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8" name="Text Placeholder 7">
            <a:extLst>
              <a:ext uri="{FF2B5EF4-FFF2-40B4-BE49-F238E27FC236}">
                <a16:creationId xmlns:a16="http://schemas.microsoft.com/office/drawing/2014/main" id="{0B852748-A5FA-0A49-AF8E-298BF507A765}"/>
              </a:ext>
            </a:extLst>
          </p:cNvPr>
          <p:cNvSpPr>
            <a:spLocks noGrp="1"/>
          </p:cNvSpPr>
          <p:nvPr>
            <p:ph type="body" sz="quarter" idx="14" hasCustomPrompt="1"/>
          </p:nvPr>
        </p:nvSpPr>
        <p:spPr>
          <a:xfrm>
            <a:off x="3792538" y="1520824"/>
            <a:ext cx="4580168" cy="1900654"/>
          </a:xfrm>
        </p:spPr>
        <p:txBody>
          <a:bodyPr lIns="360000" tIns="0" rIns="360000" bIns="0" anchor="ctr" anchorCtr="0">
            <a:normAutofit/>
          </a:bodyPr>
          <a:lstStyle>
            <a:lvl1pPr algn="ctr" fontAlgn="b">
              <a:lnSpc>
                <a:spcPct val="100000"/>
              </a:lnSpc>
              <a:defRPr sz="115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11" name="Text Placeholder 7">
            <a:extLst>
              <a:ext uri="{FF2B5EF4-FFF2-40B4-BE49-F238E27FC236}">
                <a16:creationId xmlns:a16="http://schemas.microsoft.com/office/drawing/2014/main" id="{F9AF8D55-25B0-4106-90C9-FFC60DB58C67}"/>
              </a:ext>
            </a:extLst>
          </p:cNvPr>
          <p:cNvSpPr>
            <a:spLocks noGrp="1"/>
          </p:cNvSpPr>
          <p:nvPr>
            <p:ph type="body" sz="quarter" idx="15" hasCustomPrompt="1"/>
          </p:nvPr>
        </p:nvSpPr>
        <p:spPr>
          <a:xfrm>
            <a:off x="3792538" y="3436523"/>
            <a:ext cx="4580168" cy="1145003"/>
          </a:xfrm>
        </p:spPr>
        <p:txBody>
          <a:bodyPr wrap="square" lIns="360000" tIns="0" rIns="360000" bIns="0" anchor="ctr" anchorCtr="0">
            <a:normAutofit/>
          </a:bodyPr>
          <a:lstStyle>
            <a:lvl1pPr algn="ctr" fontAlgn="b">
              <a:lnSpc>
                <a:spcPct val="100000"/>
              </a:lnSpc>
              <a:defRPr sz="20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2003673D-F227-BEE5-7FC4-B893FBFB41BE}"/>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16D3A4BF-528C-FF5F-CF42-EE1559B33758}"/>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9953339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09_Stat_2 Brand Dark">
    <p:bg>
      <p:bgPr>
        <a:solidFill>
          <a:schemeClr val="accent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1524001" y="1520826"/>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1524001" y="2276475"/>
            <a:ext cx="3816349" cy="1547813"/>
          </a:xfrm>
        </p:spPr>
        <p:txBody>
          <a:bodyPr lIns="360000" tIns="0" rIns="360000" bIns="0" anchor="ctr" anchorCtr="0">
            <a:normAutofit/>
          </a:bodyPr>
          <a:lstStyle>
            <a:lvl1pPr algn="ctr" fontAlgn="b">
              <a:lnSpc>
                <a:spcPct val="100000"/>
              </a:lnSpc>
              <a:defRPr sz="92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1524001" y="3824288"/>
            <a:ext cx="3816350" cy="757237"/>
          </a:xfrm>
        </p:spPr>
        <p:txBody>
          <a:bodyPr wrap="square" lIns="360000" tIns="0" rIns="360000" bIns="0" anchor="ctr" anchorCtr="0">
            <a:normAutofit/>
          </a:bodyPr>
          <a:lstStyle>
            <a:lvl1pPr algn="ctr" fontAlgn="b">
              <a:lnSpc>
                <a:spcPct val="100000"/>
              </a:lnSpc>
              <a:defRPr sz="16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18" name="Graphic 13">
            <a:extLst>
              <a:ext uri="{FF2B5EF4-FFF2-40B4-BE49-F238E27FC236}">
                <a16:creationId xmlns:a16="http://schemas.microsoft.com/office/drawing/2014/main" id="{EE15A84C-2626-7580-9ACD-E95CC93E3F4C}"/>
              </a:ext>
            </a:extLst>
          </p:cNvPr>
          <p:cNvSpPr/>
          <p:nvPr userDrawn="1"/>
        </p:nvSpPr>
        <p:spPr>
          <a:xfrm>
            <a:off x="6851652" y="1520825"/>
            <a:ext cx="3816350" cy="381635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9" name="Text Placeholder 7">
            <a:extLst>
              <a:ext uri="{FF2B5EF4-FFF2-40B4-BE49-F238E27FC236}">
                <a16:creationId xmlns:a16="http://schemas.microsoft.com/office/drawing/2014/main" id="{1F4A60E2-C0EA-5410-7F45-DE05790FC08A}"/>
              </a:ext>
            </a:extLst>
          </p:cNvPr>
          <p:cNvSpPr>
            <a:spLocks noGrp="1"/>
          </p:cNvSpPr>
          <p:nvPr>
            <p:ph type="body" sz="quarter" idx="17" hasCustomPrompt="1"/>
          </p:nvPr>
        </p:nvSpPr>
        <p:spPr>
          <a:xfrm>
            <a:off x="6851652" y="2276475"/>
            <a:ext cx="3816349" cy="1547812"/>
          </a:xfrm>
        </p:spPr>
        <p:txBody>
          <a:bodyPr lIns="360000" tIns="0" rIns="360000" bIns="0" anchor="b" anchorCtr="0">
            <a:normAutofit/>
          </a:bodyPr>
          <a:lstStyle>
            <a:lvl1pPr algn="ctr" fontAlgn="b">
              <a:lnSpc>
                <a:spcPct val="100000"/>
              </a:lnSpc>
              <a:defRPr sz="92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20" name="Text Placeholder 7">
            <a:extLst>
              <a:ext uri="{FF2B5EF4-FFF2-40B4-BE49-F238E27FC236}">
                <a16:creationId xmlns:a16="http://schemas.microsoft.com/office/drawing/2014/main" id="{A1F695C7-CE3C-6273-F8C5-5F2628596575}"/>
              </a:ext>
            </a:extLst>
          </p:cNvPr>
          <p:cNvSpPr>
            <a:spLocks noGrp="1"/>
          </p:cNvSpPr>
          <p:nvPr>
            <p:ph type="body" sz="quarter" idx="18" hasCustomPrompt="1"/>
          </p:nvPr>
        </p:nvSpPr>
        <p:spPr>
          <a:xfrm>
            <a:off x="6851650" y="3824288"/>
            <a:ext cx="3816350" cy="757237"/>
          </a:xfrm>
        </p:spPr>
        <p:txBody>
          <a:bodyPr wrap="square" lIns="360000" tIns="0" rIns="360000" bIns="0" anchor="ctr" anchorCtr="0">
            <a:normAutofit/>
          </a:bodyPr>
          <a:lstStyle>
            <a:lvl1pPr algn="ctr" fontAlgn="b">
              <a:lnSpc>
                <a:spcPct val="100000"/>
              </a:lnSpc>
              <a:defRPr sz="16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9FC53F11-E772-05E6-68F8-8A78709DFA8C}"/>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62F3FDB1-4995-2712-B05C-7C98E21CC925}"/>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1638457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3B0D3-BB11-B97B-BF12-118806D23CE3}"/>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4" name="Fußzeilenplatzhalter 1">
            <a:extLst>
              <a:ext uri="{FF2B5EF4-FFF2-40B4-BE49-F238E27FC236}">
                <a16:creationId xmlns:a16="http://schemas.microsoft.com/office/drawing/2014/main" id="{F293B25F-594B-E12B-D394-2D1DAF7C464D}"/>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4615580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09_Stat_3 Brand Dark">
    <p:bg>
      <p:bgPr>
        <a:solidFill>
          <a:schemeClr val="accent1"/>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AFCC54CF-58ED-8BD6-BAFB-70706DF2ADC5}"/>
              </a:ext>
            </a:extLst>
          </p:cNvPr>
          <p:cNvSpPr/>
          <p:nvPr userDrawn="1"/>
        </p:nvSpPr>
        <p:spPr>
          <a:xfrm>
            <a:off x="766763" y="1925539"/>
            <a:ext cx="3025776" cy="3025776"/>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16" name="Text Placeholder 7">
            <a:extLst>
              <a:ext uri="{FF2B5EF4-FFF2-40B4-BE49-F238E27FC236}">
                <a16:creationId xmlns:a16="http://schemas.microsoft.com/office/drawing/2014/main" id="{5D90DC15-BB53-CAEA-DD6A-0906FD252B6F}"/>
              </a:ext>
            </a:extLst>
          </p:cNvPr>
          <p:cNvSpPr>
            <a:spLocks noGrp="1"/>
          </p:cNvSpPr>
          <p:nvPr>
            <p:ph type="body" sz="quarter" idx="14" hasCustomPrompt="1"/>
          </p:nvPr>
        </p:nvSpPr>
        <p:spPr>
          <a:xfrm>
            <a:off x="766763" y="2655692"/>
            <a:ext cx="2987758" cy="757238"/>
          </a:xfrm>
        </p:spPr>
        <p:txBody>
          <a:bodyPr lIns="360000" tIns="0" rIns="360000" bIns="0" anchor="ctr" anchorCtr="0">
            <a:noAutofit/>
          </a:bodyPr>
          <a:lstStyle>
            <a:lvl1pPr algn="ctr" fontAlgn="b">
              <a:lnSpc>
                <a:spcPct val="100000"/>
              </a:lnSpc>
              <a:defRPr sz="60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17" name="Text Placeholder 7">
            <a:extLst>
              <a:ext uri="{FF2B5EF4-FFF2-40B4-BE49-F238E27FC236}">
                <a16:creationId xmlns:a16="http://schemas.microsoft.com/office/drawing/2014/main" id="{1800CFB2-5496-D8C3-D435-71DCD151DAF6}"/>
              </a:ext>
            </a:extLst>
          </p:cNvPr>
          <p:cNvSpPr>
            <a:spLocks noGrp="1"/>
          </p:cNvSpPr>
          <p:nvPr>
            <p:ph type="body" sz="quarter" idx="15" hasCustomPrompt="1"/>
          </p:nvPr>
        </p:nvSpPr>
        <p:spPr>
          <a:xfrm>
            <a:off x="766764" y="3412931"/>
            <a:ext cx="3025775"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27" name="Graphic 13">
            <a:extLst>
              <a:ext uri="{FF2B5EF4-FFF2-40B4-BE49-F238E27FC236}">
                <a16:creationId xmlns:a16="http://schemas.microsoft.com/office/drawing/2014/main" id="{D48A2523-2B6D-E191-ACED-FBF30191A077}"/>
              </a:ext>
            </a:extLst>
          </p:cNvPr>
          <p:cNvSpPr/>
          <p:nvPr userDrawn="1"/>
        </p:nvSpPr>
        <p:spPr>
          <a:xfrm>
            <a:off x="4589269" y="1925540"/>
            <a:ext cx="2987757" cy="2987757"/>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28" name="Text Placeholder 7">
            <a:extLst>
              <a:ext uri="{FF2B5EF4-FFF2-40B4-BE49-F238E27FC236}">
                <a16:creationId xmlns:a16="http://schemas.microsoft.com/office/drawing/2014/main" id="{C32AEAE2-B71A-E63E-4428-5C11D4FADD1B}"/>
              </a:ext>
            </a:extLst>
          </p:cNvPr>
          <p:cNvSpPr>
            <a:spLocks noGrp="1"/>
          </p:cNvSpPr>
          <p:nvPr>
            <p:ph type="body" sz="quarter" idx="17" hasCustomPrompt="1"/>
          </p:nvPr>
        </p:nvSpPr>
        <p:spPr>
          <a:xfrm>
            <a:off x="4580053" y="2655692"/>
            <a:ext cx="2987757" cy="757238"/>
          </a:xfrm>
        </p:spPr>
        <p:txBody>
          <a:bodyPr lIns="360000" tIns="0" rIns="360000" bIns="0" anchor="ctr" anchorCtr="0">
            <a:noAutofit/>
          </a:bodyPr>
          <a:lstStyle>
            <a:lvl1pPr algn="ctr" fontAlgn="b">
              <a:lnSpc>
                <a:spcPct val="100000"/>
              </a:lnSpc>
              <a:defRPr sz="60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29" name="Text Placeholder 7">
            <a:extLst>
              <a:ext uri="{FF2B5EF4-FFF2-40B4-BE49-F238E27FC236}">
                <a16:creationId xmlns:a16="http://schemas.microsoft.com/office/drawing/2014/main" id="{898CB0A4-04E3-B6A7-266F-F1A8C9F52995}"/>
              </a:ext>
            </a:extLst>
          </p:cNvPr>
          <p:cNvSpPr>
            <a:spLocks noGrp="1"/>
          </p:cNvSpPr>
          <p:nvPr>
            <p:ph type="body" sz="quarter" idx="18" hasCustomPrompt="1"/>
          </p:nvPr>
        </p:nvSpPr>
        <p:spPr>
          <a:xfrm>
            <a:off x="4589268" y="3412931"/>
            <a:ext cx="3019621"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0" name="Graphic 13">
            <a:extLst>
              <a:ext uri="{FF2B5EF4-FFF2-40B4-BE49-F238E27FC236}">
                <a16:creationId xmlns:a16="http://schemas.microsoft.com/office/drawing/2014/main" id="{0864852A-E250-C87D-9F4F-9AFE10984E08}"/>
              </a:ext>
            </a:extLst>
          </p:cNvPr>
          <p:cNvSpPr/>
          <p:nvPr userDrawn="1"/>
        </p:nvSpPr>
        <p:spPr>
          <a:xfrm>
            <a:off x="8364538" y="1925539"/>
            <a:ext cx="3060700" cy="3060700"/>
          </a:xfrm>
          <a:custGeom>
            <a:avLst/>
            <a:gdLst>
              <a:gd name="connsiteX0" fmla="*/ 3123758 w 3123757"/>
              <a:gd name="connsiteY0" fmla="*/ 1561879 h 3123757"/>
              <a:gd name="connsiteX1" fmla="*/ 1561879 w 3123757"/>
              <a:gd name="connsiteY1" fmla="*/ 3123758 h 3123757"/>
              <a:gd name="connsiteX2" fmla="*/ 0 w 3123757"/>
              <a:gd name="connsiteY2" fmla="*/ 1561879 h 3123757"/>
              <a:gd name="connsiteX3" fmla="*/ 1561879 w 3123757"/>
              <a:gd name="connsiteY3" fmla="*/ 0 h 3123757"/>
              <a:gd name="connsiteX4" fmla="*/ 3123758 w 3123757"/>
              <a:gd name="connsiteY4" fmla="*/ 1561879 h 312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757" h="3123757">
                <a:moveTo>
                  <a:pt x="3123758" y="1561879"/>
                </a:moveTo>
                <a:cubicBezTo>
                  <a:pt x="3123758" y="2424481"/>
                  <a:pt x="2424481" y="3123758"/>
                  <a:pt x="1561879" y="3123758"/>
                </a:cubicBezTo>
                <a:cubicBezTo>
                  <a:pt x="699277" y="3123758"/>
                  <a:pt x="0" y="2424481"/>
                  <a:pt x="0" y="1561879"/>
                </a:cubicBezTo>
                <a:cubicBezTo>
                  <a:pt x="0" y="699277"/>
                  <a:pt x="699277" y="0"/>
                  <a:pt x="1561879" y="0"/>
                </a:cubicBezTo>
                <a:cubicBezTo>
                  <a:pt x="2424481" y="0"/>
                  <a:pt x="3123758" y="699277"/>
                  <a:pt x="3123758" y="1561879"/>
                </a:cubicBezTo>
                <a:close/>
              </a:path>
            </a:pathLst>
          </a:custGeom>
          <a:solidFill>
            <a:srgbClr val="FFCC00"/>
          </a:solidFill>
          <a:ln w="7036" cap="flat">
            <a:noFill/>
            <a:prstDash val="solid"/>
            <a:miter/>
          </a:ln>
        </p:spPr>
        <p:txBody>
          <a:bodyPr rtlCol="0" anchor="ctr"/>
          <a:lstStyle/>
          <a:p>
            <a:endParaRPr lang="en-GB" sz="3600">
              <a:latin typeface="HurmeGeometricSans1 Regular" panose="020B0500020000000000" pitchFamily="34" charset="0"/>
            </a:endParaRPr>
          </a:p>
        </p:txBody>
      </p:sp>
      <p:sp>
        <p:nvSpPr>
          <p:cNvPr id="31" name="Text Placeholder 7">
            <a:extLst>
              <a:ext uri="{FF2B5EF4-FFF2-40B4-BE49-F238E27FC236}">
                <a16:creationId xmlns:a16="http://schemas.microsoft.com/office/drawing/2014/main" id="{4AF200FE-9DDA-7CA6-630A-A95D16F9304A}"/>
              </a:ext>
            </a:extLst>
          </p:cNvPr>
          <p:cNvSpPr>
            <a:spLocks noGrp="1"/>
          </p:cNvSpPr>
          <p:nvPr>
            <p:ph type="body" sz="quarter" idx="19" hasCustomPrompt="1"/>
          </p:nvPr>
        </p:nvSpPr>
        <p:spPr>
          <a:xfrm>
            <a:off x="8373755" y="2655692"/>
            <a:ext cx="3051484" cy="757238"/>
          </a:xfrm>
        </p:spPr>
        <p:txBody>
          <a:bodyPr lIns="360000" tIns="0" rIns="360000" bIns="0" anchor="ctr" anchorCtr="0">
            <a:noAutofit/>
          </a:bodyPr>
          <a:lstStyle>
            <a:lvl1pPr algn="ctr" fontAlgn="b">
              <a:lnSpc>
                <a:spcPct val="100000"/>
              </a:lnSpc>
              <a:defRPr sz="6000" b="0">
                <a:solidFill>
                  <a:schemeClr val="accent1"/>
                </a:solidFill>
                <a:latin typeface="Hurme FIN Mono 1a" panose="020B0609030202010107" pitchFamily="49" charset="0"/>
                <a:ea typeface="Hurme FIN Mono 1a" panose="020B0609030202010107" pitchFamily="49" charset="0"/>
              </a:defRPr>
            </a:lvl1pPr>
          </a:lstStyle>
          <a:p>
            <a:pPr lvl="0"/>
            <a:r>
              <a:rPr lang="en-US"/>
              <a:t>###</a:t>
            </a:r>
          </a:p>
        </p:txBody>
      </p:sp>
      <p:sp>
        <p:nvSpPr>
          <p:cNvPr id="32" name="Text Placeholder 7">
            <a:extLst>
              <a:ext uri="{FF2B5EF4-FFF2-40B4-BE49-F238E27FC236}">
                <a16:creationId xmlns:a16="http://schemas.microsoft.com/office/drawing/2014/main" id="{910DC696-CE4B-E1E3-063B-F7233C52C4AF}"/>
              </a:ext>
            </a:extLst>
          </p:cNvPr>
          <p:cNvSpPr>
            <a:spLocks noGrp="1"/>
          </p:cNvSpPr>
          <p:nvPr>
            <p:ph type="body" sz="quarter" idx="20" hasCustomPrompt="1"/>
          </p:nvPr>
        </p:nvSpPr>
        <p:spPr>
          <a:xfrm>
            <a:off x="8373754" y="3412931"/>
            <a:ext cx="3051483" cy="790575"/>
          </a:xfrm>
        </p:spPr>
        <p:txBody>
          <a:bodyPr wrap="square" lIns="360000" tIns="0" rIns="360000" bIns="0" anchor="ctr" anchorCtr="0">
            <a:normAutofit/>
          </a:bodyPr>
          <a:lstStyle>
            <a:lvl1pPr algn="ctr" fontAlgn="b">
              <a:lnSpc>
                <a:spcPct val="100000"/>
              </a:lnSpc>
              <a:defRPr sz="1200" b="1" i="0">
                <a:solidFill>
                  <a:schemeClr val="tx1"/>
                </a:solidFill>
                <a:latin typeface="HurmeGeometricSans1 SemiBold" panose="020B0700020000000000" pitchFamily="34" charset="0"/>
              </a:defRPr>
            </a:lvl1pPr>
          </a:lstStyle>
          <a:p>
            <a:pPr lvl="0"/>
            <a:r>
              <a:rPr lang="en-US"/>
              <a:t>Short callout </a:t>
            </a:r>
            <a:br>
              <a:rPr lang="en-US"/>
            </a:br>
            <a:r>
              <a:rPr lang="en-US"/>
              <a:t>Statement About data</a:t>
            </a:r>
          </a:p>
        </p:txBody>
      </p:sp>
      <p:sp>
        <p:nvSpPr>
          <p:cNvPr id="3" name="Text Placeholder 23">
            <a:extLst>
              <a:ext uri="{FF2B5EF4-FFF2-40B4-BE49-F238E27FC236}">
                <a16:creationId xmlns:a16="http://schemas.microsoft.com/office/drawing/2014/main" id="{42888D46-82A6-3265-B38A-8CC0EA4A038B}"/>
              </a:ext>
            </a:extLst>
          </p:cNvPr>
          <p:cNvSpPr>
            <a:spLocks noGrp="1"/>
          </p:cNvSpPr>
          <p:nvPr>
            <p:ph type="body" sz="quarter" idx="30" hasCustomPrompt="1"/>
          </p:nvPr>
        </p:nvSpPr>
        <p:spPr>
          <a:xfrm>
            <a:off x="766764" y="6335011"/>
            <a:ext cx="9145587" cy="280800"/>
          </a:xfrm>
        </p:spPr>
        <p:txBody>
          <a:bodyPr lIns="0" rIns="0" anchor="ctr">
            <a:normAutofit/>
          </a:bodyPr>
          <a:lstStyle>
            <a:lvl1pPr>
              <a:lnSpc>
                <a:spcPct val="120000"/>
              </a:lnSpc>
              <a:defRPr sz="1000">
                <a:solidFill>
                  <a:schemeClr val="bg1"/>
                </a:solidFill>
                <a:latin typeface="HurmeGeometricSans1 Regular" panose="020B0500020000000000" pitchFamily="34" charset="0"/>
              </a:defRPr>
            </a:lvl1pPr>
          </a:lstStyle>
          <a:p>
            <a:pPr lvl="0"/>
            <a:r>
              <a:rPr lang="en-US"/>
              <a:t>Source:</a:t>
            </a:r>
            <a:endParaRPr lang="en-GB"/>
          </a:p>
        </p:txBody>
      </p:sp>
      <p:sp>
        <p:nvSpPr>
          <p:cNvPr id="4" name="Slide Number Placeholder 5">
            <a:extLst>
              <a:ext uri="{FF2B5EF4-FFF2-40B4-BE49-F238E27FC236}">
                <a16:creationId xmlns:a16="http://schemas.microsoft.com/office/drawing/2014/main" id="{9F206A15-80EF-3CFE-7CC4-9F09CEA98F7C}"/>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bg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Tree>
    <p:extLst>
      <p:ext uri="{BB962C8B-B14F-4D97-AF65-F5344CB8AC3E}">
        <p14:creationId xmlns:p14="http://schemas.microsoft.com/office/powerpoint/2010/main" val="24157599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0_Case Study">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hasCustomPrompt="1"/>
          </p:nvPr>
        </p:nvSpPr>
        <p:spPr>
          <a:xfrm>
            <a:off x="766623" y="1522429"/>
            <a:ext cx="6090553" cy="762000"/>
          </a:xfrm>
        </p:spPr>
        <p:txBody>
          <a:bodyPr>
            <a:normAutofit/>
          </a:bodyPr>
          <a:lstStyle>
            <a:lvl1pPr>
              <a:defRPr sz="2400"/>
            </a:lvl1pPr>
          </a:lstStyle>
          <a:p>
            <a:r>
              <a:rPr lang="en-US"/>
              <a:t>Case Study Title</a:t>
            </a:r>
            <a:br>
              <a:rPr lang="en-US"/>
            </a:br>
            <a:r>
              <a:rPr lang="en-US"/>
              <a:t>Goes Here</a:t>
            </a:r>
            <a:endParaRPr lang="en-GB"/>
          </a:p>
        </p:txBody>
      </p:sp>
      <p:grpSp>
        <p:nvGrpSpPr>
          <p:cNvPr id="6" name="Group 5">
            <a:extLst>
              <a:ext uri="{FF2B5EF4-FFF2-40B4-BE49-F238E27FC236}">
                <a16:creationId xmlns:a16="http://schemas.microsoft.com/office/drawing/2014/main" id="{28419C37-9F5D-8E35-E264-D60543E75DBF}"/>
              </a:ext>
            </a:extLst>
          </p:cNvPr>
          <p:cNvGrpSpPr/>
          <p:nvPr userDrawn="1"/>
        </p:nvGrpSpPr>
        <p:grpSpPr>
          <a:xfrm>
            <a:off x="2286000" y="765175"/>
            <a:ext cx="1381423" cy="233899"/>
            <a:chOff x="2436431" y="765175"/>
            <a:chExt cx="2030893" cy="343866"/>
          </a:xfrm>
        </p:grpSpPr>
        <p:pic>
          <p:nvPicPr>
            <p:cNvPr id="4" name="Graphic 3">
              <a:extLst>
                <a:ext uri="{FF2B5EF4-FFF2-40B4-BE49-F238E27FC236}">
                  <a16:creationId xmlns:a16="http://schemas.microsoft.com/office/drawing/2014/main" id="{806CC528-C466-45AD-BE90-B8861F210A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5" name="Straight Connector 4">
              <a:extLst>
                <a:ext uri="{FF2B5EF4-FFF2-40B4-BE49-F238E27FC236}">
                  <a16:creationId xmlns:a16="http://schemas.microsoft.com/office/drawing/2014/main" id="{3FE95D1B-6DB9-131B-527C-7A983A0A5337}"/>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D9C447BE-77C9-CFFA-1E1C-E920A7BA6F22}"/>
              </a:ext>
            </a:extLst>
          </p:cNvPr>
          <p:cNvSpPr/>
          <p:nvPr userDrawn="1"/>
        </p:nvSpPr>
        <p:spPr>
          <a:xfrm>
            <a:off x="8382000" y="0"/>
            <a:ext cx="38099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2" name="Text Placeholder 11">
            <a:extLst>
              <a:ext uri="{FF2B5EF4-FFF2-40B4-BE49-F238E27FC236}">
                <a16:creationId xmlns:a16="http://schemas.microsoft.com/office/drawing/2014/main" id="{020A37EA-501D-3103-1150-DEAE1CF1389F}"/>
              </a:ext>
            </a:extLst>
          </p:cNvPr>
          <p:cNvSpPr>
            <a:spLocks noGrp="1"/>
          </p:cNvSpPr>
          <p:nvPr>
            <p:ph type="body" sz="quarter" idx="10" hasCustomPrompt="1"/>
          </p:nvPr>
        </p:nvSpPr>
        <p:spPr>
          <a:xfrm>
            <a:off x="766763" y="2441575"/>
            <a:ext cx="6090558" cy="238783"/>
          </a:xfrm>
        </p:spPr>
        <p:txBody>
          <a:bodyPr wrap="square">
            <a:spAutoFit/>
          </a:bodyPr>
          <a:lstStyle>
            <a:lvl1pPr>
              <a:defRPr sz="1400" b="1">
                <a:solidFill>
                  <a:schemeClr val="tx1"/>
                </a:solidFill>
                <a:latin typeface="HurmeGeometricSans1 SemiBold" panose="020B0700020000000000" pitchFamily="34" charset="0"/>
              </a:defRPr>
            </a:lvl1pPr>
          </a:lstStyle>
          <a:p>
            <a:pPr lvl="0"/>
            <a:r>
              <a:rPr lang="en-US"/>
              <a:t>Challenge</a:t>
            </a:r>
            <a:endParaRPr lang="en-GB"/>
          </a:p>
        </p:txBody>
      </p:sp>
      <p:sp>
        <p:nvSpPr>
          <p:cNvPr id="16" name="Text Placeholder 15">
            <a:extLst>
              <a:ext uri="{FF2B5EF4-FFF2-40B4-BE49-F238E27FC236}">
                <a16:creationId xmlns:a16="http://schemas.microsoft.com/office/drawing/2014/main" id="{8EE3C148-2124-A835-ACC5-D990D9E64985}"/>
              </a:ext>
            </a:extLst>
          </p:cNvPr>
          <p:cNvSpPr>
            <a:spLocks noGrp="1"/>
          </p:cNvSpPr>
          <p:nvPr>
            <p:ph type="body" sz="quarter" idx="11"/>
          </p:nvPr>
        </p:nvSpPr>
        <p:spPr>
          <a:xfrm>
            <a:off x="762000" y="2792078"/>
            <a:ext cx="6096000" cy="801758"/>
          </a:xfrm>
        </p:spPr>
        <p:txBody>
          <a:bodyPr>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endParaRPr lang="en-GB"/>
          </a:p>
        </p:txBody>
      </p:sp>
      <p:sp>
        <p:nvSpPr>
          <p:cNvPr id="20" name="Text Placeholder 11">
            <a:extLst>
              <a:ext uri="{FF2B5EF4-FFF2-40B4-BE49-F238E27FC236}">
                <a16:creationId xmlns:a16="http://schemas.microsoft.com/office/drawing/2014/main" id="{BB4A9093-6E84-BD27-ED9B-736C9D95DE41}"/>
              </a:ext>
            </a:extLst>
          </p:cNvPr>
          <p:cNvSpPr>
            <a:spLocks noGrp="1"/>
          </p:cNvSpPr>
          <p:nvPr>
            <p:ph type="body" sz="quarter" idx="13" hasCustomPrompt="1"/>
          </p:nvPr>
        </p:nvSpPr>
        <p:spPr>
          <a:xfrm>
            <a:off x="767442" y="3810000"/>
            <a:ext cx="4964382" cy="238783"/>
          </a:xfrm>
        </p:spPr>
        <p:txBody>
          <a:bodyPr wrap="square">
            <a:spAutoFit/>
          </a:bodyPr>
          <a:lstStyle>
            <a:lvl1pPr>
              <a:defRPr sz="1400" b="1">
                <a:solidFill>
                  <a:schemeClr val="tx1"/>
                </a:solidFill>
                <a:latin typeface="HurmeGeometricSans1 SemiBold" panose="020B0700020000000000" pitchFamily="34" charset="0"/>
              </a:defRPr>
            </a:lvl1pPr>
          </a:lstStyle>
          <a:p>
            <a:pPr lvl="0"/>
            <a:r>
              <a:rPr lang="en-US"/>
              <a:t>Solution</a:t>
            </a:r>
            <a:endParaRPr lang="en-GB"/>
          </a:p>
        </p:txBody>
      </p:sp>
      <p:sp>
        <p:nvSpPr>
          <p:cNvPr id="21" name="Text Placeholder 15">
            <a:extLst>
              <a:ext uri="{FF2B5EF4-FFF2-40B4-BE49-F238E27FC236}">
                <a16:creationId xmlns:a16="http://schemas.microsoft.com/office/drawing/2014/main" id="{A3456FEE-DB29-4BEA-9DD3-77011C4E1375}"/>
              </a:ext>
            </a:extLst>
          </p:cNvPr>
          <p:cNvSpPr>
            <a:spLocks noGrp="1"/>
          </p:cNvSpPr>
          <p:nvPr>
            <p:ph type="body" sz="quarter" idx="14"/>
          </p:nvPr>
        </p:nvSpPr>
        <p:spPr>
          <a:xfrm>
            <a:off x="762680" y="4160503"/>
            <a:ext cx="4968818" cy="1935498"/>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1">
            <a:extLst>
              <a:ext uri="{FF2B5EF4-FFF2-40B4-BE49-F238E27FC236}">
                <a16:creationId xmlns:a16="http://schemas.microsoft.com/office/drawing/2014/main" id="{F6C77AC9-A568-6D14-DE0D-FF912771CC16}"/>
              </a:ext>
            </a:extLst>
          </p:cNvPr>
          <p:cNvSpPr>
            <a:spLocks noGrp="1"/>
          </p:cNvSpPr>
          <p:nvPr>
            <p:ph type="body" sz="quarter" idx="15" hasCustomPrompt="1"/>
          </p:nvPr>
        </p:nvSpPr>
        <p:spPr>
          <a:xfrm>
            <a:off x="9144000" y="1659950"/>
            <a:ext cx="2286908" cy="624479"/>
          </a:xfrm>
        </p:spPr>
        <p:txBody>
          <a:bodyPr wrap="square">
            <a:normAutofit/>
          </a:bodyPr>
          <a:lstStyle>
            <a:lvl1pPr algn="ctr">
              <a:defRPr sz="1400" b="1">
                <a:solidFill>
                  <a:schemeClr val="bg1"/>
                </a:solidFill>
                <a:latin typeface="HurmeGeometricSans1 SemiBold" panose="020B0700020000000000" pitchFamily="34" charset="0"/>
              </a:defRPr>
            </a:lvl1pPr>
          </a:lstStyle>
          <a:p>
            <a:pPr lvl="0"/>
            <a:r>
              <a:rPr lang="en-US"/>
              <a:t>Stat</a:t>
            </a:r>
            <a:endParaRPr lang="en-GB"/>
          </a:p>
        </p:txBody>
      </p:sp>
      <p:sp>
        <p:nvSpPr>
          <p:cNvPr id="24" name="Text Placeholder 15">
            <a:extLst>
              <a:ext uri="{FF2B5EF4-FFF2-40B4-BE49-F238E27FC236}">
                <a16:creationId xmlns:a16="http://schemas.microsoft.com/office/drawing/2014/main" id="{0CB0A9F1-8769-DDA3-E07E-7B277D8373CB}"/>
              </a:ext>
            </a:extLst>
          </p:cNvPr>
          <p:cNvSpPr>
            <a:spLocks noGrp="1"/>
          </p:cNvSpPr>
          <p:nvPr>
            <p:ph type="body" sz="quarter" idx="16" hasCustomPrompt="1"/>
          </p:nvPr>
        </p:nvSpPr>
        <p:spPr>
          <a:xfrm>
            <a:off x="9143999" y="762001"/>
            <a:ext cx="2277099" cy="760428"/>
          </a:xfrm>
        </p:spPr>
        <p:txBody>
          <a:bodyPr wrap="square" anchor="b">
            <a:normAutofit/>
          </a:bodyPr>
          <a:lstStyle>
            <a:lvl1pPr algn="ctr">
              <a:defRPr sz="5400">
                <a:solidFill>
                  <a:schemeClr val="bg1"/>
                </a:solidFill>
                <a:latin typeface="Hurme FIN Mono 1a" panose="020B0609030202010107" pitchFamily="49" charset="0"/>
                <a:ea typeface="Hurme FIN Mono 1a" panose="020B0609030202010107" pitchFamily="49" charset="0"/>
              </a:defRPr>
            </a:lvl1pPr>
            <a:lvl2pPr>
              <a:defRPr sz="1200">
                <a:solidFill>
                  <a:schemeClr val="bg1"/>
                </a:solidFill>
              </a:defRPr>
            </a:lvl2pPr>
            <a:lvl3pPr>
              <a:defRPr sz="1200">
                <a:solidFill>
                  <a:schemeClr val="bg1"/>
                </a:solidFill>
              </a:defRPr>
            </a:lvl3pPr>
            <a:lvl4pPr>
              <a:defRPr sz="1200"/>
            </a:lvl4pPr>
            <a:lvl5pPr>
              <a:defRPr sz="1200"/>
            </a:lvl5pPr>
          </a:lstStyle>
          <a:p>
            <a:pPr lvl="0"/>
            <a:r>
              <a:rPr lang="en-US"/>
              <a:t>+%</a:t>
            </a:r>
            <a:endParaRPr lang="en-GB"/>
          </a:p>
        </p:txBody>
      </p:sp>
      <p:sp>
        <p:nvSpPr>
          <p:cNvPr id="25" name="Text Placeholder 11">
            <a:extLst>
              <a:ext uri="{FF2B5EF4-FFF2-40B4-BE49-F238E27FC236}">
                <a16:creationId xmlns:a16="http://schemas.microsoft.com/office/drawing/2014/main" id="{A817F314-B3DB-674A-93B6-0588CE83F68D}"/>
              </a:ext>
            </a:extLst>
          </p:cNvPr>
          <p:cNvSpPr>
            <a:spLocks noGrp="1"/>
          </p:cNvSpPr>
          <p:nvPr>
            <p:ph type="body" sz="quarter" idx="17" hasCustomPrompt="1"/>
          </p:nvPr>
        </p:nvSpPr>
        <p:spPr>
          <a:xfrm>
            <a:off x="9152902" y="3565735"/>
            <a:ext cx="2286908" cy="624479"/>
          </a:xfrm>
        </p:spPr>
        <p:txBody>
          <a:bodyPr wrap="square">
            <a:normAutofit/>
          </a:bodyPr>
          <a:lstStyle>
            <a:lvl1pPr algn="ctr">
              <a:defRPr sz="1400" b="1">
                <a:solidFill>
                  <a:schemeClr val="bg1"/>
                </a:solidFill>
                <a:latin typeface="HurmeGeometricSans1 SemiBold" panose="020B0700020000000000" pitchFamily="34" charset="0"/>
              </a:defRPr>
            </a:lvl1pPr>
          </a:lstStyle>
          <a:p>
            <a:pPr lvl="0"/>
            <a:r>
              <a:rPr lang="en-US"/>
              <a:t>Stat</a:t>
            </a:r>
            <a:endParaRPr lang="en-GB"/>
          </a:p>
        </p:txBody>
      </p:sp>
      <p:sp>
        <p:nvSpPr>
          <p:cNvPr id="26" name="Text Placeholder 15">
            <a:extLst>
              <a:ext uri="{FF2B5EF4-FFF2-40B4-BE49-F238E27FC236}">
                <a16:creationId xmlns:a16="http://schemas.microsoft.com/office/drawing/2014/main" id="{1066B83F-B7DB-0C59-868C-B586B3E9E1C3}"/>
              </a:ext>
            </a:extLst>
          </p:cNvPr>
          <p:cNvSpPr>
            <a:spLocks noGrp="1"/>
          </p:cNvSpPr>
          <p:nvPr>
            <p:ph type="body" sz="quarter" idx="18" hasCustomPrompt="1"/>
          </p:nvPr>
        </p:nvSpPr>
        <p:spPr>
          <a:xfrm>
            <a:off x="9152901" y="2667786"/>
            <a:ext cx="2277099" cy="760428"/>
          </a:xfrm>
        </p:spPr>
        <p:txBody>
          <a:bodyPr wrap="square" anchor="b">
            <a:normAutofit/>
          </a:bodyPr>
          <a:lstStyle>
            <a:lvl1pPr algn="ctr">
              <a:defRPr sz="5400">
                <a:solidFill>
                  <a:schemeClr val="bg1"/>
                </a:solidFill>
                <a:latin typeface="Hurme FIN Mono 1a" panose="020B0609030202010107" pitchFamily="49" charset="0"/>
                <a:ea typeface="Hurme FIN Mono 1a" panose="020B0609030202010107" pitchFamily="49" charset="0"/>
              </a:defRPr>
            </a:lvl1pPr>
            <a:lvl2pPr>
              <a:defRPr sz="1200">
                <a:solidFill>
                  <a:schemeClr val="bg1"/>
                </a:solidFill>
              </a:defRPr>
            </a:lvl2pPr>
            <a:lvl3pPr>
              <a:defRPr sz="1200">
                <a:solidFill>
                  <a:schemeClr val="bg1"/>
                </a:solidFill>
              </a:defRPr>
            </a:lvl3pPr>
            <a:lvl4pPr>
              <a:defRPr sz="1200"/>
            </a:lvl4pPr>
            <a:lvl5pPr>
              <a:defRPr sz="1200"/>
            </a:lvl5pPr>
          </a:lstStyle>
          <a:p>
            <a:pPr lvl="0"/>
            <a:r>
              <a:rPr lang="en-US"/>
              <a:t>+%</a:t>
            </a:r>
            <a:endParaRPr lang="en-GB"/>
          </a:p>
        </p:txBody>
      </p:sp>
      <p:sp>
        <p:nvSpPr>
          <p:cNvPr id="27" name="Text Placeholder 11">
            <a:extLst>
              <a:ext uri="{FF2B5EF4-FFF2-40B4-BE49-F238E27FC236}">
                <a16:creationId xmlns:a16="http://schemas.microsoft.com/office/drawing/2014/main" id="{5B82D67C-5AD7-67C3-2CD6-2CFF6660E573}"/>
              </a:ext>
            </a:extLst>
          </p:cNvPr>
          <p:cNvSpPr>
            <a:spLocks noGrp="1"/>
          </p:cNvSpPr>
          <p:nvPr>
            <p:ph type="body" sz="quarter" idx="19" hasCustomPrompt="1"/>
          </p:nvPr>
        </p:nvSpPr>
        <p:spPr>
          <a:xfrm>
            <a:off x="9144001" y="5471521"/>
            <a:ext cx="2286908" cy="624479"/>
          </a:xfrm>
        </p:spPr>
        <p:txBody>
          <a:bodyPr wrap="square">
            <a:normAutofit/>
          </a:bodyPr>
          <a:lstStyle>
            <a:lvl1pPr algn="ctr">
              <a:defRPr sz="1400" b="1">
                <a:solidFill>
                  <a:schemeClr val="bg1"/>
                </a:solidFill>
                <a:latin typeface="HurmeGeometricSans1 SemiBold" panose="020B0700020000000000" pitchFamily="34" charset="0"/>
              </a:defRPr>
            </a:lvl1pPr>
          </a:lstStyle>
          <a:p>
            <a:pPr lvl="0"/>
            <a:r>
              <a:rPr lang="en-US"/>
              <a:t>Stat</a:t>
            </a:r>
            <a:endParaRPr lang="en-GB"/>
          </a:p>
        </p:txBody>
      </p:sp>
      <p:sp>
        <p:nvSpPr>
          <p:cNvPr id="28" name="Text Placeholder 15">
            <a:extLst>
              <a:ext uri="{FF2B5EF4-FFF2-40B4-BE49-F238E27FC236}">
                <a16:creationId xmlns:a16="http://schemas.microsoft.com/office/drawing/2014/main" id="{0D880417-B075-6C7D-3C96-9292B17E8C66}"/>
              </a:ext>
            </a:extLst>
          </p:cNvPr>
          <p:cNvSpPr>
            <a:spLocks noGrp="1"/>
          </p:cNvSpPr>
          <p:nvPr>
            <p:ph type="body" sz="quarter" idx="20" hasCustomPrompt="1"/>
          </p:nvPr>
        </p:nvSpPr>
        <p:spPr>
          <a:xfrm>
            <a:off x="9144000" y="4573572"/>
            <a:ext cx="2277099" cy="760428"/>
          </a:xfrm>
        </p:spPr>
        <p:txBody>
          <a:bodyPr wrap="square" anchor="b">
            <a:normAutofit/>
          </a:bodyPr>
          <a:lstStyle>
            <a:lvl1pPr algn="ctr">
              <a:defRPr sz="5400">
                <a:solidFill>
                  <a:schemeClr val="bg1"/>
                </a:solidFill>
                <a:latin typeface="Hurme FIN Mono 1a" panose="020B0609030202010107" pitchFamily="49" charset="0"/>
                <a:ea typeface="Hurme FIN Mono 1a" panose="020B0609030202010107" pitchFamily="49" charset="0"/>
              </a:defRPr>
            </a:lvl1pPr>
            <a:lvl2pPr>
              <a:defRPr sz="1200">
                <a:solidFill>
                  <a:schemeClr val="bg1"/>
                </a:solidFill>
              </a:defRPr>
            </a:lvl2pPr>
            <a:lvl3pPr>
              <a:defRPr sz="1200">
                <a:solidFill>
                  <a:schemeClr val="bg1"/>
                </a:solidFill>
              </a:defRPr>
            </a:lvl3pPr>
            <a:lvl4pPr>
              <a:defRPr sz="1200"/>
            </a:lvl4pPr>
            <a:lvl5pPr>
              <a:defRPr sz="1200"/>
            </a:lvl5pPr>
          </a:lstStyle>
          <a:p>
            <a:pPr lvl="0"/>
            <a:r>
              <a:rPr lang="en-US"/>
              <a:t>+%</a:t>
            </a:r>
            <a:endParaRPr lang="en-GB"/>
          </a:p>
        </p:txBody>
      </p:sp>
      <p:sp>
        <p:nvSpPr>
          <p:cNvPr id="29" name="Freeform: Shape 28">
            <a:extLst>
              <a:ext uri="{FF2B5EF4-FFF2-40B4-BE49-F238E27FC236}">
                <a16:creationId xmlns:a16="http://schemas.microsoft.com/office/drawing/2014/main" id="{F241745B-60A3-C438-AAC5-CD5EB26E1A41}"/>
              </a:ext>
            </a:extLst>
          </p:cNvPr>
          <p:cNvSpPr>
            <a:spLocks noChangeAspect="1"/>
          </p:cNvSpPr>
          <p:nvPr userDrawn="1"/>
        </p:nvSpPr>
        <p:spPr>
          <a:xfrm flipH="1" flipV="1">
            <a:off x="8762653"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0BE48"/>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30" name="Freeform: Shape 29">
            <a:extLst>
              <a:ext uri="{FF2B5EF4-FFF2-40B4-BE49-F238E27FC236}">
                <a16:creationId xmlns:a16="http://schemas.microsoft.com/office/drawing/2014/main" id="{208D1BF7-5254-2E08-0096-546FE08D0BD2}"/>
              </a:ext>
            </a:extLst>
          </p:cNvPr>
          <p:cNvSpPr>
            <a:spLocks noChangeAspect="1"/>
          </p:cNvSpPr>
          <p:nvPr userDrawn="1"/>
        </p:nvSpPr>
        <p:spPr>
          <a:xfrm flipH="1" flipV="1">
            <a:off x="546445" y="6087632"/>
            <a:ext cx="225768" cy="228136"/>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0BE48"/>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31" name="Text Placeholder 1">
            <a:extLst>
              <a:ext uri="{FF2B5EF4-FFF2-40B4-BE49-F238E27FC236}">
                <a16:creationId xmlns:a16="http://schemas.microsoft.com/office/drawing/2014/main" id="{7CEF4D5A-3452-9996-80C5-C1D9168BB648}"/>
              </a:ext>
            </a:extLst>
          </p:cNvPr>
          <p:cNvSpPr>
            <a:spLocks noGrp="1"/>
          </p:cNvSpPr>
          <p:nvPr>
            <p:ph type="body" sz="quarter" idx="21" hasCustomPrompt="1"/>
          </p:nvPr>
        </p:nvSpPr>
        <p:spPr>
          <a:xfrm>
            <a:off x="769853" y="6292851"/>
            <a:ext cx="4560117" cy="365126"/>
          </a:xfrm>
        </p:spPr>
        <p:txBody>
          <a:bodyPr lIns="0" tIns="0" rIns="0" bIns="0" anchor="ctr">
            <a:normAutofit/>
          </a:bodyPr>
          <a:lstStyle>
            <a:lvl1pPr>
              <a:lnSpc>
                <a:spcPct val="82000"/>
              </a:lnSpc>
              <a:defRPr sz="1600" b="0" i="0">
                <a:solidFill>
                  <a:schemeClr val="accent1"/>
                </a:solidFill>
                <a:latin typeface="HurmeGeometricSans1 Regular" panose="020B0500020000000000" pitchFamily="34" charset="0"/>
                <a:ea typeface="Hurme FIN Mono 1a SemiBold" panose="020B0609030202010107" pitchFamily="49" charset="77"/>
              </a:defRPr>
            </a:lvl1pPr>
          </a:lstStyle>
          <a:p>
            <a:pPr>
              <a:lnSpc>
                <a:spcPct val="100000"/>
              </a:lnSpc>
            </a:pPr>
            <a:r>
              <a:rPr lang="en-US"/>
              <a:t>Ready to drive traffic and conversions?</a:t>
            </a:r>
            <a:endParaRPr lang="en-US" b="0">
              <a:latin typeface="HurmeGeometricSans1 Regular" panose="020B0500020000000000" pitchFamily="34" charset="77"/>
            </a:endParaRPr>
          </a:p>
        </p:txBody>
      </p:sp>
      <p:sp>
        <p:nvSpPr>
          <p:cNvPr id="32" name="Freeform: Shape 31">
            <a:extLst>
              <a:ext uri="{FF2B5EF4-FFF2-40B4-BE49-F238E27FC236}">
                <a16:creationId xmlns:a16="http://schemas.microsoft.com/office/drawing/2014/main" id="{6BC823DE-F01D-F2E6-05D2-AC79FD4B360E}"/>
              </a:ext>
            </a:extLst>
          </p:cNvPr>
          <p:cNvSpPr>
            <a:spLocks noChangeAspect="1"/>
          </p:cNvSpPr>
          <p:nvPr userDrawn="1"/>
        </p:nvSpPr>
        <p:spPr>
          <a:xfrm>
            <a:off x="7549199" y="5263202"/>
            <a:ext cx="1594800" cy="1594798"/>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noFill/>
          <a:ln w="15875" cap="flat">
            <a:solidFill>
              <a:srgbClr val="FFCC00"/>
            </a:solidFill>
            <a:prstDash val="solid"/>
            <a:miter/>
          </a:ln>
        </p:spPr>
        <p:txBody>
          <a:bodyPr rtlCol="0" anchor="ctr"/>
          <a:lstStyle/>
          <a:p>
            <a:endParaRPr lang="en-GB">
              <a:latin typeface="HurmeGeometricSans1 Regular" panose="020B0500020000000000" pitchFamily="34" charset="0"/>
            </a:endParaRPr>
          </a:p>
        </p:txBody>
      </p:sp>
      <p:sp>
        <p:nvSpPr>
          <p:cNvPr id="19" name="Picture Placeholder 18">
            <a:extLst>
              <a:ext uri="{FF2B5EF4-FFF2-40B4-BE49-F238E27FC236}">
                <a16:creationId xmlns:a16="http://schemas.microsoft.com/office/drawing/2014/main" id="{57D82089-A30C-4124-7045-4EBCBB6683A7}"/>
              </a:ext>
            </a:extLst>
          </p:cNvPr>
          <p:cNvSpPr>
            <a:spLocks noGrp="1"/>
          </p:cNvSpPr>
          <p:nvPr>
            <p:ph type="pic" sz="quarter" idx="12"/>
          </p:nvPr>
        </p:nvSpPr>
        <p:spPr>
          <a:xfrm>
            <a:off x="6105427" y="3810000"/>
            <a:ext cx="3048000" cy="3048000"/>
          </a:xfrm>
          <a:prstGeom prst="ellipse">
            <a:avLst/>
          </a:prstGeom>
          <a:solidFill>
            <a:schemeClr val="accent6"/>
          </a:solidFill>
        </p:spPr>
        <p:txBody>
          <a:bodyPr anchor="ctr"/>
          <a:lstStyle>
            <a:lvl1pPr algn="ctr">
              <a:defRPr/>
            </a:lvl1pPr>
          </a:lstStyle>
          <a:p>
            <a:endParaRPr lang="en-GB"/>
          </a:p>
        </p:txBody>
      </p:sp>
      <p:sp>
        <p:nvSpPr>
          <p:cNvPr id="33" name="Picture Placeholder 24">
            <a:extLst>
              <a:ext uri="{FF2B5EF4-FFF2-40B4-BE49-F238E27FC236}">
                <a16:creationId xmlns:a16="http://schemas.microsoft.com/office/drawing/2014/main" id="{4A18FF08-E72F-B697-EBD2-61B2F60BDE93}"/>
              </a:ext>
            </a:extLst>
          </p:cNvPr>
          <p:cNvSpPr>
            <a:spLocks noGrp="1"/>
          </p:cNvSpPr>
          <p:nvPr>
            <p:ph type="pic" sz="quarter" idx="29" hasCustomPrompt="1"/>
          </p:nvPr>
        </p:nvSpPr>
        <p:spPr>
          <a:xfrm>
            <a:off x="762000" y="572672"/>
            <a:ext cx="1377885" cy="668337"/>
          </a:xfrm>
        </p:spPr>
        <p:txBody>
          <a:bodyPr anchor="ctr">
            <a:normAutofit/>
          </a:bodyPr>
          <a:lstStyle>
            <a:lvl1pPr algn="ctr">
              <a:defRPr sz="1200"/>
            </a:lvl1pPr>
          </a:lstStyle>
          <a:p>
            <a:r>
              <a:rPr lang="en-GB"/>
              <a:t>Logo</a:t>
            </a:r>
          </a:p>
        </p:txBody>
      </p:sp>
    </p:spTree>
    <p:extLst>
      <p:ext uri="{BB962C8B-B14F-4D97-AF65-F5344CB8AC3E}">
        <p14:creationId xmlns:p14="http://schemas.microsoft.com/office/powerpoint/2010/main" val="16289971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10_Case Study Quote">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hasCustomPrompt="1"/>
          </p:nvPr>
        </p:nvSpPr>
        <p:spPr>
          <a:xfrm>
            <a:off x="766623" y="1522428"/>
            <a:ext cx="4573727" cy="1525571"/>
          </a:xfrm>
        </p:spPr>
        <p:txBody>
          <a:bodyPr>
            <a:normAutofit/>
          </a:bodyPr>
          <a:lstStyle>
            <a:lvl1pPr>
              <a:defRPr sz="2400"/>
            </a:lvl1pPr>
          </a:lstStyle>
          <a:p>
            <a:r>
              <a:rPr lang="en-US"/>
              <a:t>Case Study Title Goes Here</a:t>
            </a:r>
            <a:endParaRPr lang="en-GB"/>
          </a:p>
        </p:txBody>
      </p:sp>
      <p:grpSp>
        <p:nvGrpSpPr>
          <p:cNvPr id="6" name="Group 5">
            <a:extLst>
              <a:ext uri="{FF2B5EF4-FFF2-40B4-BE49-F238E27FC236}">
                <a16:creationId xmlns:a16="http://schemas.microsoft.com/office/drawing/2014/main" id="{28419C37-9F5D-8E35-E264-D60543E75DBF}"/>
              </a:ext>
            </a:extLst>
          </p:cNvPr>
          <p:cNvGrpSpPr/>
          <p:nvPr userDrawn="1"/>
        </p:nvGrpSpPr>
        <p:grpSpPr>
          <a:xfrm>
            <a:off x="2286000" y="765175"/>
            <a:ext cx="1381423" cy="233899"/>
            <a:chOff x="2436431" y="765175"/>
            <a:chExt cx="2030893" cy="343866"/>
          </a:xfrm>
        </p:grpSpPr>
        <p:pic>
          <p:nvPicPr>
            <p:cNvPr id="4" name="Graphic 3">
              <a:extLst>
                <a:ext uri="{FF2B5EF4-FFF2-40B4-BE49-F238E27FC236}">
                  <a16:creationId xmlns:a16="http://schemas.microsoft.com/office/drawing/2014/main" id="{806CC528-C466-45AD-BE90-B8861F210A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5" name="Straight Connector 4">
              <a:extLst>
                <a:ext uri="{FF2B5EF4-FFF2-40B4-BE49-F238E27FC236}">
                  <a16:creationId xmlns:a16="http://schemas.microsoft.com/office/drawing/2014/main" id="{3FE95D1B-6DB9-131B-527C-7A983A0A5337}"/>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D9C447BE-77C9-CFFA-1E1C-E920A7BA6F22}"/>
              </a:ext>
            </a:extLst>
          </p:cNvPr>
          <p:cNvSpPr/>
          <p:nvPr userDrawn="1"/>
        </p:nvSpPr>
        <p:spPr>
          <a:xfrm>
            <a:off x="6096000" y="0"/>
            <a:ext cx="60959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D5D13FC9-012E-392D-C71E-BADA1C0CC4B0}"/>
              </a:ext>
            </a:extLst>
          </p:cNvPr>
          <p:cNvSpPr>
            <a:spLocks noChangeAspect="1"/>
          </p:cNvSpPr>
          <p:nvPr userDrawn="1"/>
        </p:nvSpPr>
        <p:spPr>
          <a:xfrm flipH="1" flipV="1">
            <a:off x="546445" y="6087632"/>
            <a:ext cx="225768" cy="228136"/>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0" name="Text Placeholder 2">
            <a:extLst>
              <a:ext uri="{FF2B5EF4-FFF2-40B4-BE49-F238E27FC236}">
                <a16:creationId xmlns:a16="http://schemas.microsoft.com/office/drawing/2014/main" id="{C1260DC6-8829-4C9A-C36F-8AD7A83990BF}"/>
              </a:ext>
            </a:extLst>
          </p:cNvPr>
          <p:cNvSpPr>
            <a:spLocks noGrp="1"/>
          </p:cNvSpPr>
          <p:nvPr>
            <p:ph type="body" sz="quarter" idx="10" hasCustomPrompt="1"/>
          </p:nvPr>
        </p:nvSpPr>
        <p:spPr>
          <a:xfrm>
            <a:off x="6859715" y="5343427"/>
            <a:ext cx="3047999" cy="594000"/>
          </a:xfrm>
        </p:spPr>
        <p:txBody>
          <a:bodyPr lIns="0" tIns="0" rIns="0" bIns="0" anchor="t">
            <a:normAutofit/>
          </a:bodyPr>
          <a:lstStyle>
            <a:lvl1pPr>
              <a:lnSpc>
                <a:spcPct val="90000"/>
              </a:lnSpc>
              <a:defRPr sz="1200" b="0" i="0">
                <a:solidFill>
                  <a:schemeClr val="bg1"/>
                </a:solidFill>
                <a:latin typeface="Hurme FIN Mono 1a" panose="020B0609030202010107" pitchFamily="49" charset="0"/>
                <a:ea typeface="Hurme FIN Mono 1a" panose="020B0609030202010107" pitchFamily="49" charset="0"/>
              </a:defRPr>
            </a:lvl1pPr>
          </a:lstStyle>
          <a:p>
            <a:pPr>
              <a:lnSpc>
                <a:spcPct val="100000"/>
              </a:lnSpc>
            </a:pPr>
            <a:r>
              <a:rPr lang="en-US"/>
              <a:t>Quote Title</a:t>
            </a:r>
            <a:endParaRPr lang="en-US" b="0">
              <a:latin typeface="HurmeGeometricSans1 Regular" panose="020B0500020000000000" pitchFamily="34" charset="77"/>
            </a:endParaRPr>
          </a:p>
        </p:txBody>
      </p:sp>
      <p:sp>
        <p:nvSpPr>
          <p:cNvPr id="11" name="Text Placeholder 1">
            <a:extLst>
              <a:ext uri="{FF2B5EF4-FFF2-40B4-BE49-F238E27FC236}">
                <a16:creationId xmlns:a16="http://schemas.microsoft.com/office/drawing/2014/main" id="{8C17809A-A2D5-668D-2DE4-479F49590A1C}"/>
              </a:ext>
            </a:extLst>
          </p:cNvPr>
          <p:cNvSpPr>
            <a:spLocks noGrp="1"/>
          </p:cNvSpPr>
          <p:nvPr>
            <p:ph type="body" sz="quarter" idx="12" hasCustomPrompt="1"/>
          </p:nvPr>
        </p:nvSpPr>
        <p:spPr>
          <a:xfrm>
            <a:off x="6858000" y="4572000"/>
            <a:ext cx="3048000" cy="595586"/>
          </a:xfrm>
        </p:spPr>
        <p:txBody>
          <a:bodyPr lIns="0" tIns="0" rIns="0" bIns="0" anchor="b">
            <a:normAutofit/>
          </a:bodyPr>
          <a:lstStyle>
            <a:lvl1pPr>
              <a:lnSpc>
                <a:spcPct val="90000"/>
              </a:lnSpc>
              <a:spcAft>
                <a:spcPts val="0"/>
              </a:spcAft>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Quote Name</a:t>
            </a:r>
            <a:endParaRPr lang="en-US" b="0">
              <a:latin typeface="HurmeGeometricSans1 Regular" panose="020B0500020000000000" pitchFamily="34" charset="77"/>
            </a:endParaRPr>
          </a:p>
        </p:txBody>
      </p:sp>
      <p:sp>
        <p:nvSpPr>
          <p:cNvPr id="15" name="Freeform: Shape 14">
            <a:extLst>
              <a:ext uri="{FF2B5EF4-FFF2-40B4-BE49-F238E27FC236}">
                <a16:creationId xmlns:a16="http://schemas.microsoft.com/office/drawing/2014/main" id="{E70CD1FC-0AD4-3879-A028-0787025886FE}"/>
              </a:ext>
            </a:extLst>
          </p:cNvPr>
          <p:cNvSpPr>
            <a:spLocks noChangeAspect="1"/>
          </p:cNvSpPr>
          <p:nvPr userDrawn="1"/>
        </p:nvSpPr>
        <p:spPr>
          <a:xfrm rot="5400000">
            <a:off x="10469493" y="5150389"/>
            <a:ext cx="2272609" cy="1115835"/>
          </a:xfrm>
          <a:custGeom>
            <a:avLst/>
            <a:gdLst>
              <a:gd name="connsiteX0" fmla="*/ 1215543 w 1215542"/>
              <a:gd name="connsiteY0" fmla="*/ 596822 h 596822"/>
              <a:gd name="connsiteX1" fmla="*/ 607771 w 1215542"/>
              <a:gd name="connsiteY1" fmla="*/ 0 h 596822"/>
              <a:gd name="connsiteX2" fmla="*/ 0 w 1215542"/>
              <a:gd name="connsiteY2" fmla="*/ 596822 h 596822"/>
              <a:gd name="connsiteX3" fmla="*/ 1215336 w 121554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1215542" h="596822">
                <a:moveTo>
                  <a:pt x="1215543" y="596822"/>
                </a:moveTo>
                <a:cubicBezTo>
                  <a:pt x="1209758" y="266701"/>
                  <a:pt x="939339" y="0"/>
                  <a:pt x="607771" y="0"/>
                </a:cubicBezTo>
                <a:cubicBezTo>
                  <a:pt x="276204" y="0"/>
                  <a:pt x="5991" y="266701"/>
                  <a:pt x="0" y="596822"/>
                </a:cubicBezTo>
                <a:lnTo>
                  <a:pt x="1215336" y="596822"/>
                </a:lnTo>
                <a:close/>
              </a:path>
            </a:pathLst>
          </a:custGeom>
          <a:solidFill>
            <a:schemeClr val="bg1"/>
          </a:solidFill>
          <a:ln w="15875" cap="flat">
            <a:solidFill>
              <a:schemeClr val="bg1"/>
            </a:solidFill>
            <a:prstDash val="solid"/>
            <a:miter/>
          </a:ln>
        </p:spPr>
        <p:txBody>
          <a:bodyPr rtlCol="0" anchor="ctr"/>
          <a:lstStyle/>
          <a:p>
            <a:endParaRPr lang="en-GB">
              <a:latin typeface="HurmeGeometricSans1 Regular" panose="020B0500020000000000" pitchFamily="34" charset="0"/>
            </a:endParaRPr>
          </a:p>
        </p:txBody>
      </p:sp>
      <p:sp>
        <p:nvSpPr>
          <p:cNvPr id="17" name="Text Placeholder 1">
            <a:extLst>
              <a:ext uri="{FF2B5EF4-FFF2-40B4-BE49-F238E27FC236}">
                <a16:creationId xmlns:a16="http://schemas.microsoft.com/office/drawing/2014/main" id="{CF9BFB6C-9556-62E3-72D0-522D0324CB36}"/>
              </a:ext>
            </a:extLst>
          </p:cNvPr>
          <p:cNvSpPr>
            <a:spLocks noGrp="1"/>
          </p:cNvSpPr>
          <p:nvPr>
            <p:ph type="body" sz="quarter" idx="13" hasCustomPrompt="1"/>
          </p:nvPr>
        </p:nvSpPr>
        <p:spPr>
          <a:xfrm>
            <a:off x="769853" y="6292851"/>
            <a:ext cx="4560117" cy="365126"/>
          </a:xfrm>
        </p:spPr>
        <p:txBody>
          <a:bodyPr lIns="0" tIns="0" rIns="0" bIns="0" anchor="ctr">
            <a:normAutofit/>
          </a:bodyPr>
          <a:lstStyle>
            <a:lvl1pPr>
              <a:lnSpc>
                <a:spcPct val="82000"/>
              </a:lnSpc>
              <a:defRPr sz="1600" b="0" i="0">
                <a:solidFill>
                  <a:schemeClr val="accent1"/>
                </a:solidFill>
                <a:latin typeface="HurmeGeometricSans1 Regular" panose="020B0500020000000000" pitchFamily="34" charset="0"/>
                <a:ea typeface="Hurme FIN Mono 1a SemiBold" panose="020B0609030202010107" pitchFamily="49" charset="77"/>
              </a:defRPr>
            </a:lvl1pPr>
          </a:lstStyle>
          <a:p>
            <a:pPr>
              <a:lnSpc>
                <a:spcPct val="100000"/>
              </a:lnSpc>
            </a:pPr>
            <a:r>
              <a:rPr lang="en-US"/>
              <a:t>Ready to drive traffic and conversions?</a:t>
            </a:r>
            <a:endParaRPr lang="en-US" b="0">
              <a:latin typeface="HurmeGeometricSans1 Regular" panose="020B0500020000000000" pitchFamily="34" charset="77"/>
            </a:endParaRPr>
          </a:p>
        </p:txBody>
      </p:sp>
      <p:sp>
        <p:nvSpPr>
          <p:cNvPr id="18" name="Text Placeholder 15">
            <a:extLst>
              <a:ext uri="{FF2B5EF4-FFF2-40B4-BE49-F238E27FC236}">
                <a16:creationId xmlns:a16="http://schemas.microsoft.com/office/drawing/2014/main" id="{DA8BD0AA-1FFC-E2B7-F62D-5688F7752FAC}"/>
              </a:ext>
            </a:extLst>
          </p:cNvPr>
          <p:cNvSpPr>
            <a:spLocks noGrp="1"/>
          </p:cNvSpPr>
          <p:nvPr>
            <p:ph type="body" sz="quarter" idx="11"/>
          </p:nvPr>
        </p:nvSpPr>
        <p:spPr>
          <a:xfrm>
            <a:off x="762000" y="3407537"/>
            <a:ext cx="4578350" cy="1017715"/>
          </a:xfrm>
        </p:spPr>
        <p:txBody>
          <a:bodyPr wrap="square">
            <a:spAutoFit/>
          </a:bodyPr>
          <a:lstStyle>
            <a:lvl1pPr>
              <a:defRPr sz="1600"/>
            </a:lvl1pPr>
            <a:lvl2pPr>
              <a:defRPr sz="1600"/>
            </a:lvl2pPr>
            <a:lvl3pPr>
              <a:defRPr sz="1600"/>
            </a:lvl3pPr>
            <a:lvl4pPr>
              <a:defRPr sz="1200"/>
            </a:lvl4pPr>
            <a:lvl5pPr>
              <a:defRPr sz="1200"/>
            </a:lvl5pPr>
          </a:lstStyle>
          <a:p>
            <a:pPr lvl="0"/>
            <a:r>
              <a:rPr lang="en-US"/>
              <a:t>Click to edit Master text styles</a:t>
            </a:r>
          </a:p>
          <a:p>
            <a:pPr lvl="1"/>
            <a:r>
              <a:rPr lang="en-US"/>
              <a:t>Second level</a:t>
            </a:r>
          </a:p>
          <a:p>
            <a:pPr lvl="2"/>
            <a:r>
              <a:rPr lang="en-US"/>
              <a:t>Third level</a:t>
            </a:r>
            <a:endParaRPr lang="en-GB"/>
          </a:p>
        </p:txBody>
      </p:sp>
      <p:sp>
        <p:nvSpPr>
          <p:cNvPr id="30" name="Text Placeholder 15">
            <a:extLst>
              <a:ext uri="{FF2B5EF4-FFF2-40B4-BE49-F238E27FC236}">
                <a16:creationId xmlns:a16="http://schemas.microsoft.com/office/drawing/2014/main" id="{E6861232-1FA4-D02F-2EE1-1C326C99725A}"/>
              </a:ext>
            </a:extLst>
          </p:cNvPr>
          <p:cNvSpPr>
            <a:spLocks noGrp="1"/>
          </p:cNvSpPr>
          <p:nvPr>
            <p:ph type="body" sz="quarter" idx="14" hasCustomPrompt="1"/>
          </p:nvPr>
        </p:nvSpPr>
        <p:spPr>
          <a:xfrm>
            <a:off x="6861174" y="758858"/>
            <a:ext cx="4578350" cy="2966197"/>
          </a:xfrm>
        </p:spPr>
        <p:txBody>
          <a:bodyPr wrap="square">
            <a:spAutoFit/>
          </a:bodyPr>
          <a:lstStyle>
            <a:lvl1pPr>
              <a:defRPr sz="1800">
                <a:solidFill>
                  <a:schemeClr val="bg1"/>
                </a:solidFill>
                <a:latin typeface="HurmeGeometricSans1 Regular" panose="020B0500020000000000" pitchFamily="34" charset="0"/>
              </a:defRPr>
            </a:lvl1pPr>
            <a:lvl2pPr>
              <a:defRPr sz="1600">
                <a:solidFill>
                  <a:schemeClr val="bg1"/>
                </a:solidFill>
                <a:latin typeface="Hurme Geometric Sans 4" panose="020B0A00020000000000" pitchFamily="34" charset="0"/>
              </a:defRPr>
            </a:lvl2pPr>
            <a:lvl3pPr>
              <a:defRPr sz="1600">
                <a:solidFill>
                  <a:schemeClr val="bg1"/>
                </a:solidFill>
                <a:latin typeface="Hurme Geometric Sans 4" panose="020B0A00020000000000" pitchFamily="34" charset="0"/>
              </a:defRPr>
            </a:lvl3pPr>
            <a:lvl4pPr>
              <a:defRPr sz="1200"/>
            </a:lvl4pPr>
            <a:lvl5pPr>
              <a:defRPr sz="1200"/>
            </a:lvl5pPr>
          </a:lstStyle>
          <a:p>
            <a:pPr lvl="0"/>
            <a:r>
              <a:rPr lang="en-US"/>
              <a:t>This is a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laoreet</a:t>
            </a:r>
            <a:r>
              <a:rPr lang="en-US"/>
              <a:t> gravida </a:t>
            </a:r>
            <a:r>
              <a:rPr lang="en-US" err="1"/>
              <a:t>nisl</a:t>
            </a:r>
            <a:r>
              <a:rPr lang="en-US"/>
              <a:t> </a:t>
            </a:r>
            <a:r>
              <a:rPr lang="en-US" err="1"/>
              <a:t>ut</a:t>
            </a:r>
            <a:r>
              <a:rPr lang="en-US"/>
              <a:t> </a:t>
            </a:r>
            <a:r>
              <a:rPr lang="en-US" err="1"/>
              <a:t>imperdiet</a:t>
            </a:r>
            <a:r>
              <a:rPr lang="en-US"/>
              <a:t>. Cras </a:t>
            </a:r>
            <a:r>
              <a:rPr lang="en-US" err="1"/>
              <a:t>felis</a:t>
            </a:r>
            <a:r>
              <a:rPr lang="en-US"/>
              <a:t> </a:t>
            </a:r>
            <a:r>
              <a:rPr lang="en-US" err="1"/>
              <a:t>risus</a:t>
            </a:r>
            <a:r>
              <a:rPr lang="en-US"/>
              <a:t>, </a:t>
            </a:r>
            <a:r>
              <a:rPr lang="en-US" err="1"/>
              <a:t>consectetur</a:t>
            </a:r>
            <a:r>
              <a:rPr lang="en-US"/>
              <a:t> ac </a:t>
            </a:r>
            <a:r>
              <a:rPr lang="en-US" err="1"/>
              <a:t>venenatis</a:t>
            </a:r>
            <a:r>
              <a:rPr lang="en-US"/>
              <a:t> </a:t>
            </a:r>
            <a:r>
              <a:rPr lang="en-US" err="1"/>
              <a:t>quis</a:t>
            </a:r>
            <a:r>
              <a:rPr lang="en-US"/>
              <a:t>, </a:t>
            </a:r>
            <a:r>
              <a:rPr lang="en-US" err="1"/>
              <a:t>vehicula</a:t>
            </a:r>
            <a:r>
              <a:rPr lang="en-US"/>
              <a:t> </a:t>
            </a:r>
            <a:r>
              <a:rPr lang="en-US" err="1"/>
              <a:t>nec</a:t>
            </a:r>
            <a:r>
              <a:rPr lang="en-US"/>
              <a:t> </a:t>
            </a:r>
            <a:r>
              <a:rPr lang="en-US" err="1"/>
              <a:t>nulla</a:t>
            </a:r>
            <a:r>
              <a:rPr lang="en-US"/>
              <a:t>. </a:t>
            </a:r>
            <a:r>
              <a:rPr lang="en-US" err="1"/>
              <a:t>Quisque</a:t>
            </a:r>
            <a:r>
              <a:rPr lang="en-US"/>
              <a:t> sit </a:t>
            </a:r>
            <a:r>
              <a:rPr lang="en-US" err="1"/>
              <a:t>amet</a:t>
            </a:r>
            <a:r>
              <a:rPr lang="en-US"/>
              <a:t> </a:t>
            </a:r>
            <a:r>
              <a:rPr lang="en-US" err="1"/>
              <a:t>sagittis</a:t>
            </a:r>
            <a:r>
              <a:rPr lang="en-US"/>
              <a:t> </a:t>
            </a:r>
            <a:r>
              <a:rPr lang="en-US" err="1"/>
              <a:t>arcu</a:t>
            </a:r>
            <a:r>
              <a:rPr lang="en-US"/>
              <a:t>. </a:t>
            </a:r>
            <a:r>
              <a:rPr lang="en-US" err="1"/>
              <a:t>Suspendisse</a:t>
            </a:r>
            <a:r>
              <a:rPr lang="en-US"/>
              <a:t> vel </a:t>
            </a:r>
            <a:r>
              <a:rPr lang="en-US" err="1"/>
              <a:t>ultrices</a:t>
            </a:r>
            <a:r>
              <a:rPr lang="en-US"/>
              <a:t> ligula, sed </a:t>
            </a:r>
            <a:r>
              <a:rPr lang="en-US" err="1"/>
              <a:t>viverra</a:t>
            </a:r>
            <a:r>
              <a:rPr lang="en-US"/>
              <a:t> </a:t>
            </a:r>
            <a:r>
              <a:rPr lang="en-US" err="1"/>
              <a:t>odio</a:t>
            </a:r>
            <a:r>
              <a:rPr lang="en-US"/>
              <a:t>. Duis </a:t>
            </a:r>
            <a:r>
              <a:rPr lang="en-US" err="1"/>
              <a:t>nec</a:t>
            </a:r>
            <a:r>
              <a:rPr lang="en-US"/>
              <a:t> </a:t>
            </a:r>
            <a:r>
              <a:rPr lang="en-US" err="1"/>
              <a:t>metus</a:t>
            </a:r>
            <a:r>
              <a:rPr lang="en-US"/>
              <a:t> at </a:t>
            </a:r>
            <a:r>
              <a:rPr lang="en-US" err="1"/>
              <a:t>tellus</a:t>
            </a:r>
            <a:r>
              <a:rPr lang="en-US"/>
              <a:t> </a:t>
            </a:r>
            <a:r>
              <a:rPr lang="en-US" err="1"/>
              <a:t>imperdiet</a:t>
            </a:r>
            <a:r>
              <a:rPr lang="en-US"/>
              <a:t> </a:t>
            </a:r>
            <a:r>
              <a:rPr lang="en-US" err="1"/>
              <a:t>porttitor</a:t>
            </a:r>
            <a:r>
              <a:rPr lang="en-US"/>
              <a:t>. Maecenas </a:t>
            </a:r>
            <a:r>
              <a:rPr lang="en-US" err="1"/>
              <a:t>aliquet</a:t>
            </a:r>
            <a:r>
              <a:rPr lang="en-US"/>
              <a:t> nisi </a:t>
            </a:r>
            <a:r>
              <a:rPr lang="en-US" err="1"/>
              <a:t>massa</a:t>
            </a:r>
            <a:r>
              <a:rPr lang="en-US"/>
              <a:t>, sed lacinia </a:t>
            </a:r>
            <a:r>
              <a:rPr lang="en-US" err="1"/>
              <a:t>justo</a:t>
            </a:r>
            <a:r>
              <a:rPr lang="en-US"/>
              <a:t> </a:t>
            </a:r>
            <a:r>
              <a:rPr lang="en-US" err="1"/>
              <a:t>vulputate</a:t>
            </a:r>
            <a:r>
              <a:rPr lang="en-US"/>
              <a:t> </a:t>
            </a:r>
            <a:r>
              <a:rPr lang="en-US" err="1"/>
              <a:t>eget</a:t>
            </a:r>
            <a:r>
              <a:rPr lang="en-US"/>
              <a:t>. </a:t>
            </a:r>
            <a:endParaRPr lang="en-GB"/>
          </a:p>
        </p:txBody>
      </p:sp>
      <p:sp>
        <p:nvSpPr>
          <p:cNvPr id="31" name="Freeform: Shape 30">
            <a:extLst>
              <a:ext uri="{FF2B5EF4-FFF2-40B4-BE49-F238E27FC236}">
                <a16:creationId xmlns:a16="http://schemas.microsoft.com/office/drawing/2014/main" id="{6680DCE0-5F91-517D-AE2F-764B103CFF8D}"/>
              </a:ext>
            </a:extLst>
          </p:cNvPr>
          <p:cNvSpPr>
            <a:spLocks noChangeAspect="1"/>
          </p:cNvSpPr>
          <p:nvPr userDrawn="1"/>
        </p:nvSpPr>
        <p:spPr>
          <a:xfrm flipH="1" flipV="1">
            <a:off x="6477179" y="375502"/>
            <a:ext cx="390248" cy="394341"/>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FCC00"/>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32" name="Freeform: Shape 31">
            <a:extLst>
              <a:ext uri="{FF2B5EF4-FFF2-40B4-BE49-F238E27FC236}">
                <a16:creationId xmlns:a16="http://schemas.microsoft.com/office/drawing/2014/main" id="{4BD3E19A-C53A-CB0E-A79A-FCD039F6821C}"/>
              </a:ext>
            </a:extLst>
          </p:cNvPr>
          <p:cNvSpPr>
            <a:spLocks noChangeAspect="1"/>
          </p:cNvSpPr>
          <p:nvPr userDrawn="1"/>
        </p:nvSpPr>
        <p:spPr>
          <a:xfrm>
            <a:off x="10259876" y="4572000"/>
            <a:ext cx="771428" cy="771427"/>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noFill/>
          <a:ln w="15875" cap="flat">
            <a:solidFill>
              <a:srgbClr val="FFCC00"/>
            </a:solidFill>
            <a:prstDash val="solid"/>
            <a:miter/>
          </a:ln>
        </p:spPr>
        <p:txBody>
          <a:bodyPr rtlCol="0" anchor="ctr"/>
          <a:lstStyle/>
          <a:p>
            <a:endParaRPr lang="en-GB">
              <a:latin typeface="HurmeGeometricSans1 Regular" panose="020B0500020000000000" pitchFamily="34" charset="0"/>
            </a:endParaRPr>
          </a:p>
        </p:txBody>
      </p:sp>
      <p:sp>
        <p:nvSpPr>
          <p:cNvPr id="35" name="Picture Placeholder 24">
            <a:extLst>
              <a:ext uri="{FF2B5EF4-FFF2-40B4-BE49-F238E27FC236}">
                <a16:creationId xmlns:a16="http://schemas.microsoft.com/office/drawing/2014/main" id="{98514706-DAB9-0856-7C45-05732A266B6B}"/>
              </a:ext>
            </a:extLst>
          </p:cNvPr>
          <p:cNvSpPr>
            <a:spLocks noGrp="1"/>
          </p:cNvSpPr>
          <p:nvPr>
            <p:ph type="pic" sz="quarter" idx="29" hasCustomPrompt="1"/>
          </p:nvPr>
        </p:nvSpPr>
        <p:spPr>
          <a:xfrm>
            <a:off x="762000" y="572672"/>
            <a:ext cx="1377885" cy="668337"/>
          </a:xfrm>
        </p:spPr>
        <p:txBody>
          <a:bodyPr anchor="ctr">
            <a:normAutofit/>
          </a:bodyPr>
          <a:lstStyle>
            <a:lvl1pPr algn="ctr">
              <a:defRPr sz="1200"/>
            </a:lvl1pPr>
          </a:lstStyle>
          <a:p>
            <a:r>
              <a:rPr lang="en-GB"/>
              <a:t>Logo</a:t>
            </a:r>
          </a:p>
        </p:txBody>
      </p:sp>
    </p:spTree>
    <p:extLst>
      <p:ext uri="{BB962C8B-B14F-4D97-AF65-F5344CB8AC3E}">
        <p14:creationId xmlns:p14="http://schemas.microsoft.com/office/powerpoint/2010/main" val="6538126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0_Case Study Statement">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7002E748-4569-48C4-91B7-B240276218F9}"/>
              </a:ext>
            </a:extLst>
          </p:cNvPr>
          <p:cNvSpPr txBox="1">
            <a:spLocks/>
          </p:cNvSpPr>
          <p:nvPr userDrawn="1"/>
        </p:nvSpPr>
        <p:spPr>
          <a:xfrm>
            <a:off x="186072" y="6214539"/>
            <a:ext cx="756000" cy="365125"/>
          </a:xfrm>
          <a:prstGeom prst="rect">
            <a:avLst/>
          </a:prstGeom>
        </p:spPr>
        <p:txBody>
          <a:bodyPr vert="horz" lIns="121912" tIns="60956" rIns="121912" bIns="60956" rtlCol="0" anchor="ctr"/>
          <a:lstStyle>
            <a:defPPr>
              <a:defRPr lang="en-US"/>
            </a:defPPr>
            <a:lvl1pPr marL="0" algn="r" defTabSz="685783" rtl="0" eaLnBrk="1" latinLnBrk="0" hangingPunct="1">
              <a:defRPr sz="900" kern="1200">
                <a:solidFill>
                  <a:schemeClr val="tx1">
                    <a:tint val="75000"/>
                  </a:schemeClr>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l"/>
            <a:endParaRPr lang="en-US" sz="1000" b="0" i="0">
              <a:solidFill>
                <a:schemeClr val="tx1"/>
              </a:solidFill>
              <a:latin typeface="HurmeGeometricSans1 Regular" panose="020B0500020000000000" pitchFamily="34" charset="0"/>
            </a:endParaRPr>
          </a:p>
        </p:txBody>
      </p:sp>
      <p:sp>
        <p:nvSpPr>
          <p:cNvPr id="2" name="Slide Number Placeholder 5">
            <a:extLst>
              <a:ext uri="{FF2B5EF4-FFF2-40B4-BE49-F238E27FC236}">
                <a16:creationId xmlns:a16="http://schemas.microsoft.com/office/drawing/2014/main" id="{AEAE77A1-E099-37D6-285C-DC42DDA27C1B}"/>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itle 2">
            <a:extLst>
              <a:ext uri="{FF2B5EF4-FFF2-40B4-BE49-F238E27FC236}">
                <a16:creationId xmlns:a16="http://schemas.microsoft.com/office/drawing/2014/main" id="{6498E6F4-7CBE-D356-2BBB-4D9D1096AEFA}"/>
              </a:ext>
            </a:extLst>
          </p:cNvPr>
          <p:cNvSpPr>
            <a:spLocks noGrp="1"/>
          </p:cNvSpPr>
          <p:nvPr>
            <p:ph type="title" hasCustomPrompt="1"/>
          </p:nvPr>
        </p:nvSpPr>
        <p:spPr>
          <a:xfrm>
            <a:off x="766623" y="1522429"/>
            <a:ext cx="6090553" cy="2690562"/>
          </a:xfrm>
        </p:spPr>
        <p:txBody>
          <a:bodyPr>
            <a:noAutofit/>
          </a:bodyPr>
          <a:lstStyle>
            <a:lvl1pPr>
              <a:defRPr sz="3600"/>
            </a:lvl1pPr>
          </a:lstStyle>
          <a:p>
            <a:r>
              <a:rPr lang="en-US"/>
              <a:t>Case Study Statement</a:t>
            </a:r>
            <a:br>
              <a:rPr lang="en-US"/>
            </a:br>
            <a:r>
              <a:rPr lang="en-US"/>
              <a:t>Goes Here</a:t>
            </a:r>
            <a:endParaRPr lang="en-GB"/>
          </a:p>
        </p:txBody>
      </p:sp>
      <p:grpSp>
        <p:nvGrpSpPr>
          <p:cNvPr id="6" name="Group 5">
            <a:extLst>
              <a:ext uri="{FF2B5EF4-FFF2-40B4-BE49-F238E27FC236}">
                <a16:creationId xmlns:a16="http://schemas.microsoft.com/office/drawing/2014/main" id="{28419C37-9F5D-8E35-E264-D60543E75DBF}"/>
              </a:ext>
            </a:extLst>
          </p:cNvPr>
          <p:cNvGrpSpPr/>
          <p:nvPr userDrawn="1"/>
        </p:nvGrpSpPr>
        <p:grpSpPr>
          <a:xfrm>
            <a:off x="2286000" y="765175"/>
            <a:ext cx="1381423" cy="233899"/>
            <a:chOff x="2436431" y="765175"/>
            <a:chExt cx="2030893" cy="343866"/>
          </a:xfrm>
        </p:grpSpPr>
        <p:pic>
          <p:nvPicPr>
            <p:cNvPr id="4" name="Graphic 3">
              <a:extLst>
                <a:ext uri="{FF2B5EF4-FFF2-40B4-BE49-F238E27FC236}">
                  <a16:creationId xmlns:a16="http://schemas.microsoft.com/office/drawing/2014/main" id="{806CC528-C466-45AD-BE90-B8861F210A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5" name="Straight Connector 4">
              <a:extLst>
                <a:ext uri="{FF2B5EF4-FFF2-40B4-BE49-F238E27FC236}">
                  <a16:creationId xmlns:a16="http://schemas.microsoft.com/office/drawing/2014/main" id="{3FE95D1B-6DB9-131B-527C-7A983A0A5337}"/>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3" name="Text Placeholder 11">
            <a:extLst>
              <a:ext uri="{FF2B5EF4-FFF2-40B4-BE49-F238E27FC236}">
                <a16:creationId xmlns:a16="http://schemas.microsoft.com/office/drawing/2014/main" id="{F6C77AC9-A568-6D14-DE0D-FF912771CC16}"/>
              </a:ext>
            </a:extLst>
          </p:cNvPr>
          <p:cNvSpPr>
            <a:spLocks noGrp="1"/>
          </p:cNvSpPr>
          <p:nvPr>
            <p:ph type="body" sz="quarter" idx="15" hasCustomPrompt="1"/>
          </p:nvPr>
        </p:nvSpPr>
        <p:spPr>
          <a:xfrm>
            <a:off x="1248292" y="6045517"/>
            <a:ext cx="2561707" cy="624479"/>
          </a:xfrm>
        </p:spPr>
        <p:txBody>
          <a:bodyPr wrap="square">
            <a:normAutofit/>
          </a:bodyPr>
          <a:lstStyle>
            <a:lvl1pPr algn="l">
              <a:defRPr sz="1200" b="1">
                <a:solidFill>
                  <a:schemeClr val="tx1"/>
                </a:solidFill>
                <a:latin typeface="HurmeGeometricSans1 SemiBold" panose="020B0700020000000000" pitchFamily="34" charset="0"/>
              </a:defRPr>
            </a:lvl1pPr>
          </a:lstStyle>
          <a:p>
            <a:pPr lvl="0"/>
            <a:r>
              <a:rPr lang="en-US"/>
              <a:t>Stat</a:t>
            </a:r>
            <a:endParaRPr lang="en-GB"/>
          </a:p>
        </p:txBody>
      </p:sp>
      <p:sp>
        <p:nvSpPr>
          <p:cNvPr id="24" name="Text Placeholder 15">
            <a:extLst>
              <a:ext uri="{FF2B5EF4-FFF2-40B4-BE49-F238E27FC236}">
                <a16:creationId xmlns:a16="http://schemas.microsoft.com/office/drawing/2014/main" id="{0CB0A9F1-8769-DDA3-E07E-7B277D8373CB}"/>
              </a:ext>
            </a:extLst>
          </p:cNvPr>
          <p:cNvSpPr>
            <a:spLocks noGrp="1"/>
          </p:cNvSpPr>
          <p:nvPr>
            <p:ph type="body" sz="quarter" idx="16" hasCustomPrompt="1"/>
          </p:nvPr>
        </p:nvSpPr>
        <p:spPr>
          <a:xfrm>
            <a:off x="1248292" y="5147568"/>
            <a:ext cx="2561708" cy="760428"/>
          </a:xfrm>
        </p:spPr>
        <p:txBody>
          <a:bodyPr wrap="square" bIns="72000" anchor="ctr">
            <a:normAutofit/>
          </a:bodyPr>
          <a:lstStyle>
            <a:lvl1pPr algn="l">
              <a:lnSpc>
                <a:spcPct val="100000"/>
              </a:lnSpc>
              <a:defRPr sz="4800">
                <a:solidFill>
                  <a:schemeClr val="accent1"/>
                </a:solidFill>
                <a:latin typeface="Hurme FIN Mono 1a" panose="020B0609030202010107" pitchFamily="49" charset="0"/>
                <a:ea typeface="Hurme FIN Mono 1a" panose="020B0609030202010107" pitchFamily="49" charset="0"/>
              </a:defRPr>
            </a:lvl1pPr>
            <a:lvl2pPr>
              <a:defRPr sz="1200">
                <a:solidFill>
                  <a:schemeClr val="bg1"/>
                </a:solidFill>
              </a:defRPr>
            </a:lvl2pPr>
            <a:lvl3pPr>
              <a:defRPr sz="1200">
                <a:solidFill>
                  <a:schemeClr val="bg1"/>
                </a:solidFill>
              </a:defRPr>
            </a:lvl3pPr>
            <a:lvl4pPr>
              <a:defRPr sz="1200"/>
            </a:lvl4pPr>
            <a:lvl5pPr>
              <a:defRPr sz="1200"/>
            </a:lvl5pPr>
          </a:lstStyle>
          <a:p>
            <a:pPr lvl="0"/>
            <a:r>
              <a:rPr lang="en-US"/>
              <a:t>+%</a:t>
            </a:r>
            <a:endParaRPr lang="en-GB"/>
          </a:p>
        </p:txBody>
      </p:sp>
      <p:sp>
        <p:nvSpPr>
          <p:cNvPr id="32" name="Freeform: Shape 31">
            <a:extLst>
              <a:ext uri="{FF2B5EF4-FFF2-40B4-BE49-F238E27FC236}">
                <a16:creationId xmlns:a16="http://schemas.microsoft.com/office/drawing/2014/main" id="{6BC823DE-F01D-F2E6-05D2-AC79FD4B360E}"/>
              </a:ext>
            </a:extLst>
          </p:cNvPr>
          <p:cNvSpPr>
            <a:spLocks noChangeAspect="1"/>
          </p:cNvSpPr>
          <p:nvPr userDrawn="1"/>
        </p:nvSpPr>
        <p:spPr>
          <a:xfrm>
            <a:off x="6864792" y="6795"/>
            <a:ext cx="1517207" cy="1517205"/>
          </a:xfrm>
          <a:custGeom>
            <a:avLst/>
            <a:gdLst>
              <a:gd name="connsiteX0" fmla="*/ 596822 w 596822"/>
              <a:gd name="connsiteY0" fmla="*/ 596822 h 596822"/>
              <a:gd name="connsiteX1" fmla="*/ 596822 w 596822"/>
              <a:gd name="connsiteY1" fmla="*/ 0 h 596822"/>
              <a:gd name="connsiteX2" fmla="*/ 0 w 596822"/>
              <a:gd name="connsiteY2" fmla="*/ 596822 h 596822"/>
              <a:gd name="connsiteX3" fmla="*/ 596822 w 59682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596822" h="596822">
                <a:moveTo>
                  <a:pt x="596822" y="596822"/>
                </a:moveTo>
                <a:lnTo>
                  <a:pt x="596822" y="0"/>
                </a:lnTo>
                <a:cubicBezTo>
                  <a:pt x="270419" y="5784"/>
                  <a:pt x="5784" y="270212"/>
                  <a:pt x="0" y="596822"/>
                </a:cubicBezTo>
                <a:lnTo>
                  <a:pt x="596822" y="596822"/>
                </a:lnTo>
                <a:close/>
              </a:path>
            </a:pathLst>
          </a:custGeom>
          <a:noFill/>
          <a:ln w="15875" cap="flat">
            <a:solidFill>
              <a:schemeClr val="accent6"/>
            </a:solidFill>
            <a:prstDash val="solid"/>
            <a:miter/>
          </a:ln>
        </p:spPr>
        <p:txBody>
          <a:bodyPr rtlCol="0" anchor="ctr"/>
          <a:lstStyle/>
          <a:p>
            <a:endParaRPr lang="en-GB">
              <a:latin typeface="HurmeGeometricSans1 Regular" panose="020B0500020000000000" pitchFamily="34" charset="0"/>
            </a:endParaRPr>
          </a:p>
        </p:txBody>
      </p:sp>
      <p:sp>
        <p:nvSpPr>
          <p:cNvPr id="19" name="Picture Placeholder 18">
            <a:extLst>
              <a:ext uri="{FF2B5EF4-FFF2-40B4-BE49-F238E27FC236}">
                <a16:creationId xmlns:a16="http://schemas.microsoft.com/office/drawing/2014/main" id="{57D82089-A30C-4124-7045-4EBCBB6683A7}"/>
              </a:ext>
            </a:extLst>
          </p:cNvPr>
          <p:cNvSpPr>
            <a:spLocks noGrp="1"/>
          </p:cNvSpPr>
          <p:nvPr>
            <p:ph type="pic" sz="quarter" idx="12"/>
          </p:nvPr>
        </p:nvSpPr>
        <p:spPr>
          <a:xfrm>
            <a:off x="8382005" y="-9144"/>
            <a:ext cx="3809994" cy="3809994"/>
          </a:xfrm>
          <a:prstGeom prst="rect">
            <a:avLst/>
          </a:prstGeom>
          <a:solidFill>
            <a:schemeClr val="accent1"/>
          </a:solidFill>
        </p:spPr>
        <p:txBody>
          <a:bodyPr anchor="ctr"/>
          <a:lstStyle>
            <a:lvl1pPr algn="ctr">
              <a:defRPr/>
            </a:lvl1pPr>
          </a:lstStyle>
          <a:p>
            <a:endParaRPr lang="en-GB"/>
          </a:p>
        </p:txBody>
      </p:sp>
      <p:sp>
        <p:nvSpPr>
          <p:cNvPr id="33" name="Picture Placeholder 24">
            <a:extLst>
              <a:ext uri="{FF2B5EF4-FFF2-40B4-BE49-F238E27FC236}">
                <a16:creationId xmlns:a16="http://schemas.microsoft.com/office/drawing/2014/main" id="{4A18FF08-E72F-B697-EBD2-61B2F60BDE93}"/>
              </a:ext>
            </a:extLst>
          </p:cNvPr>
          <p:cNvSpPr>
            <a:spLocks noGrp="1"/>
          </p:cNvSpPr>
          <p:nvPr>
            <p:ph type="pic" sz="quarter" idx="29" hasCustomPrompt="1"/>
          </p:nvPr>
        </p:nvSpPr>
        <p:spPr>
          <a:xfrm>
            <a:off x="762000" y="572672"/>
            <a:ext cx="1377885" cy="668337"/>
          </a:xfrm>
        </p:spPr>
        <p:txBody>
          <a:bodyPr anchor="ctr">
            <a:normAutofit/>
          </a:bodyPr>
          <a:lstStyle>
            <a:lvl1pPr algn="ctr">
              <a:defRPr sz="1200"/>
            </a:lvl1pPr>
          </a:lstStyle>
          <a:p>
            <a:r>
              <a:rPr lang="en-GB"/>
              <a:t>Logo</a:t>
            </a:r>
          </a:p>
        </p:txBody>
      </p:sp>
      <p:sp>
        <p:nvSpPr>
          <p:cNvPr id="7" name="Freeform: Shape 6">
            <a:extLst>
              <a:ext uri="{FF2B5EF4-FFF2-40B4-BE49-F238E27FC236}">
                <a16:creationId xmlns:a16="http://schemas.microsoft.com/office/drawing/2014/main" id="{1FDB7FB4-D1F7-E016-8A40-2FBAA57967EB}"/>
              </a:ext>
            </a:extLst>
          </p:cNvPr>
          <p:cNvSpPr>
            <a:spLocks noChangeAspect="1"/>
          </p:cNvSpPr>
          <p:nvPr userDrawn="1"/>
        </p:nvSpPr>
        <p:spPr>
          <a:xfrm rot="5400000">
            <a:off x="575921" y="5339927"/>
            <a:ext cx="762000" cy="374137"/>
          </a:xfrm>
          <a:custGeom>
            <a:avLst/>
            <a:gdLst>
              <a:gd name="connsiteX0" fmla="*/ 1215543 w 1215542"/>
              <a:gd name="connsiteY0" fmla="*/ 596822 h 596822"/>
              <a:gd name="connsiteX1" fmla="*/ 607771 w 1215542"/>
              <a:gd name="connsiteY1" fmla="*/ 0 h 596822"/>
              <a:gd name="connsiteX2" fmla="*/ 0 w 1215542"/>
              <a:gd name="connsiteY2" fmla="*/ 596822 h 596822"/>
              <a:gd name="connsiteX3" fmla="*/ 1215336 w 121554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1215542" h="596822">
                <a:moveTo>
                  <a:pt x="1215543" y="596822"/>
                </a:moveTo>
                <a:cubicBezTo>
                  <a:pt x="1209758" y="266701"/>
                  <a:pt x="939339" y="0"/>
                  <a:pt x="607771" y="0"/>
                </a:cubicBezTo>
                <a:cubicBezTo>
                  <a:pt x="276204" y="0"/>
                  <a:pt x="5991" y="266701"/>
                  <a:pt x="0" y="596822"/>
                </a:cubicBezTo>
                <a:lnTo>
                  <a:pt x="1215336" y="596822"/>
                </a:lnTo>
                <a:close/>
              </a:path>
            </a:pathLst>
          </a:custGeom>
          <a:solidFill>
            <a:srgbClr val="F0BE48"/>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9" name="Text Placeholder 11">
            <a:extLst>
              <a:ext uri="{FF2B5EF4-FFF2-40B4-BE49-F238E27FC236}">
                <a16:creationId xmlns:a16="http://schemas.microsoft.com/office/drawing/2014/main" id="{492B5030-845D-04A6-67EA-047614D458AA}"/>
              </a:ext>
            </a:extLst>
          </p:cNvPr>
          <p:cNvSpPr>
            <a:spLocks noGrp="1"/>
          </p:cNvSpPr>
          <p:nvPr>
            <p:ph type="body" sz="quarter" idx="30" hasCustomPrompt="1"/>
          </p:nvPr>
        </p:nvSpPr>
        <p:spPr>
          <a:xfrm>
            <a:off x="5063890" y="6045519"/>
            <a:ext cx="2556109" cy="624479"/>
          </a:xfrm>
        </p:spPr>
        <p:txBody>
          <a:bodyPr wrap="square">
            <a:normAutofit/>
          </a:bodyPr>
          <a:lstStyle>
            <a:lvl1pPr algn="l">
              <a:defRPr sz="1200" b="1">
                <a:solidFill>
                  <a:schemeClr val="tx1"/>
                </a:solidFill>
                <a:latin typeface="HurmeGeometricSans1 SemiBold" panose="020B0700020000000000" pitchFamily="34" charset="0"/>
              </a:defRPr>
            </a:lvl1pPr>
          </a:lstStyle>
          <a:p>
            <a:pPr lvl="0"/>
            <a:r>
              <a:rPr lang="en-US"/>
              <a:t>Stat</a:t>
            </a:r>
            <a:endParaRPr lang="en-GB"/>
          </a:p>
        </p:txBody>
      </p:sp>
      <p:sp>
        <p:nvSpPr>
          <p:cNvPr id="10" name="Text Placeholder 15">
            <a:extLst>
              <a:ext uri="{FF2B5EF4-FFF2-40B4-BE49-F238E27FC236}">
                <a16:creationId xmlns:a16="http://schemas.microsoft.com/office/drawing/2014/main" id="{EC3991C2-B360-CBFA-6D9F-0C4204335107}"/>
              </a:ext>
            </a:extLst>
          </p:cNvPr>
          <p:cNvSpPr>
            <a:spLocks noGrp="1"/>
          </p:cNvSpPr>
          <p:nvPr>
            <p:ph type="body" sz="quarter" idx="31" hasCustomPrompt="1"/>
          </p:nvPr>
        </p:nvSpPr>
        <p:spPr>
          <a:xfrm>
            <a:off x="5063890" y="5147570"/>
            <a:ext cx="2556110" cy="760428"/>
          </a:xfrm>
        </p:spPr>
        <p:txBody>
          <a:bodyPr wrap="square" bIns="72000" anchor="ctr">
            <a:normAutofit/>
          </a:bodyPr>
          <a:lstStyle>
            <a:lvl1pPr algn="l">
              <a:lnSpc>
                <a:spcPct val="100000"/>
              </a:lnSpc>
              <a:defRPr sz="4800">
                <a:solidFill>
                  <a:schemeClr val="accent1"/>
                </a:solidFill>
                <a:latin typeface="Hurme FIN Mono 1a" panose="020B0609030202010107" pitchFamily="49" charset="0"/>
                <a:ea typeface="Hurme FIN Mono 1a" panose="020B0609030202010107" pitchFamily="49" charset="0"/>
              </a:defRPr>
            </a:lvl1pPr>
            <a:lvl2pPr>
              <a:defRPr sz="1200">
                <a:solidFill>
                  <a:schemeClr val="bg1"/>
                </a:solidFill>
              </a:defRPr>
            </a:lvl2pPr>
            <a:lvl3pPr>
              <a:defRPr sz="1200">
                <a:solidFill>
                  <a:schemeClr val="bg1"/>
                </a:solidFill>
              </a:defRPr>
            </a:lvl3pPr>
            <a:lvl4pPr>
              <a:defRPr sz="1200"/>
            </a:lvl4pPr>
            <a:lvl5pPr>
              <a:defRPr sz="1200"/>
            </a:lvl5pPr>
          </a:lstStyle>
          <a:p>
            <a:pPr lvl="0"/>
            <a:r>
              <a:rPr lang="en-US"/>
              <a:t>+%</a:t>
            </a:r>
            <a:endParaRPr lang="en-GB"/>
          </a:p>
        </p:txBody>
      </p:sp>
      <p:sp>
        <p:nvSpPr>
          <p:cNvPr id="11" name="Freeform: Shape 10">
            <a:extLst>
              <a:ext uri="{FF2B5EF4-FFF2-40B4-BE49-F238E27FC236}">
                <a16:creationId xmlns:a16="http://schemas.microsoft.com/office/drawing/2014/main" id="{FA53142F-8468-A9A3-2C71-B0F8C6E65970}"/>
              </a:ext>
            </a:extLst>
          </p:cNvPr>
          <p:cNvSpPr>
            <a:spLocks noChangeAspect="1"/>
          </p:cNvSpPr>
          <p:nvPr userDrawn="1"/>
        </p:nvSpPr>
        <p:spPr>
          <a:xfrm rot="5400000">
            <a:off x="4391519" y="5339929"/>
            <a:ext cx="762000" cy="374137"/>
          </a:xfrm>
          <a:custGeom>
            <a:avLst/>
            <a:gdLst>
              <a:gd name="connsiteX0" fmla="*/ 1215543 w 1215542"/>
              <a:gd name="connsiteY0" fmla="*/ 596822 h 596822"/>
              <a:gd name="connsiteX1" fmla="*/ 607771 w 1215542"/>
              <a:gd name="connsiteY1" fmla="*/ 0 h 596822"/>
              <a:gd name="connsiteX2" fmla="*/ 0 w 1215542"/>
              <a:gd name="connsiteY2" fmla="*/ 596822 h 596822"/>
              <a:gd name="connsiteX3" fmla="*/ 1215336 w 121554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1215542" h="596822">
                <a:moveTo>
                  <a:pt x="1215543" y="596822"/>
                </a:moveTo>
                <a:cubicBezTo>
                  <a:pt x="1209758" y="266701"/>
                  <a:pt x="939339" y="0"/>
                  <a:pt x="607771" y="0"/>
                </a:cubicBezTo>
                <a:cubicBezTo>
                  <a:pt x="276204" y="0"/>
                  <a:pt x="5991" y="266701"/>
                  <a:pt x="0" y="596822"/>
                </a:cubicBezTo>
                <a:lnTo>
                  <a:pt x="1215336" y="596822"/>
                </a:lnTo>
                <a:close/>
              </a:path>
            </a:pathLst>
          </a:custGeom>
          <a:solidFill>
            <a:srgbClr val="F0BE48"/>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4" name="Text Placeholder 11">
            <a:extLst>
              <a:ext uri="{FF2B5EF4-FFF2-40B4-BE49-F238E27FC236}">
                <a16:creationId xmlns:a16="http://schemas.microsoft.com/office/drawing/2014/main" id="{91D48FEC-916A-CCCE-6EE0-1A50B0F8D5A3}"/>
              </a:ext>
            </a:extLst>
          </p:cNvPr>
          <p:cNvSpPr>
            <a:spLocks noGrp="1"/>
          </p:cNvSpPr>
          <p:nvPr>
            <p:ph type="body" sz="quarter" idx="32" hasCustomPrompt="1"/>
          </p:nvPr>
        </p:nvSpPr>
        <p:spPr>
          <a:xfrm>
            <a:off x="8867411" y="6054661"/>
            <a:ext cx="2554736" cy="624479"/>
          </a:xfrm>
        </p:spPr>
        <p:txBody>
          <a:bodyPr wrap="square">
            <a:normAutofit/>
          </a:bodyPr>
          <a:lstStyle>
            <a:lvl1pPr algn="l">
              <a:defRPr sz="1200" b="1">
                <a:solidFill>
                  <a:schemeClr val="tx1"/>
                </a:solidFill>
                <a:latin typeface="HurmeGeometricSans1 SemiBold" panose="020B0700020000000000" pitchFamily="34" charset="0"/>
              </a:defRPr>
            </a:lvl1pPr>
          </a:lstStyle>
          <a:p>
            <a:pPr lvl="0"/>
            <a:r>
              <a:rPr lang="en-US"/>
              <a:t>Stat</a:t>
            </a:r>
            <a:endParaRPr lang="en-GB"/>
          </a:p>
        </p:txBody>
      </p:sp>
      <p:sp>
        <p:nvSpPr>
          <p:cNvPr id="15" name="Text Placeholder 15">
            <a:extLst>
              <a:ext uri="{FF2B5EF4-FFF2-40B4-BE49-F238E27FC236}">
                <a16:creationId xmlns:a16="http://schemas.microsoft.com/office/drawing/2014/main" id="{4016C13B-F8A5-BCEE-425D-9AED38B1679C}"/>
              </a:ext>
            </a:extLst>
          </p:cNvPr>
          <p:cNvSpPr>
            <a:spLocks noGrp="1"/>
          </p:cNvSpPr>
          <p:nvPr>
            <p:ph type="body" sz="quarter" idx="33" hasCustomPrompt="1"/>
          </p:nvPr>
        </p:nvSpPr>
        <p:spPr>
          <a:xfrm>
            <a:off x="8867410" y="5156712"/>
            <a:ext cx="2554737" cy="760428"/>
          </a:xfrm>
        </p:spPr>
        <p:txBody>
          <a:bodyPr wrap="square" bIns="72000" anchor="ctr">
            <a:normAutofit/>
          </a:bodyPr>
          <a:lstStyle>
            <a:lvl1pPr algn="l">
              <a:lnSpc>
                <a:spcPct val="100000"/>
              </a:lnSpc>
              <a:defRPr sz="4800">
                <a:solidFill>
                  <a:schemeClr val="accent1"/>
                </a:solidFill>
                <a:latin typeface="Hurme FIN Mono 1a" panose="020B0609030202010107" pitchFamily="49" charset="0"/>
                <a:ea typeface="Hurme FIN Mono 1a" panose="020B0609030202010107" pitchFamily="49" charset="0"/>
              </a:defRPr>
            </a:lvl1pPr>
            <a:lvl2pPr>
              <a:defRPr sz="1200">
                <a:solidFill>
                  <a:schemeClr val="bg1"/>
                </a:solidFill>
              </a:defRPr>
            </a:lvl2pPr>
            <a:lvl3pPr>
              <a:defRPr sz="1200">
                <a:solidFill>
                  <a:schemeClr val="bg1"/>
                </a:solidFill>
              </a:defRPr>
            </a:lvl3pPr>
            <a:lvl4pPr>
              <a:defRPr sz="1200"/>
            </a:lvl4pPr>
            <a:lvl5pPr>
              <a:defRPr sz="1200"/>
            </a:lvl5pPr>
          </a:lstStyle>
          <a:p>
            <a:pPr lvl="0"/>
            <a:r>
              <a:rPr lang="en-US"/>
              <a:t>+%</a:t>
            </a:r>
            <a:endParaRPr lang="en-GB"/>
          </a:p>
        </p:txBody>
      </p:sp>
      <p:sp>
        <p:nvSpPr>
          <p:cNvPr id="17" name="Freeform: Shape 16">
            <a:extLst>
              <a:ext uri="{FF2B5EF4-FFF2-40B4-BE49-F238E27FC236}">
                <a16:creationId xmlns:a16="http://schemas.microsoft.com/office/drawing/2014/main" id="{61B6F944-47D0-D7B3-BFED-49D93DA4B0C7}"/>
              </a:ext>
            </a:extLst>
          </p:cNvPr>
          <p:cNvSpPr>
            <a:spLocks noChangeAspect="1"/>
          </p:cNvSpPr>
          <p:nvPr userDrawn="1"/>
        </p:nvSpPr>
        <p:spPr>
          <a:xfrm rot="5400000">
            <a:off x="8195040" y="5349071"/>
            <a:ext cx="762000" cy="374137"/>
          </a:xfrm>
          <a:custGeom>
            <a:avLst/>
            <a:gdLst>
              <a:gd name="connsiteX0" fmla="*/ 1215543 w 1215542"/>
              <a:gd name="connsiteY0" fmla="*/ 596822 h 596822"/>
              <a:gd name="connsiteX1" fmla="*/ 607771 w 1215542"/>
              <a:gd name="connsiteY1" fmla="*/ 0 h 596822"/>
              <a:gd name="connsiteX2" fmla="*/ 0 w 1215542"/>
              <a:gd name="connsiteY2" fmla="*/ 596822 h 596822"/>
              <a:gd name="connsiteX3" fmla="*/ 1215336 w 1215542"/>
              <a:gd name="connsiteY3" fmla="*/ 596822 h 596822"/>
            </a:gdLst>
            <a:ahLst/>
            <a:cxnLst>
              <a:cxn ang="0">
                <a:pos x="connsiteX0" y="connsiteY0"/>
              </a:cxn>
              <a:cxn ang="0">
                <a:pos x="connsiteX1" y="connsiteY1"/>
              </a:cxn>
              <a:cxn ang="0">
                <a:pos x="connsiteX2" y="connsiteY2"/>
              </a:cxn>
              <a:cxn ang="0">
                <a:pos x="connsiteX3" y="connsiteY3"/>
              </a:cxn>
            </a:cxnLst>
            <a:rect l="l" t="t" r="r" b="b"/>
            <a:pathLst>
              <a:path w="1215542" h="596822">
                <a:moveTo>
                  <a:pt x="1215543" y="596822"/>
                </a:moveTo>
                <a:cubicBezTo>
                  <a:pt x="1209758" y="266701"/>
                  <a:pt x="939339" y="0"/>
                  <a:pt x="607771" y="0"/>
                </a:cubicBezTo>
                <a:cubicBezTo>
                  <a:pt x="276204" y="0"/>
                  <a:pt x="5991" y="266701"/>
                  <a:pt x="0" y="596822"/>
                </a:cubicBezTo>
                <a:lnTo>
                  <a:pt x="1215336" y="596822"/>
                </a:lnTo>
                <a:close/>
              </a:path>
            </a:pathLst>
          </a:custGeom>
          <a:solidFill>
            <a:srgbClr val="F0BE48"/>
          </a:solidFill>
          <a:ln w="15875" cap="flat">
            <a:noFill/>
            <a:prstDash val="solid"/>
            <a:miter/>
          </a:ln>
        </p:spPr>
        <p:txBody>
          <a:bodyPr rtlCol="0" anchor="ctr"/>
          <a:lstStyle/>
          <a:p>
            <a:endParaRPr lang="en-GB">
              <a:latin typeface="HurmeGeometricSans1 Regular" panose="020B0500020000000000" pitchFamily="34" charset="0"/>
            </a:endParaRPr>
          </a:p>
        </p:txBody>
      </p:sp>
      <p:sp>
        <p:nvSpPr>
          <p:cNvPr id="18" name="Freeform: Shape 17">
            <a:extLst>
              <a:ext uri="{FF2B5EF4-FFF2-40B4-BE49-F238E27FC236}">
                <a16:creationId xmlns:a16="http://schemas.microsoft.com/office/drawing/2014/main" id="{B53BD229-49C6-4069-2B86-6DB753CB0021}"/>
              </a:ext>
            </a:extLst>
          </p:cNvPr>
          <p:cNvSpPr>
            <a:spLocks noChangeAspect="1"/>
          </p:cNvSpPr>
          <p:nvPr userDrawn="1"/>
        </p:nvSpPr>
        <p:spPr>
          <a:xfrm flipH="1">
            <a:off x="11428579" y="3800572"/>
            <a:ext cx="763420" cy="771427"/>
          </a:xfrm>
          <a:custGeom>
            <a:avLst/>
            <a:gdLst>
              <a:gd name="connsiteX0" fmla="*/ 0 w 590831"/>
              <a:gd name="connsiteY0" fmla="*/ 0 h 597028"/>
              <a:gd name="connsiteX1" fmla="*/ 0 w 590831"/>
              <a:gd name="connsiteY1" fmla="*/ 597029 h 597028"/>
              <a:gd name="connsiteX2" fmla="*/ 590831 w 590831"/>
              <a:gd name="connsiteY2" fmla="*/ 0 h 597028"/>
              <a:gd name="connsiteX3" fmla="*/ 0 w 590831"/>
              <a:gd name="connsiteY3" fmla="*/ 0 h 597028"/>
            </a:gdLst>
            <a:ahLst/>
            <a:cxnLst>
              <a:cxn ang="0">
                <a:pos x="connsiteX0" y="connsiteY0"/>
              </a:cxn>
              <a:cxn ang="0">
                <a:pos x="connsiteX1" y="connsiteY1"/>
              </a:cxn>
              <a:cxn ang="0">
                <a:pos x="connsiteX2" y="connsiteY2"/>
              </a:cxn>
              <a:cxn ang="0">
                <a:pos x="connsiteX3" y="connsiteY3"/>
              </a:cxn>
            </a:cxnLst>
            <a:rect l="l" t="t" r="r" b="b"/>
            <a:pathLst>
              <a:path w="590831" h="597028">
                <a:moveTo>
                  <a:pt x="0" y="0"/>
                </a:moveTo>
                <a:lnTo>
                  <a:pt x="0" y="597029"/>
                </a:lnTo>
                <a:lnTo>
                  <a:pt x="590831" y="0"/>
                </a:lnTo>
                <a:lnTo>
                  <a:pt x="0" y="0"/>
                </a:lnTo>
                <a:close/>
              </a:path>
            </a:pathLst>
          </a:custGeom>
          <a:solidFill>
            <a:srgbClr val="F0BE48"/>
          </a:solidFill>
          <a:ln w="15875" cap="flat">
            <a:noFill/>
            <a:prstDash val="solid"/>
            <a:miter/>
          </a:ln>
        </p:spPr>
        <p:txBody>
          <a:bodyPr rtlCol="0" anchor="ctr"/>
          <a:lstStyle/>
          <a:p>
            <a:endParaRPr lang="en-GB">
              <a:latin typeface="HurmeGeometricSans1 Regular" panose="020B0500020000000000" pitchFamily="34" charset="0"/>
            </a:endParaRPr>
          </a:p>
        </p:txBody>
      </p:sp>
    </p:spTree>
    <p:extLst>
      <p:ext uri="{BB962C8B-B14F-4D97-AF65-F5344CB8AC3E}">
        <p14:creationId xmlns:p14="http://schemas.microsoft.com/office/powerpoint/2010/main" val="23656306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1_Thank You_1 Whit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8" name="Text Placeholder 12">
            <a:extLst>
              <a:ext uri="{FF2B5EF4-FFF2-40B4-BE49-F238E27FC236}">
                <a16:creationId xmlns:a16="http://schemas.microsoft.com/office/drawing/2014/main" id="{4FF4B846-5B53-034A-96E1-C42582A42A77}"/>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sp>
        <p:nvSpPr>
          <p:cNvPr id="7" name="Freeform 41">
            <a:extLst>
              <a:ext uri="{FF2B5EF4-FFF2-40B4-BE49-F238E27FC236}">
                <a16:creationId xmlns:a16="http://schemas.microsoft.com/office/drawing/2014/main" id="{1772ED32-E3A3-FF54-A421-2E3066635DA9}"/>
              </a:ext>
            </a:extLst>
          </p:cNvPr>
          <p:cNvSpPr/>
          <p:nvPr userDrawn="1"/>
        </p:nvSpPr>
        <p:spPr>
          <a:xfrm>
            <a:off x="6865365" y="3436034"/>
            <a:ext cx="5326636" cy="3421969"/>
          </a:xfrm>
          <a:custGeom>
            <a:avLst/>
            <a:gdLst>
              <a:gd name="connsiteX0" fmla="*/ 0 w 5219595"/>
              <a:gd name="connsiteY0" fmla="*/ 0 h 3353203"/>
              <a:gd name="connsiteX1" fmla="*/ 5219595 w 5219595"/>
              <a:gd name="connsiteY1" fmla="*/ 0 h 3353203"/>
              <a:gd name="connsiteX2" fmla="*/ 5219595 w 5219595"/>
              <a:gd name="connsiteY2" fmla="*/ 2785640 h 3353203"/>
              <a:gd name="connsiteX3" fmla="*/ 4951536 w 5219595"/>
              <a:gd name="connsiteY3" fmla="*/ 2948490 h 3353203"/>
              <a:gd name="connsiteX4" fmla="*/ 3353201 w 5219595"/>
              <a:gd name="connsiteY4" fmla="*/ 3353203 h 3353203"/>
              <a:gd name="connsiteX5" fmla="*/ 0 w 5219595"/>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595" h="3353203">
                <a:moveTo>
                  <a:pt x="0" y="0"/>
                </a:moveTo>
                <a:lnTo>
                  <a:pt x="5219595" y="0"/>
                </a:lnTo>
                <a:lnTo>
                  <a:pt x="5219595" y="2785640"/>
                </a:lnTo>
                <a:lnTo>
                  <a:pt x="4951536" y="2948490"/>
                </a:lnTo>
                <a:cubicBezTo>
                  <a:pt x="4476410" y="3206594"/>
                  <a:pt x="3931927" y="3353203"/>
                  <a:pt x="3353201" y="3353203"/>
                </a:cubicBezTo>
                <a:cubicBezTo>
                  <a:pt x="1501280" y="3353203"/>
                  <a:pt x="0" y="1851923"/>
                  <a:pt x="0" y="1"/>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9" name="Freeform 47">
            <a:extLst>
              <a:ext uri="{FF2B5EF4-FFF2-40B4-BE49-F238E27FC236}">
                <a16:creationId xmlns:a16="http://schemas.microsoft.com/office/drawing/2014/main" id="{39873A98-9034-753D-486F-613473BDB5D3}"/>
              </a:ext>
            </a:extLst>
          </p:cNvPr>
          <p:cNvSpPr/>
          <p:nvPr userDrawn="1"/>
        </p:nvSpPr>
        <p:spPr>
          <a:xfrm>
            <a:off x="6865352" y="1752400"/>
            <a:ext cx="5326649" cy="3421968"/>
          </a:xfrm>
          <a:custGeom>
            <a:avLst/>
            <a:gdLst>
              <a:gd name="connsiteX0" fmla="*/ 0 w 5219609"/>
              <a:gd name="connsiteY0" fmla="*/ 0 h 3353203"/>
              <a:gd name="connsiteX1" fmla="*/ 5219609 w 5219609"/>
              <a:gd name="connsiteY1" fmla="*/ 0 h 3353203"/>
              <a:gd name="connsiteX2" fmla="*/ 5219609 w 5219609"/>
              <a:gd name="connsiteY2" fmla="*/ 2785631 h 3353203"/>
              <a:gd name="connsiteX3" fmla="*/ 4951536 w 5219609"/>
              <a:gd name="connsiteY3" fmla="*/ 2948490 h 3353203"/>
              <a:gd name="connsiteX4" fmla="*/ 3353201 w 5219609"/>
              <a:gd name="connsiteY4" fmla="*/ 3353203 h 3353203"/>
              <a:gd name="connsiteX5" fmla="*/ 0 w 5219609"/>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609" h="3353203">
                <a:moveTo>
                  <a:pt x="0" y="0"/>
                </a:moveTo>
                <a:lnTo>
                  <a:pt x="5219609" y="0"/>
                </a:lnTo>
                <a:lnTo>
                  <a:pt x="5219609" y="2785631"/>
                </a:lnTo>
                <a:lnTo>
                  <a:pt x="4951536" y="2948490"/>
                </a:lnTo>
                <a:cubicBezTo>
                  <a:pt x="4476410" y="3206594"/>
                  <a:pt x="3931927" y="3353203"/>
                  <a:pt x="3353201" y="3353203"/>
                </a:cubicBezTo>
                <a:cubicBezTo>
                  <a:pt x="1501280" y="3353203"/>
                  <a:pt x="0" y="1851923"/>
                  <a:pt x="0"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10" name="Arc 9">
            <a:extLst>
              <a:ext uri="{FF2B5EF4-FFF2-40B4-BE49-F238E27FC236}">
                <a16:creationId xmlns:a16="http://schemas.microsoft.com/office/drawing/2014/main" id="{D842C538-F0B8-9B73-93F3-E5256949976C}"/>
              </a:ext>
            </a:extLst>
          </p:cNvPr>
          <p:cNvSpPr/>
          <p:nvPr userDrawn="1"/>
        </p:nvSpPr>
        <p:spPr>
          <a:xfrm rot="16200000">
            <a:off x="6888680" y="-3447473"/>
            <a:ext cx="6840000" cy="6876000"/>
          </a:xfrm>
          <a:prstGeom prst="arc">
            <a:avLst>
              <a:gd name="adj1" fmla="val 8799172"/>
              <a:gd name="adj2" fmla="val 16198320"/>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grpSp>
        <p:nvGrpSpPr>
          <p:cNvPr id="11" name="Group 10">
            <a:extLst>
              <a:ext uri="{FF2B5EF4-FFF2-40B4-BE49-F238E27FC236}">
                <a16:creationId xmlns:a16="http://schemas.microsoft.com/office/drawing/2014/main" id="{826401C7-B91D-091C-3D8C-8A6DF9BB3486}"/>
              </a:ext>
            </a:extLst>
          </p:cNvPr>
          <p:cNvGrpSpPr/>
          <p:nvPr userDrawn="1"/>
        </p:nvGrpSpPr>
        <p:grpSpPr>
          <a:xfrm>
            <a:off x="2436431" y="765175"/>
            <a:ext cx="2030893" cy="343866"/>
            <a:chOff x="2436431" y="765175"/>
            <a:chExt cx="2030893" cy="343866"/>
          </a:xfrm>
        </p:grpSpPr>
        <p:pic>
          <p:nvPicPr>
            <p:cNvPr id="12" name="Graphic 11">
              <a:extLst>
                <a:ext uri="{FF2B5EF4-FFF2-40B4-BE49-F238E27FC236}">
                  <a16:creationId xmlns:a16="http://schemas.microsoft.com/office/drawing/2014/main" id="{E1B08958-99BE-AB01-B274-A5096D1F22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13" name="Straight Connector 12">
              <a:extLst>
                <a:ext uri="{FF2B5EF4-FFF2-40B4-BE49-F238E27FC236}">
                  <a16:creationId xmlns:a16="http://schemas.microsoft.com/office/drawing/2014/main" id="{A85947C6-69B0-58AF-2DC4-2D2A04A451AF}"/>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08650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1_Thank You_1 Dark">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43975-1959-EFDB-AB4C-E74CE9F411C5}"/>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4" name="Freeform 41">
            <a:extLst>
              <a:ext uri="{FF2B5EF4-FFF2-40B4-BE49-F238E27FC236}">
                <a16:creationId xmlns:a16="http://schemas.microsoft.com/office/drawing/2014/main" id="{7F4997FD-F874-525F-A40A-9041B0642BBE}"/>
              </a:ext>
            </a:extLst>
          </p:cNvPr>
          <p:cNvSpPr/>
          <p:nvPr userDrawn="1"/>
        </p:nvSpPr>
        <p:spPr>
          <a:xfrm>
            <a:off x="6972406" y="3504800"/>
            <a:ext cx="5219595" cy="3353203"/>
          </a:xfrm>
          <a:custGeom>
            <a:avLst/>
            <a:gdLst>
              <a:gd name="connsiteX0" fmla="*/ 0 w 5219595"/>
              <a:gd name="connsiteY0" fmla="*/ 0 h 3353203"/>
              <a:gd name="connsiteX1" fmla="*/ 5219595 w 5219595"/>
              <a:gd name="connsiteY1" fmla="*/ 0 h 3353203"/>
              <a:gd name="connsiteX2" fmla="*/ 5219595 w 5219595"/>
              <a:gd name="connsiteY2" fmla="*/ 2785640 h 3353203"/>
              <a:gd name="connsiteX3" fmla="*/ 4951536 w 5219595"/>
              <a:gd name="connsiteY3" fmla="*/ 2948490 h 3353203"/>
              <a:gd name="connsiteX4" fmla="*/ 3353201 w 5219595"/>
              <a:gd name="connsiteY4" fmla="*/ 3353203 h 3353203"/>
              <a:gd name="connsiteX5" fmla="*/ 0 w 5219595"/>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595" h="3353203">
                <a:moveTo>
                  <a:pt x="0" y="0"/>
                </a:moveTo>
                <a:lnTo>
                  <a:pt x="5219595" y="0"/>
                </a:lnTo>
                <a:lnTo>
                  <a:pt x="5219595" y="2785640"/>
                </a:lnTo>
                <a:lnTo>
                  <a:pt x="4951536" y="2948490"/>
                </a:lnTo>
                <a:cubicBezTo>
                  <a:pt x="4476410" y="3206594"/>
                  <a:pt x="3931927" y="3353203"/>
                  <a:pt x="3353201" y="3353203"/>
                </a:cubicBezTo>
                <a:cubicBezTo>
                  <a:pt x="1501280" y="3353203"/>
                  <a:pt x="0" y="1851923"/>
                  <a:pt x="0" y="1"/>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Freeform 47">
            <a:extLst>
              <a:ext uri="{FF2B5EF4-FFF2-40B4-BE49-F238E27FC236}">
                <a16:creationId xmlns:a16="http://schemas.microsoft.com/office/drawing/2014/main" id="{F1B14BEA-CA29-695A-9FE9-58F516CEB674}"/>
              </a:ext>
            </a:extLst>
          </p:cNvPr>
          <p:cNvSpPr/>
          <p:nvPr userDrawn="1"/>
        </p:nvSpPr>
        <p:spPr>
          <a:xfrm>
            <a:off x="6972392" y="1752401"/>
            <a:ext cx="5219609" cy="3353203"/>
          </a:xfrm>
          <a:custGeom>
            <a:avLst/>
            <a:gdLst>
              <a:gd name="connsiteX0" fmla="*/ 0 w 5219609"/>
              <a:gd name="connsiteY0" fmla="*/ 0 h 3353203"/>
              <a:gd name="connsiteX1" fmla="*/ 5219609 w 5219609"/>
              <a:gd name="connsiteY1" fmla="*/ 0 h 3353203"/>
              <a:gd name="connsiteX2" fmla="*/ 5219609 w 5219609"/>
              <a:gd name="connsiteY2" fmla="*/ 2785631 h 3353203"/>
              <a:gd name="connsiteX3" fmla="*/ 4951536 w 5219609"/>
              <a:gd name="connsiteY3" fmla="*/ 2948490 h 3353203"/>
              <a:gd name="connsiteX4" fmla="*/ 3353201 w 5219609"/>
              <a:gd name="connsiteY4" fmla="*/ 3353203 h 3353203"/>
              <a:gd name="connsiteX5" fmla="*/ 0 w 5219609"/>
              <a:gd name="connsiteY5" fmla="*/ 1 h 33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9609" h="3353203">
                <a:moveTo>
                  <a:pt x="0" y="0"/>
                </a:moveTo>
                <a:lnTo>
                  <a:pt x="5219609" y="0"/>
                </a:lnTo>
                <a:lnTo>
                  <a:pt x="5219609" y="2785631"/>
                </a:lnTo>
                <a:lnTo>
                  <a:pt x="4951536" y="2948490"/>
                </a:lnTo>
                <a:cubicBezTo>
                  <a:pt x="4476410" y="3206594"/>
                  <a:pt x="3931927" y="3353203"/>
                  <a:pt x="3353201" y="3353203"/>
                </a:cubicBezTo>
                <a:cubicBezTo>
                  <a:pt x="1501280" y="3353203"/>
                  <a:pt x="0" y="1851923"/>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8" name="Text Placeholder 12">
            <a:extLst>
              <a:ext uri="{FF2B5EF4-FFF2-40B4-BE49-F238E27FC236}">
                <a16:creationId xmlns:a16="http://schemas.microsoft.com/office/drawing/2014/main" id="{4FF4B846-5B53-034A-96E1-C42582A42A77}"/>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pic>
        <p:nvPicPr>
          <p:cNvPr id="7" name="Picture 6">
            <a:extLst>
              <a:ext uri="{FF2B5EF4-FFF2-40B4-BE49-F238E27FC236}">
                <a16:creationId xmlns:a16="http://schemas.microsoft.com/office/drawing/2014/main" id="{B98649B1-B878-7297-0C93-1C885AEDD70C}"/>
              </a:ext>
            </a:extLst>
          </p:cNvPr>
          <p:cNvPicPr>
            <a:picLocks noChangeAspect="1"/>
          </p:cNvPicPr>
          <p:nvPr userDrawn="1"/>
        </p:nvPicPr>
        <p:blipFill>
          <a:blip r:embed="rId2">
            <a:lum bright="100000"/>
          </a:blip>
          <a:stretch>
            <a:fillRect/>
          </a:stretch>
        </p:blipFill>
        <p:spPr>
          <a:xfrm rot="16200000">
            <a:off x="8426202" y="-1453809"/>
            <a:ext cx="2913553" cy="5821173"/>
          </a:xfrm>
          <a:prstGeom prst="rect">
            <a:avLst/>
          </a:prstGeom>
        </p:spPr>
      </p:pic>
      <p:grpSp>
        <p:nvGrpSpPr>
          <p:cNvPr id="6" name="Group 5">
            <a:extLst>
              <a:ext uri="{FF2B5EF4-FFF2-40B4-BE49-F238E27FC236}">
                <a16:creationId xmlns:a16="http://schemas.microsoft.com/office/drawing/2014/main" id="{3E4E3A90-5C66-209D-C481-9203297BB7B9}"/>
              </a:ext>
            </a:extLst>
          </p:cNvPr>
          <p:cNvGrpSpPr/>
          <p:nvPr userDrawn="1"/>
        </p:nvGrpSpPr>
        <p:grpSpPr>
          <a:xfrm>
            <a:off x="2436431" y="765175"/>
            <a:ext cx="2030893" cy="343866"/>
            <a:chOff x="2436431" y="765175"/>
            <a:chExt cx="2030893" cy="343866"/>
          </a:xfrm>
        </p:grpSpPr>
        <p:pic>
          <p:nvPicPr>
            <p:cNvPr id="9" name="Graphic 8">
              <a:extLst>
                <a:ext uri="{FF2B5EF4-FFF2-40B4-BE49-F238E27FC236}">
                  <a16:creationId xmlns:a16="http://schemas.microsoft.com/office/drawing/2014/main" id="{79FFC4C1-0919-8AE3-2B6C-6DCF5F36D6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615" y="765175"/>
              <a:ext cx="1704709" cy="342900"/>
            </a:xfrm>
            <a:prstGeom prst="rect">
              <a:avLst/>
            </a:prstGeom>
          </p:spPr>
        </p:pic>
        <p:cxnSp>
          <p:nvCxnSpPr>
            <p:cNvPr id="10" name="Straight Connector 9">
              <a:extLst>
                <a:ext uri="{FF2B5EF4-FFF2-40B4-BE49-F238E27FC236}">
                  <a16:creationId xmlns:a16="http://schemas.microsoft.com/office/drawing/2014/main" id="{251945E4-79C1-C987-E1C4-245A8D4C73C4}"/>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41928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1_Thank You_2 White">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8CD4FF62-A6A3-0ED1-2158-5DBE3DD8C7F9}"/>
              </a:ext>
            </a:extLst>
          </p:cNvPr>
          <p:cNvSpPr/>
          <p:nvPr/>
        </p:nvSpPr>
        <p:spPr>
          <a:xfrm>
            <a:off x="7615238" y="1524000"/>
            <a:ext cx="3810000" cy="3810000"/>
          </a:xfrm>
          <a:custGeom>
            <a:avLst/>
            <a:gdLst>
              <a:gd name="connsiteX0" fmla="*/ 1905000 w 3810000"/>
              <a:gd name="connsiteY0" fmla="*/ 0 h 3810000"/>
              <a:gd name="connsiteX1" fmla="*/ 0 w 3810000"/>
              <a:gd name="connsiteY1" fmla="*/ 1905000 h 3810000"/>
              <a:gd name="connsiteX2" fmla="*/ 1905000 w 3810000"/>
              <a:gd name="connsiteY2" fmla="*/ 3810000 h 3810000"/>
              <a:gd name="connsiteX3" fmla="*/ 3810000 w 3810000"/>
              <a:gd name="connsiteY3" fmla="*/ 1905000 h 3810000"/>
              <a:gd name="connsiteX4" fmla="*/ 1905000 w 3810000"/>
              <a:gd name="connsiteY4" fmla="*/ 0 h 3810000"/>
              <a:gd name="connsiteX5" fmla="*/ 1905000 w 3810000"/>
              <a:gd name="connsiteY5" fmla="*/ 3051175 h 3810000"/>
              <a:gd name="connsiteX6" fmla="*/ 758825 w 3810000"/>
              <a:gd name="connsiteY6" fmla="*/ 1905000 h 3810000"/>
              <a:gd name="connsiteX7" fmla="*/ 1905000 w 3810000"/>
              <a:gd name="connsiteY7" fmla="*/ 758825 h 3810000"/>
              <a:gd name="connsiteX8" fmla="*/ 3051175 w 3810000"/>
              <a:gd name="connsiteY8" fmla="*/ 1905000 h 3810000"/>
              <a:gd name="connsiteX9" fmla="*/ 1905000 w 3810000"/>
              <a:gd name="connsiteY9" fmla="*/ 3051175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0" h="3810000">
                <a:moveTo>
                  <a:pt x="1905000" y="0"/>
                </a:moveTo>
                <a:cubicBezTo>
                  <a:pt x="852869" y="0"/>
                  <a:pt x="0" y="852869"/>
                  <a:pt x="0" y="1905000"/>
                </a:cubicBezTo>
                <a:cubicBezTo>
                  <a:pt x="0" y="2957132"/>
                  <a:pt x="852869" y="3810000"/>
                  <a:pt x="1905000" y="3810000"/>
                </a:cubicBezTo>
                <a:cubicBezTo>
                  <a:pt x="2957132" y="3810000"/>
                  <a:pt x="3810000" y="2957132"/>
                  <a:pt x="3810000" y="1905000"/>
                </a:cubicBezTo>
                <a:cubicBezTo>
                  <a:pt x="3810000" y="852869"/>
                  <a:pt x="2957132" y="0"/>
                  <a:pt x="1905000" y="0"/>
                </a:cubicBezTo>
                <a:close/>
                <a:moveTo>
                  <a:pt x="1905000" y="3051175"/>
                </a:moveTo>
                <a:cubicBezTo>
                  <a:pt x="1271969" y="3051175"/>
                  <a:pt x="758825" y="2538032"/>
                  <a:pt x="758825" y="1905000"/>
                </a:cubicBezTo>
                <a:cubicBezTo>
                  <a:pt x="758825" y="1271969"/>
                  <a:pt x="1271969" y="758825"/>
                  <a:pt x="1905000" y="758825"/>
                </a:cubicBezTo>
                <a:cubicBezTo>
                  <a:pt x="2538032" y="758825"/>
                  <a:pt x="3051175" y="1271969"/>
                  <a:pt x="3051175" y="1905000"/>
                </a:cubicBezTo>
                <a:cubicBezTo>
                  <a:pt x="3051175" y="2538032"/>
                  <a:pt x="2538032" y="3051175"/>
                  <a:pt x="1905000" y="3051175"/>
                </a:cubicBez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3" name="Freeform: Shape 22">
            <a:extLst>
              <a:ext uri="{FF2B5EF4-FFF2-40B4-BE49-F238E27FC236}">
                <a16:creationId xmlns:a16="http://schemas.microsoft.com/office/drawing/2014/main" id="{C6203BF1-2B68-7B9E-D9BC-F7F7E82638D3}"/>
              </a:ext>
            </a:extLst>
          </p:cNvPr>
          <p:cNvSpPr/>
          <p:nvPr/>
        </p:nvSpPr>
        <p:spPr>
          <a:xfrm>
            <a:off x="8374063" y="2274034"/>
            <a:ext cx="2292350" cy="1146175"/>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4" name="Freeform: Shape 23">
            <a:extLst>
              <a:ext uri="{FF2B5EF4-FFF2-40B4-BE49-F238E27FC236}">
                <a16:creationId xmlns:a16="http://schemas.microsoft.com/office/drawing/2014/main" id="{2C6E8975-015A-97CC-5C26-B19F03AB6FF3}"/>
              </a:ext>
            </a:extLst>
          </p:cNvPr>
          <p:cNvSpPr/>
          <p:nvPr/>
        </p:nvSpPr>
        <p:spPr>
          <a:xfrm>
            <a:off x="7653401" y="5334000"/>
            <a:ext cx="3733672" cy="1524000"/>
          </a:xfrm>
          <a:custGeom>
            <a:avLst/>
            <a:gdLst>
              <a:gd name="connsiteX0" fmla="*/ 0 w 3733672"/>
              <a:gd name="connsiteY0" fmla="*/ 1524000 h 1524000"/>
              <a:gd name="connsiteX1" fmla="*/ 1866837 w 3733672"/>
              <a:gd name="connsiteY1" fmla="*/ 0 h 1524000"/>
              <a:gd name="connsiteX2" fmla="*/ 3733673 w 3733672"/>
              <a:gd name="connsiteY2" fmla="*/ 1524000 h 1524000"/>
              <a:gd name="connsiteX3" fmla="*/ 0 w 373367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3733672" h="1524000">
                <a:moveTo>
                  <a:pt x="0" y="1524000"/>
                </a:moveTo>
                <a:cubicBezTo>
                  <a:pt x="176530" y="654495"/>
                  <a:pt x="945261" y="0"/>
                  <a:pt x="1866837" y="0"/>
                </a:cubicBezTo>
                <a:cubicBezTo>
                  <a:pt x="2788412" y="0"/>
                  <a:pt x="3557207" y="654495"/>
                  <a:pt x="3733673" y="1524000"/>
                </a:cubicBezTo>
                <a:lnTo>
                  <a:pt x="0" y="1524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Arc 1">
            <a:extLst>
              <a:ext uri="{FF2B5EF4-FFF2-40B4-BE49-F238E27FC236}">
                <a16:creationId xmlns:a16="http://schemas.microsoft.com/office/drawing/2014/main" id="{4C342AF6-C8B8-BB54-D460-7DF1702D347C}"/>
              </a:ext>
            </a:extLst>
          </p:cNvPr>
          <p:cNvSpPr/>
          <p:nvPr userDrawn="1"/>
        </p:nvSpPr>
        <p:spPr>
          <a:xfrm rot="16200000">
            <a:off x="7616438" y="-2284800"/>
            <a:ext cx="3808800" cy="3808800"/>
          </a:xfrm>
          <a:prstGeom prst="arc">
            <a:avLst>
              <a:gd name="adj1" fmla="val 6035981"/>
              <a:gd name="adj2" fmla="val 15551723"/>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4" name="Title 2">
            <a:extLst>
              <a:ext uri="{FF2B5EF4-FFF2-40B4-BE49-F238E27FC236}">
                <a16:creationId xmlns:a16="http://schemas.microsoft.com/office/drawing/2014/main" id="{7D044637-D2CC-1D00-0F9C-1824335B8660}"/>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1A3BC3C8-A0E9-5CAD-4803-A1F38D630A4F}"/>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F13BA05B-794C-86A8-23F9-136821F60022}"/>
              </a:ext>
            </a:extLst>
          </p:cNvPr>
          <p:cNvGrpSpPr/>
          <p:nvPr userDrawn="1"/>
        </p:nvGrpSpPr>
        <p:grpSpPr>
          <a:xfrm>
            <a:off x="2436431" y="765175"/>
            <a:ext cx="2030893" cy="343866"/>
            <a:chOff x="2436431" y="765175"/>
            <a:chExt cx="2030893" cy="343866"/>
          </a:xfrm>
        </p:grpSpPr>
        <p:pic>
          <p:nvPicPr>
            <p:cNvPr id="6" name="Graphic 5">
              <a:extLst>
                <a:ext uri="{FF2B5EF4-FFF2-40B4-BE49-F238E27FC236}">
                  <a16:creationId xmlns:a16="http://schemas.microsoft.com/office/drawing/2014/main" id="{1AF9BC21-8B7D-2DFA-28B2-CB8AE7C906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B99BEC90-E6EC-69E0-67E5-AFCA9A049EF1}"/>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51995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11_Thank You_2 Dark">
    <p:bg>
      <p:bgPr>
        <a:solidFill>
          <a:schemeClr val="accent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8CD4FF62-A6A3-0ED1-2158-5DBE3DD8C7F9}"/>
              </a:ext>
            </a:extLst>
          </p:cNvPr>
          <p:cNvSpPr/>
          <p:nvPr/>
        </p:nvSpPr>
        <p:spPr>
          <a:xfrm>
            <a:off x="7615238" y="1524000"/>
            <a:ext cx="3810000" cy="3810000"/>
          </a:xfrm>
          <a:custGeom>
            <a:avLst/>
            <a:gdLst>
              <a:gd name="connsiteX0" fmla="*/ 1905000 w 3810000"/>
              <a:gd name="connsiteY0" fmla="*/ 0 h 3810000"/>
              <a:gd name="connsiteX1" fmla="*/ 0 w 3810000"/>
              <a:gd name="connsiteY1" fmla="*/ 1905000 h 3810000"/>
              <a:gd name="connsiteX2" fmla="*/ 1905000 w 3810000"/>
              <a:gd name="connsiteY2" fmla="*/ 3810000 h 3810000"/>
              <a:gd name="connsiteX3" fmla="*/ 3810000 w 3810000"/>
              <a:gd name="connsiteY3" fmla="*/ 1905000 h 3810000"/>
              <a:gd name="connsiteX4" fmla="*/ 1905000 w 3810000"/>
              <a:gd name="connsiteY4" fmla="*/ 0 h 3810000"/>
              <a:gd name="connsiteX5" fmla="*/ 1905000 w 3810000"/>
              <a:gd name="connsiteY5" fmla="*/ 3051175 h 3810000"/>
              <a:gd name="connsiteX6" fmla="*/ 758825 w 3810000"/>
              <a:gd name="connsiteY6" fmla="*/ 1905000 h 3810000"/>
              <a:gd name="connsiteX7" fmla="*/ 1905000 w 3810000"/>
              <a:gd name="connsiteY7" fmla="*/ 758825 h 3810000"/>
              <a:gd name="connsiteX8" fmla="*/ 3051175 w 3810000"/>
              <a:gd name="connsiteY8" fmla="*/ 1905000 h 3810000"/>
              <a:gd name="connsiteX9" fmla="*/ 1905000 w 3810000"/>
              <a:gd name="connsiteY9" fmla="*/ 3051175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0000" h="3810000">
                <a:moveTo>
                  <a:pt x="1905000" y="0"/>
                </a:moveTo>
                <a:cubicBezTo>
                  <a:pt x="852869" y="0"/>
                  <a:pt x="0" y="852869"/>
                  <a:pt x="0" y="1905000"/>
                </a:cubicBezTo>
                <a:cubicBezTo>
                  <a:pt x="0" y="2957132"/>
                  <a:pt x="852869" y="3810000"/>
                  <a:pt x="1905000" y="3810000"/>
                </a:cubicBezTo>
                <a:cubicBezTo>
                  <a:pt x="2957132" y="3810000"/>
                  <a:pt x="3810000" y="2957132"/>
                  <a:pt x="3810000" y="1905000"/>
                </a:cubicBezTo>
                <a:cubicBezTo>
                  <a:pt x="3810000" y="852869"/>
                  <a:pt x="2957132" y="0"/>
                  <a:pt x="1905000" y="0"/>
                </a:cubicBezTo>
                <a:close/>
                <a:moveTo>
                  <a:pt x="1905000" y="3051175"/>
                </a:moveTo>
                <a:cubicBezTo>
                  <a:pt x="1271969" y="3051175"/>
                  <a:pt x="758825" y="2538032"/>
                  <a:pt x="758825" y="1905000"/>
                </a:cubicBezTo>
                <a:cubicBezTo>
                  <a:pt x="758825" y="1271969"/>
                  <a:pt x="1271969" y="758825"/>
                  <a:pt x="1905000" y="758825"/>
                </a:cubicBezTo>
                <a:cubicBezTo>
                  <a:pt x="2538032" y="758825"/>
                  <a:pt x="3051175" y="1271969"/>
                  <a:pt x="3051175" y="1905000"/>
                </a:cubicBezTo>
                <a:cubicBezTo>
                  <a:pt x="3051175" y="2538032"/>
                  <a:pt x="2538032" y="3051175"/>
                  <a:pt x="1905000" y="3051175"/>
                </a:cubicBez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3" name="Freeform: Shape 22">
            <a:extLst>
              <a:ext uri="{FF2B5EF4-FFF2-40B4-BE49-F238E27FC236}">
                <a16:creationId xmlns:a16="http://schemas.microsoft.com/office/drawing/2014/main" id="{C6203BF1-2B68-7B9E-D9BC-F7F7E82638D3}"/>
              </a:ext>
            </a:extLst>
          </p:cNvPr>
          <p:cNvSpPr/>
          <p:nvPr/>
        </p:nvSpPr>
        <p:spPr>
          <a:xfrm>
            <a:off x="8374063" y="2274034"/>
            <a:ext cx="2292350" cy="1146175"/>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4" name="Freeform: Shape 23">
            <a:extLst>
              <a:ext uri="{FF2B5EF4-FFF2-40B4-BE49-F238E27FC236}">
                <a16:creationId xmlns:a16="http://schemas.microsoft.com/office/drawing/2014/main" id="{2C6E8975-015A-97CC-5C26-B19F03AB6FF3}"/>
              </a:ext>
            </a:extLst>
          </p:cNvPr>
          <p:cNvSpPr/>
          <p:nvPr/>
        </p:nvSpPr>
        <p:spPr>
          <a:xfrm>
            <a:off x="7653401" y="5334000"/>
            <a:ext cx="3733672" cy="1524000"/>
          </a:xfrm>
          <a:custGeom>
            <a:avLst/>
            <a:gdLst>
              <a:gd name="connsiteX0" fmla="*/ 0 w 3733672"/>
              <a:gd name="connsiteY0" fmla="*/ 1524000 h 1524000"/>
              <a:gd name="connsiteX1" fmla="*/ 1866837 w 3733672"/>
              <a:gd name="connsiteY1" fmla="*/ 0 h 1524000"/>
              <a:gd name="connsiteX2" fmla="*/ 3733673 w 3733672"/>
              <a:gd name="connsiteY2" fmla="*/ 1524000 h 1524000"/>
              <a:gd name="connsiteX3" fmla="*/ 0 w 3733672"/>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3733672" h="1524000">
                <a:moveTo>
                  <a:pt x="0" y="1524000"/>
                </a:moveTo>
                <a:cubicBezTo>
                  <a:pt x="176530" y="654495"/>
                  <a:pt x="945261" y="0"/>
                  <a:pt x="1866837" y="0"/>
                </a:cubicBezTo>
                <a:cubicBezTo>
                  <a:pt x="2788412" y="0"/>
                  <a:pt x="3557207" y="654495"/>
                  <a:pt x="3733673" y="1524000"/>
                </a:cubicBezTo>
                <a:lnTo>
                  <a:pt x="0" y="1524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Arc 1">
            <a:extLst>
              <a:ext uri="{FF2B5EF4-FFF2-40B4-BE49-F238E27FC236}">
                <a16:creationId xmlns:a16="http://schemas.microsoft.com/office/drawing/2014/main" id="{4485B233-FEC7-7281-9163-9BB878B3DE8A}"/>
              </a:ext>
            </a:extLst>
          </p:cNvPr>
          <p:cNvSpPr/>
          <p:nvPr userDrawn="1"/>
        </p:nvSpPr>
        <p:spPr>
          <a:xfrm rot="16200000">
            <a:off x="7616438" y="-2284800"/>
            <a:ext cx="3808800" cy="3808800"/>
          </a:xfrm>
          <a:prstGeom prst="arc">
            <a:avLst>
              <a:gd name="adj1" fmla="val 6035981"/>
              <a:gd name="adj2" fmla="val 15551723"/>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4" name="Title 2">
            <a:extLst>
              <a:ext uri="{FF2B5EF4-FFF2-40B4-BE49-F238E27FC236}">
                <a16:creationId xmlns:a16="http://schemas.microsoft.com/office/drawing/2014/main" id="{F850F8B4-5BF8-64D4-65DD-ABA977B0493A}"/>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5C69EE28-F15D-F640-6E5A-DBFBF974C8D0}"/>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EE061DDE-8283-96CA-C196-0F035A31C9FA}"/>
              </a:ext>
            </a:extLst>
          </p:cNvPr>
          <p:cNvGrpSpPr/>
          <p:nvPr userDrawn="1"/>
        </p:nvGrpSpPr>
        <p:grpSpPr>
          <a:xfrm>
            <a:off x="2436431" y="765175"/>
            <a:ext cx="2030893" cy="343866"/>
            <a:chOff x="2436431" y="765175"/>
            <a:chExt cx="2030893" cy="343866"/>
          </a:xfrm>
        </p:grpSpPr>
        <p:pic>
          <p:nvPicPr>
            <p:cNvPr id="6" name="Graphic 5">
              <a:extLst>
                <a:ext uri="{FF2B5EF4-FFF2-40B4-BE49-F238E27FC236}">
                  <a16:creationId xmlns:a16="http://schemas.microsoft.com/office/drawing/2014/main" id="{9A0F71F5-616A-AA70-D7FC-E6D9D5DBBD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B9F917D5-0F21-A7EA-D856-C72B537321CE}"/>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28064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11_Thank You_3 Whit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9578919-0F68-8BDD-C61D-778DDCF5AAE1}"/>
              </a:ext>
            </a:extLst>
          </p:cNvPr>
          <p:cNvSpPr/>
          <p:nvPr/>
        </p:nvSpPr>
        <p:spPr>
          <a:xfrm>
            <a:off x="6111868" y="4699000"/>
            <a:ext cx="5289422" cy="2159000"/>
          </a:xfrm>
          <a:custGeom>
            <a:avLst/>
            <a:gdLst>
              <a:gd name="connsiteX0" fmla="*/ 0 w 5289422"/>
              <a:gd name="connsiteY0" fmla="*/ 2159000 h 2159000"/>
              <a:gd name="connsiteX1" fmla="*/ 2644712 w 5289422"/>
              <a:gd name="connsiteY1" fmla="*/ 0 h 2159000"/>
              <a:gd name="connsiteX2" fmla="*/ 5289423 w 5289422"/>
              <a:gd name="connsiteY2" fmla="*/ 2159000 h 2159000"/>
              <a:gd name="connsiteX3" fmla="*/ 0 w 5289422"/>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5289422" h="2159000">
                <a:moveTo>
                  <a:pt x="0" y="2159000"/>
                </a:moveTo>
                <a:cubicBezTo>
                  <a:pt x="250063" y="927164"/>
                  <a:pt x="1339088" y="0"/>
                  <a:pt x="2644712" y="0"/>
                </a:cubicBezTo>
                <a:cubicBezTo>
                  <a:pt x="3950335" y="0"/>
                  <a:pt x="5039360" y="927164"/>
                  <a:pt x="5289423" y="2159000"/>
                </a:cubicBezTo>
                <a:lnTo>
                  <a:pt x="0" y="2159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477F237C-9C5A-B02D-952A-F673F093ADB1}"/>
              </a:ext>
            </a:extLst>
          </p:cNvPr>
          <p:cNvSpPr/>
          <p:nvPr/>
        </p:nvSpPr>
        <p:spPr>
          <a:xfrm>
            <a:off x="6500805" y="2857500"/>
            <a:ext cx="4511547" cy="1841500"/>
          </a:xfrm>
          <a:custGeom>
            <a:avLst/>
            <a:gdLst>
              <a:gd name="connsiteX0" fmla="*/ 0 w 4511547"/>
              <a:gd name="connsiteY0" fmla="*/ 0 h 1841500"/>
              <a:gd name="connsiteX1" fmla="*/ 2255774 w 4511547"/>
              <a:gd name="connsiteY1" fmla="*/ 1841500 h 1841500"/>
              <a:gd name="connsiteX2" fmla="*/ 4511548 w 4511547"/>
              <a:gd name="connsiteY2" fmla="*/ 0 h 1841500"/>
              <a:gd name="connsiteX3" fmla="*/ 0 w 4511547"/>
              <a:gd name="connsiteY3" fmla="*/ 0 h 1841500"/>
            </a:gdLst>
            <a:ahLst/>
            <a:cxnLst>
              <a:cxn ang="0">
                <a:pos x="connsiteX0" y="connsiteY0"/>
              </a:cxn>
              <a:cxn ang="0">
                <a:pos x="connsiteX1" y="connsiteY1"/>
              </a:cxn>
              <a:cxn ang="0">
                <a:pos x="connsiteX2" y="connsiteY2"/>
              </a:cxn>
              <a:cxn ang="0">
                <a:pos x="connsiteX3" y="connsiteY3"/>
              </a:cxn>
            </a:cxnLst>
            <a:rect l="l" t="t" r="r" b="b"/>
            <a:pathLst>
              <a:path w="4511547" h="1841500">
                <a:moveTo>
                  <a:pt x="0" y="0"/>
                </a:moveTo>
                <a:cubicBezTo>
                  <a:pt x="213296" y="1050671"/>
                  <a:pt x="1142175" y="1841500"/>
                  <a:pt x="2255774" y="1841500"/>
                </a:cubicBezTo>
                <a:cubicBezTo>
                  <a:pt x="3369374" y="1841500"/>
                  <a:pt x="4298252" y="1050671"/>
                  <a:pt x="4511548" y="0"/>
                </a:cubicBezTo>
                <a:lnTo>
                  <a:pt x="0" y="0"/>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4693F688-E31F-E3FA-E7CA-77844100FB5F}"/>
              </a:ext>
            </a:extLst>
          </p:cNvPr>
          <p:cNvSpPr/>
          <p:nvPr/>
        </p:nvSpPr>
        <p:spPr>
          <a:xfrm>
            <a:off x="7994578" y="1333500"/>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Arc 1">
            <a:extLst>
              <a:ext uri="{FF2B5EF4-FFF2-40B4-BE49-F238E27FC236}">
                <a16:creationId xmlns:a16="http://schemas.microsoft.com/office/drawing/2014/main" id="{1E2243F9-683E-F7FF-83EB-B33213B0C65B}"/>
              </a:ext>
            </a:extLst>
          </p:cNvPr>
          <p:cNvSpPr/>
          <p:nvPr userDrawn="1"/>
        </p:nvSpPr>
        <p:spPr>
          <a:xfrm rot="16200000">
            <a:off x="7971838" y="-189300"/>
            <a:ext cx="1522800" cy="1522800"/>
          </a:xfrm>
          <a:prstGeom prst="arc">
            <a:avLst>
              <a:gd name="adj1" fmla="val 2377520"/>
              <a:gd name="adj2" fmla="val 19328627"/>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4" name="Title 2">
            <a:extLst>
              <a:ext uri="{FF2B5EF4-FFF2-40B4-BE49-F238E27FC236}">
                <a16:creationId xmlns:a16="http://schemas.microsoft.com/office/drawing/2014/main" id="{2FBDD369-E733-4376-27DC-DD76A8C4224A}"/>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865AF7D4-2815-DC37-57FA-F89C88287376}"/>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DE460E8F-DEE0-0B64-2992-4793F29301CA}"/>
              </a:ext>
            </a:extLst>
          </p:cNvPr>
          <p:cNvGrpSpPr/>
          <p:nvPr userDrawn="1"/>
        </p:nvGrpSpPr>
        <p:grpSpPr>
          <a:xfrm>
            <a:off x="2436431" y="765175"/>
            <a:ext cx="2030893" cy="343866"/>
            <a:chOff x="2436431" y="765175"/>
            <a:chExt cx="2030893" cy="343866"/>
          </a:xfrm>
        </p:grpSpPr>
        <p:pic>
          <p:nvPicPr>
            <p:cNvPr id="10" name="Graphic 9">
              <a:extLst>
                <a:ext uri="{FF2B5EF4-FFF2-40B4-BE49-F238E27FC236}">
                  <a16:creationId xmlns:a16="http://schemas.microsoft.com/office/drawing/2014/main" id="{7E39F3E4-5191-35BE-6CA8-1B89F2ECB8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3BF240BA-A23A-68AE-6953-450DA99A2783}"/>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12350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1_Thank You_3 Dark">
    <p:bg>
      <p:bgPr>
        <a:solidFill>
          <a:schemeClr val="accent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9E6ADA0-DDB8-B95B-77DC-6277EF61E7F6}"/>
              </a:ext>
            </a:extLst>
          </p:cNvPr>
          <p:cNvSpPr/>
          <p:nvPr userDrawn="1"/>
        </p:nvSpPr>
        <p:spPr>
          <a:xfrm>
            <a:off x="6111868" y="4699000"/>
            <a:ext cx="5289422" cy="2159000"/>
          </a:xfrm>
          <a:custGeom>
            <a:avLst/>
            <a:gdLst>
              <a:gd name="connsiteX0" fmla="*/ 0 w 5289422"/>
              <a:gd name="connsiteY0" fmla="*/ 2159000 h 2159000"/>
              <a:gd name="connsiteX1" fmla="*/ 2644712 w 5289422"/>
              <a:gd name="connsiteY1" fmla="*/ 0 h 2159000"/>
              <a:gd name="connsiteX2" fmla="*/ 5289423 w 5289422"/>
              <a:gd name="connsiteY2" fmla="*/ 2159000 h 2159000"/>
              <a:gd name="connsiteX3" fmla="*/ 0 w 5289422"/>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5289422" h="2159000">
                <a:moveTo>
                  <a:pt x="0" y="2159000"/>
                </a:moveTo>
                <a:cubicBezTo>
                  <a:pt x="250063" y="927164"/>
                  <a:pt x="1339088" y="0"/>
                  <a:pt x="2644712" y="0"/>
                </a:cubicBezTo>
                <a:cubicBezTo>
                  <a:pt x="3950335" y="0"/>
                  <a:pt x="5039360" y="927164"/>
                  <a:pt x="5289423" y="2159000"/>
                </a:cubicBezTo>
                <a:lnTo>
                  <a:pt x="0" y="2159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7D9E5182-B974-25BC-E40A-49DFD5C9D424}"/>
              </a:ext>
            </a:extLst>
          </p:cNvPr>
          <p:cNvSpPr/>
          <p:nvPr userDrawn="1"/>
        </p:nvSpPr>
        <p:spPr>
          <a:xfrm>
            <a:off x="6500805" y="2857500"/>
            <a:ext cx="4511547" cy="1841500"/>
          </a:xfrm>
          <a:custGeom>
            <a:avLst/>
            <a:gdLst>
              <a:gd name="connsiteX0" fmla="*/ 0 w 4511547"/>
              <a:gd name="connsiteY0" fmla="*/ 0 h 1841500"/>
              <a:gd name="connsiteX1" fmla="*/ 2255774 w 4511547"/>
              <a:gd name="connsiteY1" fmla="*/ 1841500 h 1841500"/>
              <a:gd name="connsiteX2" fmla="*/ 4511548 w 4511547"/>
              <a:gd name="connsiteY2" fmla="*/ 0 h 1841500"/>
              <a:gd name="connsiteX3" fmla="*/ 0 w 4511547"/>
              <a:gd name="connsiteY3" fmla="*/ 0 h 1841500"/>
            </a:gdLst>
            <a:ahLst/>
            <a:cxnLst>
              <a:cxn ang="0">
                <a:pos x="connsiteX0" y="connsiteY0"/>
              </a:cxn>
              <a:cxn ang="0">
                <a:pos x="connsiteX1" y="connsiteY1"/>
              </a:cxn>
              <a:cxn ang="0">
                <a:pos x="connsiteX2" y="connsiteY2"/>
              </a:cxn>
              <a:cxn ang="0">
                <a:pos x="connsiteX3" y="connsiteY3"/>
              </a:cxn>
            </a:cxnLst>
            <a:rect l="l" t="t" r="r" b="b"/>
            <a:pathLst>
              <a:path w="4511547" h="1841500">
                <a:moveTo>
                  <a:pt x="0" y="0"/>
                </a:moveTo>
                <a:cubicBezTo>
                  <a:pt x="213296" y="1050671"/>
                  <a:pt x="1142175" y="1841500"/>
                  <a:pt x="2255774" y="1841500"/>
                </a:cubicBezTo>
                <a:cubicBezTo>
                  <a:pt x="3369374" y="1841500"/>
                  <a:pt x="4298252" y="1050671"/>
                  <a:pt x="4511548" y="0"/>
                </a:cubicBezTo>
                <a:lnTo>
                  <a:pt x="0"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D2E02291-0B62-EA49-8BC9-E26C44E01821}"/>
              </a:ext>
            </a:extLst>
          </p:cNvPr>
          <p:cNvSpPr/>
          <p:nvPr userDrawn="1"/>
        </p:nvSpPr>
        <p:spPr>
          <a:xfrm>
            <a:off x="7994578" y="1333500"/>
            <a:ext cx="1524000" cy="1524000"/>
          </a:xfrm>
          <a:custGeom>
            <a:avLst/>
            <a:gdLst>
              <a:gd name="connsiteX0" fmla="*/ 1524000 w 1524000"/>
              <a:gd name="connsiteY0" fmla="*/ 762000 h 1524000"/>
              <a:gd name="connsiteX1" fmla="*/ 762000 w 1524000"/>
              <a:gd name="connsiteY1" fmla="*/ 1524000 h 1524000"/>
              <a:gd name="connsiteX2" fmla="*/ 0 w 1524000"/>
              <a:gd name="connsiteY2" fmla="*/ 762000 h 1524000"/>
              <a:gd name="connsiteX3" fmla="*/ 762000 w 1524000"/>
              <a:gd name="connsiteY3" fmla="*/ 0 h 1524000"/>
              <a:gd name="connsiteX4" fmla="*/ 152400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1524000" y="762000"/>
                </a:moveTo>
                <a:cubicBezTo>
                  <a:pt x="1524000" y="1182841"/>
                  <a:pt x="1182841" y="1524000"/>
                  <a:pt x="762000" y="1524000"/>
                </a:cubicBezTo>
                <a:cubicBezTo>
                  <a:pt x="341159" y="1524000"/>
                  <a:pt x="0" y="1182841"/>
                  <a:pt x="0" y="762000"/>
                </a:cubicBezTo>
                <a:cubicBezTo>
                  <a:pt x="0" y="341159"/>
                  <a:pt x="341159" y="0"/>
                  <a:pt x="762000" y="0"/>
                </a:cubicBezTo>
                <a:cubicBezTo>
                  <a:pt x="1182841" y="0"/>
                  <a:pt x="1524000" y="341159"/>
                  <a:pt x="1524000" y="76200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Arc 7">
            <a:extLst>
              <a:ext uri="{FF2B5EF4-FFF2-40B4-BE49-F238E27FC236}">
                <a16:creationId xmlns:a16="http://schemas.microsoft.com/office/drawing/2014/main" id="{E7F2D6DB-0BFC-8A7E-8776-D4951BB279EB}"/>
              </a:ext>
            </a:extLst>
          </p:cNvPr>
          <p:cNvSpPr/>
          <p:nvPr userDrawn="1"/>
        </p:nvSpPr>
        <p:spPr>
          <a:xfrm rot="16200000">
            <a:off x="7971838" y="-189300"/>
            <a:ext cx="1522800" cy="1522800"/>
          </a:xfrm>
          <a:prstGeom prst="arc">
            <a:avLst>
              <a:gd name="adj1" fmla="val 2377520"/>
              <a:gd name="adj2" fmla="val 19328627"/>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HurmeGeometricSans1 Regular" panose="020B0500020000000000" pitchFamily="34" charset="0"/>
            </a:endParaRPr>
          </a:p>
        </p:txBody>
      </p:sp>
      <p:sp>
        <p:nvSpPr>
          <p:cNvPr id="6" name="Title 2">
            <a:extLst>
              <a:ext uri="{FF2B5EF4-FFF2-40B4-BE49-F238E27FC236}">
                <a16:creationId xmlns:a16="http://schemas.microsoft.com/office/drawing/2014/main" id="{B0190909-FAD9-EF91-C1D3-FDE7EB6BBB21}"/>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9" name="Text Placeholder 12">
            <a:extLst>
              <a:ext uri="{FF2B5EF4-FFF2-40B4-BE49-F238E27FC236}">
                <a16:creationId xmlns:a16="http://schemas.microsoft.com/office/drawing/2014/main" id="{F5D6E0BC-8F0A-0A89-8203-5941653B5EE5}"/>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FC5E1E5A-9CC6-04E1-11AA-C64AE862C4D8}"/>
              </a:ext>
            </a:extLst>
          </p:cNvPr>
          <p:cNvGrpSpPr/>
          <p:nvPr userDrawn="1"/>
        </p:nvGrpSpPr>
        <p:grpSpPr>
          <a:xfrm>
            <a:off x="2436431" y="765175"/>
            <a:ext cx="2030893" cy="343866"/>
            <a:chOff x="2436431" y="765175"/>
            <a:chExt cx="2030893" cy="343866"/>
          </a:xfrm>
        </p:grpSpPr>
        <p:pic>
          <p:nvPicPr>
            <p:cNvPr id="10" name="Graphic 9">
              <a:extLst>
                <a:ext uri="{FF2B5EF4-FFF2-40B4-BE49-F238E27FC236}">
                  <a16:creationId xmlns:a16="http://schemas.microsoft.com/office/drawing/2014/main" id="{30ACFC69-14D6-EEDA-3FE1-BA257FF856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1BA99D9F-5A00-97D9-2DB9-72B0BFCEF22F}"/>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7598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_Element_White">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2E4DBBB3-486C-F2D7-5939-0E72A1EF3051}"/>
              </a:ext>
            </a:extLst>
          </p:cNvPr>
          <p:cNvGrpSpPr/>
          <p:nvPr userDrawn="1"/>
        </p:nvGrpSpPr>
        <p:grpSpPr>
          <a:xfrm>
            <a:off x="9165022" y="0"/>
            <a:ext cx="3026980" cy="2699574"/>
            <a:chOff x="9976260" y="0"/>
            <a:chExt cx="2215741" cy="1976081"/>
          </a:xfrm>
          <a:solidFill>
            <a:schemeClr val="tx2"/>
          </a:solidFill>
        </p:grpSpPr>
        <p:sp>
          <p:nvSpPr>
            <p:cNvPr id="3" name="Freihandform 2">
              <a:extLst>
                <a:ext uri="{FF2B5EF4-FFF2-40B4-BE49-F238E27FC236}">
                  <a16:creationId xmlns:a16="http://schemas.microsoft.com/office/drawing/2014/main" id="{32116A1F-BA85-16E5-DF53-00E6072F3D7E}"/>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grpFill/>
            <a:ln w="6346" cap="flat">
              <a:noFill/>
              <a:prstDash val="solid"/>
              <a:miter/>
            </a:ln>
          </p:spPr>
          <p:txBody>
            <a:bodyPr rtlCol="0" anchor="ctr"/>
            <a:lstStyle/>
            <a:p>
              <a:endParaRPr lang="de-DE"/>
            </a:p>
          </p:txBody>
        </p:sp>
        <p:sp>
          <p:nvSpPr>
            <p:cNvPr id="4" name="Freihandform 3">
              <a:extLst>
                <a:ext uri="{FF2B5EF4-FFF2-40B4-BE49-F238E27FC236}">
                  <a16:creationId xmlns:a16="http://schemas.microsoft.com/office/drawing/2014/main" id="{0EA3934A-C5C0-8CEA-F5E8-7145F6FCD74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grpFill/>
            <a:ln w="6346" cap="flat">
              <a:noFill/>
              <a:prstDash val="solid"/>
              <a:miter/>
            </a:ln>
          </p:spPr>
          <p:txBody>
            <a:bodyPr rtlCol="0" anchor="ctr"/>
            <a:lstStyle/>
            <a:p>
              <a:endParaRPr lang="de-DE"/>
            </a:p>
          </p:txBody>
        </p:sp>
        <p:sp>
          <p:nvSpPr>
            <p:cNvPr id="5" name="Freihandform 4">
              <a:extLst>
                <a:ext uri="{FF2B5EF4-FFF2-40B4-BE49-F238E27FC236}">
                  <a16:creationId xmlns:a16="http://schemas.microsoft.com/office/drawing/2014/main" id="{55C2B981-D68D-C4F4-1DEB-A82DB8CE6E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grpFill/>
            <a:ln w="6346" cap="flat">
              <a:noFill/>
              <a:prstDash val="solid"/>
              <a:miter/>
            </a:ln>
          </p:spPr>
          <p:txBody>
            <a:bodyPr rtlCol="0" anchor="ctr"/>
            <a:lstStyle/>
            <a:p>
              <a:endParaRPr lang="de-DE"/>
            </a:p>
          </p:txBody>
        </p:sp>
        <p:sp>
          <p:nvSpPr>
            <p:cNvPr id="6" name="Freihandform 5">
              <a:extLst>
                <a:ext uri="{FF2B5EF4-FFF2-40B4-BE49-F238E27FC236}">
                  <a16:creationId xmlns:a16="http://schemas.microsoft.com/office/drawing/2014/main" id="{2BB922E1-3E97-7013-94CF-AC1B11A8B9B5}"/>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grpFill/>
            <a:ln w="6346" cap="flat">
              <a:noFill/>
              <a:prstDash val="solid"/>
              <a:miter/>
            </a:ln>
          </p:spPr>
          <p:txBody>
            <a:bodyPr rtlCol="0" anchor="ctr"/>
            <a:lstStyle/>
            <a:p>
              <a:endParaRPr lang="de-DE"/>
            </a:p>
          </p:txBody>
        </p:sp>
        <p:sp>
          <p:nvSpPr>
            <p:cNvPr id="7" name="Freihandform 6">
              <a:extLst>
                <a:ext uri="{FF2B5EF4-FFF2-40B4-BE49-F238E27FC236}">
                  <a16:creationId xmlns:a16="http://schemas.microsoft.com/office/drawing/2014/main" id="{534E6737-DC3A-6CF2-314B-74406864BFB0}"/>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grpFill/>
            <a:ln w="6346" cap="flat">
              <a:noFill/>
              <a:prstDash val="solid"/>
              <a:miter/>
            </a:ln>
          </p:spPr>
          <p:txBody>
            <a:bodyPr rtlCol="0" anchor="ctr"/>
            <a:lstStyle/>
            <a:p>
              <a:endParaRPr lang="de-DE"/>
            </a:p>
          </p:txBody>
        </p:sp>
      </p:grpSp>
      <p:sp>
        <p:nvSpPr>
          <p:cNvPr id="9" name="Titel 1">
            <a:extLst>
              <a:ext uri="{FF2B5EF4-FFF2-40B4-BE49-F238E27FC236}">
                <a16:creationId xmlns:a16="http://schemas.microsoft.com/office/drawing/2014/main" id="{3E33F979-AEA3-F274-D6FE-16E5179BEC4F}"/>
              </a:ext>
            </a:extLst>
          </p:cNvPr>
          <p:cNvSpPr>
            <a:spLocks noGrp="1"/>
          </p:cNvSpPr>
          <p:nvPr>
            <p:ph type="title" hasCustomPrompt="1"/>
          </p:nvPr>
        </p:nvSpPr>
        <p:spPr>
          <a:xfrm>
            <a:off x="531116" y="487979"/>
            <a:ext cx="8185372"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11" name="Textplatzhalter 13">
            <a:extLst>
              <a:ext uri="{FF2B5EF4-FFF2-40B4-BE49-F238E27FC236}">
                <a16:creationId xmlns:a16="http://schemas.microsoft.com/office/drawing/2014/main" id="{DF047A07-EE7A-E2EC-C3ED-3A5A3CD34DF9}"/>
              </a:ext>
            </a:extLst>
          </p:cNvPr>
          <p:cNvSpPr>
            <a:spLocks noGrp="1"/>
          </p:cNvSpPr>
          <p:nvPr>
            <p:ph type="body" sz="quarter" idx="71" hasCustomPrompt="1"/>
          </p:nvPr>
        </p:nvSpPr>
        <p:spPr>
          <a:xfrm>
            <a:off x="549403" y="2659282"/>
            <a:ext cx="6571833"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12" name="Textplatzhalter 10">
            <a:extLst>
              <a:ext uri="{FF2B5EF4-FFF2-40B4-BE49-F238E27FC236}">
                <a16:creationId xmlns:a16="http://schemas.microsoft.com/office/drawing/2014/main" id="{7CE39DBB-AA2B-DCF9-0ED4-6530086552C9}"/>
              </a:ext>
            </a:extLst>
          </p:cNvPr>
          <p:cNvSpPr>
            <a:spLocks noGrp="1"/>
          </p:cNvSpPr>
          <p:nvPr>
            <p:ph type="body" sz="quarter" idx="11" hasCustomPrompt="1"/>
          </p:nvPr>
        </p:nvSpPr>
        <p:spPr>
          <a:xfrm>
            <a:off x="549403" y="1774069"/>
            <a:ext cx="6571833"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8" name="Fußzeilenplatzhalter 1">
            <a:extLst>
              <a:ext uri="{FF2B5EF4-FFF2-40B4-BE49-F238E27FC236}">
                <a16:creationId xmlns:a16="http://schemas.microsoft.com/office/drawing/2014/main" id="{7E071F44-42F9-B024-EE0B-D89C88F24C90}"/>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23685505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11_Thank You_4 White">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8BDC05A-D39E-E89E-2198-E5A2782B94FA}"/>
              </a:ext>
            </a:extLst>
          </p:cNvPr>
          <p:cNvSpPr/>
          <p:nvPr/>
        </p:nvSpPr>
        <p:spPr>
          <a:xfrm>
            <a:off x="7625845" y="2290234"/>
            <a:ext cx="2283883" cy="2283883"/>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Freeform: Shape 11">
            <a:extLst>
              <a:ext uri="{FF2B5EF4-FFF2-40B4-BE49-F238E27FC236}">
                <a16:creationId xmlns:a16="http://schemas.microsoft.com/office/drawing/2014/main" id="{584ACA1C-CE62-B8AA-04C4-76E2930BFED4}"/>
              </a:ext>
            </a:extLst>
          </p:cNvPr>
          <p:cNvSpPr/>
          <p:nvPr/>
        </p:nvSpPr>
        <p:spPr>
          <a:xfrm>
            <a:off x="5340351" y="4574118"/>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E2389A5E-9ACA-3EA7-32DD-20A3E079031B}"/>
              </a:ext>
            </a:extLst>
          </p:cNvPr>
          <p:cNvSpPr/>
          <p:nvPr/>
        </p:nvSpPr>
        <p:spPr>
          <a:xfrm>
            <a:off x="9910718" y="4574118"/>
            <a:ext cx="2283882" cy="2283883"/>
          </a:xfrm>
          <a:custGeom>
            <a:avLst/>
            <a:gdLst>
              <a:gd name="connsiteX0" fmla="*/ 0 w 2283882"/>
              <a:gd name="connsiteY0" fmla="*/ 0 h 2283883"/>
              <a:gd name="connsiteX1" fmla="*/ 2283883 w 2283882"/>
              <a:gd name="connsiteY1" fmla="*/ 0 h 2283883"/>
              <a:gd name="connsiteX2" fmla="*/ 2283883 w 2283882"/>
              <a:gd name="connsiteY2" fmla="*/ 2283883 h 2283883"/>
              <a:gd name="connsiteX3" fmla="*/ -1 w 2283882"/>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2" h="2283883">
                <a:moveTo>
                  <a:pt x="0" y="0"/>
                </a:moveTo>
                <a:lnTo>
                  <a:pt x="2283883" y="0"/>
                </a:lnTo>
                <a:lnTo>
                  <a:pt x="2283883" y="2283883"/>
                </a:lnTo>
                <a:lnTo>
                  <a:pt x="-1" y="2283883"/>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4" name="Freeform: Shape 13">
            <a:extLst>
              <a:ext uri="{FF2B5EF4-FFF2-40B4-BE49-F238E27FC236}">
                <a16:creationId xmlns:a16="http://schemas.microsoft.com/office/drawing/2014/main" id="{63A33BE9-41A8-CD97-FABE-4610A3CAF73B}"/>
              </a:ext>
            </a:extLst>
          </p:cNvPr>
          <p:cNvSpPr/>
          <p:nvPr/>
        </p:nvSpPr>
        <p:spPr>
          <a:xfrm>
            <a:off x="9910717" y="2290234"/>
            <a:ext cx="2283883" cy="2283883"/>
          </a:xfrm>
          <a:custGeom>
            <a:avLst/>
            <a:gdLst>
              <a:gd name="connsiteX0" fmla="*/ 2283884 w 2283883"/>
              <a:gd name="connsiteY0" fmla="*/ 2283883 h 2283883"/>
              <a:gd name="connsiteX1" fmla="*/ 0 w 2283883"/>
              <a:gd name="connsiteY1" fmla="*/ 0 h 2283883"/>
              <a:gd name="connsiteX2" fmla="*/ 2283884 w 2283883"/>
              <a:gd name="connsiteY2" fmla="*/ 0 h 2283883"/>
              <a:gd name="connsiteX3" fmla="*/ 2283884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2283884" y="2283883"/>
                </a:moveTo>
                <a:lnTo>
                  <a:pt x="0" y="0"/>
                </a:lnTo>
                <a:lnTo>
                  <a:pt x="2283884" y="0"/>
                </a:lnTo>
                <a:lnTo>
                  <a:pt x="2283884" y="2283883"/>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6" name="Freeform: Shape 15">
            <a:extLst>
              <a:ext uri="{FF2B5EF4-FFF2-40B4-BE49-F238E27FC236}">
                <a16:creationId xmlns:a16="http://schemas.microsoft.com/office/drawing/2014/main" id="{7B80BCFE-9CA7-ACA9-2350-8FE3C55A75BF}"/>
              </a:ext>
            </a:extLst>
          </p:cNvPr>
          <p:cNvSpPr/>
          <p:nvPr/>
        </p:nvSpPr>
        <p:spPr>
          <a:xfrm>
            <a:off x="9914397" y="4574180"/>
            <a:ext cx="2280203" cy="2283819"/>
          </a:xfrm>
          <a:custGeom>
            <a:avLst/>
            <a:gdLst>
              <a:gd name="connsiteX0" fmla="*/ 2280204 w 2280203"/>
              <a:gd name="connsiteY0" fmla="*/ 0 h 2283819"/>
              <a:gd name="connsiteX1" fmla="*/ 0 w 2280203"/>
              <a:gd name="connsiteY1" fmla="*/ 0 h 2283819"/>
              <a:gd name="connsiteX2" fmla="*/ 2280204 w 2280203"/>
              <a:gd name="connsiteY2" fmla="*/ 2283820 h 2283819"/>
              <a:gd name="connsiteX3" fmla="*/ 2280204 w 2280203"/>
              <a:gd name="connsiteY3" fmla="*/ 0 h 2283819"/>
            </a:gdLst>
            <a:ahLst/>
            <a:cxnLst>
              <a:cxn ang="0">
                <a:pos x="connsiteX0" y="connsiteY0"/>
              </a:cxn>
              <a:cxn ang="0">
                <a:pos x="connsiteX1" y="connsiteY1"/>
              </a:cxn>
              <a:cxn ang="0">
                <a:pos x="connsiteX2" y="connsiteY2"/>
              </a:cxn>
              <a:cxn ang="0">
                <a:pos x="connsiteX3" y="connsiteY3"/>
              </a:cxn>
            </a:cxnLst>
            <a:rect l="l" t="t" r="r" b="b"/>
            <a:pathLst>
              <a:path w="2280203" h="2283819">
                <a:moveTo>
                  <a:pt x="2280204" y="0"/>
                </a:moveTo>
                <a:lnTo>
                  <a:pt x="0" y="0"/>
                </a:lnTo>
                <a:cubicBezTo>
                  <a:pt x="0" y="1260133"/>
                  <a:pt x="1020515" y="2281853"/>
                  <a:pt x="2280204" y="2283820"/>
                </a:cubicBezTo>
                <a:lnTo>
                  <a:pt x="2280204" y="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7" name="Freeform: Shape 16">
            <a:extLst>
              <a:ext uri="{FF2B5EF4-FFF2-40B4-BE49-F238E27FC236}">
                <a16:creationId xmlns:a16="http://schemas.microsoft.com/office/drawing/2014/main" id="{97C13311-ABDF-11C6-C2E7-B8DD6E615C6F}"/>
              </a:ext>
            </a:extLst>
          </p:cNvPr>
          <p:cNvSpPr/>
          <p:nvPr/>
        </p:nvSpPr>
        <p:spPr>
          <a:xfrm>
            <a:off x="7643710" y="4574308"/>
            <a:ext cx="2267007" cy="2283692"/>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Freeform: Shape 1">
            <a:extLst>
              <a:ext uri="{FF2B5EF4-FFF2-40B4-BE49-F238E27FC236}">
                <a16:creationId xmlns:a16="http://schemas.microsoft.com/office/drawing/2014/main" id="{B6A461B3-ACFA-0CF8-E237-D794BAEF854E}"/>
              </a:ext>
            </a:extLst>
          </p:cNvPr>
          <p:cNvSpPr/>
          <p:nvPr userDrawn="1"/>
        </p:nvSpPr>
        <p:spPr>
          <a:xfrm>
            <a:off x="9908118" y="635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chemeClr val="accent1"/>
            </a:solid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A8FC0F45-B1F9-CC40-5147-9ABB0CC4FCA8}"/>
              </a:ext>
            </a:extLst>
          </p:cNvPr>
          <p:cNvSpPr/>
          <p:nvPr userDrawn="1"/>
        </p:nvSpPr>
        <p:spPr>
          <a:xfrm>
            <a:off x="7628468" y="229017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5" name="Title 2">
            <a:extLst>
              <a:ext uri="{FF2B5EF4-FFF2-40B4-BE49-F238E27FC236}">
                <a16:creationId xmlns:a16="http://schemas.microsoft.com/office/drawing/2014/main" id="{A93967F9-4556-C3E2-2494-C070F2D7B38D}"/>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6" name="Text Placeholder 12">
            <a:extLst>
              <a:ext uri="{FF2B5EF4-FFF2-40B4-BE49-F238E27FC236}">
                <a16:creationId xmlns:a16="http://schemas.microsoft.com/office/drawing/2014/main" id="{6ABD9C9C-ED21-F830-7F5A-223D14F7BBC8}"/>
              </a:ext>
            </a:extLst>
          </p:cNvPr>
          <p:cNvSpPr>
            <a:spLocks noGrp="1"/>
          </p:cNvSpPr>
          <p:nvPr>
            <p:ph type="body" sz="quarter" idx="12" hasCustomPrompt="1"/>
          </p:nvPr>
        </p:nvSpPr>
        <p:spPr>
          <a:xfrm>
            <a:off x="764907" y="4581525"/>
            <a:ext cx="381820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2F53A52B-D72F-7C46-A966-AA4795F2BE92}"/>
              </a:ext>
            </a:extLst>
          </p:cNvPr>
          <p:cNvGrpSpPr/>
          <p:nvPr userDrawn="1"/>
        </p:nvGrpSpPr>
        <p:grpSpPr>
          <a:xfrm>
            <a:off x="2436431" y="765175"/>
            <a:ext cx="2030893" cy="343866"/>
            <a:chOff x="2436431" y="765175"/>
            <a:chExt cx="2030893" cy="343866"/>
          </a:xfrm>
        </p:grpSpPr>
        <p:pic>
          <p:nvPicPr>
            <p:cNvPr id="8" name="Graphic 7">
              <a:extLst>
                <a:ext uri="{FF2B5EF4-FFF2-40B4-BE49-F238E27FC236}">
                  <a16:creationId xmlns:a16="http://schemas.microsoft.com/office/drawing/2014/main" id="{F10E25F1-6B34-46F0-7D06-C155E4DB4A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9" name="Straight Connector 8">
              <a:extLst>
                <a:ext uri="{FF2B5EF4-FFF2-40B4-BE49-F238E27FC236}">
                  <a16:creationId xmlns:a16="http://schemas.microsoft.com/office/drawing/2014/main" id="{16A46494-3990-EB18-371B-C2F2634221D1}"/>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31025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11_Thank You_4 Dark">
    <p:bg>
      <p:bgPr>
        <a:solidFill>
          <a:schemeClr val="accent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7B7E82-6E9E-4746-6078-E25EA24CC6BD}"/>
              </a:ext>
            </a:extLst>
          </p:cNvPr>
          <p:cNvSpPr/>
          <p:nvPr userDrawn="1"/>
        </p:nvSpPr>
        <p:spPr>
          <a:xfrm>
            <a:off x="7626835" y="2290234"/>
            <a:ext cx="2283883" cy="2283883"/>
          </a:xfrm>
          <a:custGeom>
            <a:avLst/>
            <a:gdLst>
              <a:gd name="connsiteX0" fmla="*/ 2283883 w 2283883"/>
              <a:gd name="connsiteY0" fmla="*/ 1141942 h 2283883"/>
              <a:gd name="connsiteX1" fmla="*/ 1141941 w 2283883"/>
              <a:gd name="connsiteY1" fmla="*/ 2283883 h 2283883"/>
              <a:gd name="connsiteX2" fmla="*/ 0 w 2283883"/>
              <a:gd name="connsiteY2" fmla="*/ 1141942 h 2283883"/>
              <a:gd name="connsiteX3" fmla="*/ 1141941 w 2283883"/>
              <a:gd name="connsiteY3" fmla="*/ 0 h 2283883"/>
              <a:gd name="connsiteX4" fmla="*/ 2283883 w 2283883"/>
              <a:gd name="connsiteY4" fmla="*/ 1141942 h 2283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883" h="2283883">
                <a:moveTo>
                  <a:pt x="2283883" y="1141942"/>
                </a:moveTo>
                <a:cubicBezTo>
                  <a:pt x="2283883" y="1772618"/>
                  <a:pt x="1772618" y="2283883"/>
                  <a:pt x="1141941" y="2283883"/>
                </a:cubicBezTo>
                <a:cubicBezTo>
                  <a:pt x="511264" y="2283883"/>
                  <a:pt x="0" y="1772618"/>
                  <a:pt x="0" y="1141942"/>
                </a:cubicBezTo>
                <a:cubicBezTo>
                  <a:pt x="0" y="511265"/>
                  <a:pt x="511264" y="0"/>
                  <a:pt x="1141941" y="0"/>
                </a:cubicBezTo>
                <a:cubicBezTo>
                  <a:pt x="1772618" y="0"/>
                  <a:pt x="2283883" y="511265"/>
                  <a:pt x="2283883" y="1141942"/>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0E1F9597-581E-F73C-8330-83277F2BAB32}"/>
              </a:ext>
            </a:extLst>
          </p:cNvPr>
          <p:cNvSpPr/>
          <p:nvPr userDrawn="1"/>
        </p:nvSpPr>
        <p:spPr>
          <a:xfrm>
            <a:off x="5340351" y="4574118"/>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solidFill>
            <a:schemeClr val="bg2"/>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0" name="Freeform: Shape 9">
            <a:extLst>
              <a:ext uri="{FF2B5EF4-FFF2-40B4-BE49-F238E27FC236}">
                <a16:creationId xmlns:a16="http://schemas.microsoft.com/office/drawing/2014/main" id="{ABD9EAD5-353F-94F5-1D69-A443C9AC6EF5}"/>
              </a:ext>
            </a:extLst>
          </p:cNvPr>
          <p:cNvSpPr/>
          <p:nvPr userDrawn="1"/>
        </p:nvSpPr>
        <p:spPr>
          <a:xfrm>
            <a:off x="9910718" y="4574118"/>
            <a:ext cx="2283882" cy="2283883"/>
          </a:xfrm>
          <a:custGeom>
            <a:avLst/>
            <a:gdLst>
              <a:gd name="connsiteX0" fmla="*/ 0 w 2283882"/>
              <a:gd name="connsiteY0" fmla="*/ 0 h 2283883"/>
              <a:gd name="connsiteX1" fmla="*/ 2283883 w 2283882"/>
              <a:gd name="connsiteY1" fmla="*/ 0 h 2283883"/>
              <a:gd name="connsiteX2" fmla="*/ 2283883 w 2283882"/>
              <a:gd name="connsiteY2" fmla="*/ 2283883 h 2283883"/>
              <a:gd name="connsiteX3" fmla="*/ -1 w 2283882"/>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2" h="2283883">
                <a:moveTo>
                  <a:pt x="0" y="0"/>
                </a:moveTo>
                <a:lnTo>
                  <a:pt x="2283883" y="0"/>
                </a:lnTo>
                <a:lnTo>
                  <a:pt x="2283883" y="2283883"/>
                </a:lnTo>
                <a:lnTo>
                  <a:pt x="-1" y="2283883"/>
                </a:lnTo>
                <a:close/>
              </a:path>
            </a:pathLst>
          </a:custGeom>
          <a:solidFill>
            <a:schemeClr val="bg2"/>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1" name="Freeform: Shape 10">
            <a:extLst>
              <a:ext uri="{FF2B5EF4-FFF2-40B4-BE49-F238E27FC236}">
                <a16:creationId xmlns:a16="http://schemas.microsoft.com/office/drawing/2014/main" id="{69A8FC7B-8CF8-898D-69C9-9C11A3538AC5}"/>
              </a:ext>
            </a:extLst>
          </p:cNvPr>
          <p:cNvSpPr/>
          <p:nvPr userDrawn="1"/>
        </p:nvSpPr>
        <p:spPr>
          <a:xfrm>
            <a:off x="9910717" y="2290234"/>
            <a:ext cx="2283883" cy="2283883"/>
          </a:xfrm>
          <a:custGeom>
            <a:avLst/>
            <a:gdLst>
              <a:gd name="connsiteX0" fmla="*/ 2283884 w 2283883"/>
              <a:gd name="connsiteY0" fmla="*/ 2283883 h 2283883"/>
              <a:gd name="connsiteX1" fmla="*/ 0 w 2283883"/>
              <a:gd name="connsiteY1" fmla="*/ 0 h 2283883"/>
              <a:gd name="connsiteX2" fmla="*/ 2283884 w 2283883"/>
              <a:gd name="connsiteY2" fmla="*/ 0 h 2283883"/>
              <a:gd name="connsiteX3" fmla="*/ 2283884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2283884" y="2283883"/>
                </a:moveTo>
                <a:lnTo>
                  <a:pt x="0" y="0"/>
                </a:lnTo>
                <a:lnTo>
                  <a:pt x="2283884" y="0"/>
                </a:lnTo>
                <a:lnTo>
                  <a:pt x="2283884" y="2283883"/>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Freeform: Shape 12">
            <a:extLst>
              <a:ext uri="{FF2B5EF4-FFF2-40B4-BE49-F238E27FC236}">
                <a16:creationId xmlns:a16="http://schemas.microsoft.com/office/drawing/2014/main" id="{123CD94B-9792-265E-005A-F971618C7492}"/>
              </a:ext>
            </a:extLst>
          </p:cNvPr>
          <p:cNvSpPr/>
          <p:nvPr userDrawn="1"/>
        </p:nvSpPr>
        <p:spPr>
          <a:xfrm>
            <a:off x="9914397" y="4574180"/>
            <a:ext cx="2280203" cy="2283819"/>
          </a:xfrm>
          <a:custGeom>
            <a:avLst/>
            <a:gdLst>
              <a:gd name="connsiteX0" fmla="*/ 2280204 w 2280203"/>
              <a:gd name="connsiteY0" fmla="*/ 0 h 2283819"/>
              <a:gd name="connsiteX1" fmla="*/ 0 w 2280203"/>
              <a:gd name="connsiteY1" fmla="*/ 0 h 2283819"/>
              <a:gd name="connsiteX2" fmla="*/ 2280204 w 2280203"/>
              <a:gd name="connsiteY2" fmla="*/ 2283820 h 2283819"/>
              <a:gd name="connsiteX3" fmla="*/ 2280204 w 2280203"/>
              <a:gd name="connsiteY3" fmla="*/ 0 h 2283819"/>
            </a:gdLst>
            <a:ahLst/>
            <a:cxnLst>
              <a:cxn ang="0">
                <a:pos x="connsiteX0" y="connsiteY0"/>
              </a:cxn>
              <a:cxn ang="0">
                <a:pos x="connsiteX1" y="connsiteY1"/>
              </a:cxn>
              <a:cxn ang="0">
                <a:pos x="connsiteX2" y="connsiteY2"/>
              </a:cxn>
              <a:cxn ang="0">
                <a:pos x="connsiteX3" y="connsiteY3"/>
              </a:cxn>
            </a:cxnLst>
            <a:rect l="l" t="t" r="r" b="b"/>
            <a:pathLst>
              <a:path w="2280203" h="2283819">
                <a:moveTo>
                  <a:pt x="2280204" y="0"/>
                </a:moveTo>
                <a:lnTo>
                  <a:pt x="0" y="0"/>
                </a:lnTo>
                <a:cubicBezTo>
                  <a:pt x="0" y="1260133"/>
                  <a:pt x="1020515" y="2281853"/>
                  <a:pt x="2280204" y="2283820"/>
                </a:cubicBezTo>
                <a:lnTo>
                  <a:pt x="2280204" y="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4" name="Freeform: Shape 13">
            <a:extLst>
              <a:ext uri="{FF2B5EF4-FFF2-40B4-BE49-F238E27FC236}">
                <a16:creationId xmlns:a16="http://schemas.microsoft.com/office/drawing/2014/main" id="{E3069906-1A41-9929-8A11-28DB8304E132}"/>
              </a:ext>
            </a:extLst>
          </p:cNvPr>
          <p:cNvSpPr/>
          <p:nvPr userDrawn="1"/>
        </p:nvSpPr>
        <p:spPr>
          <a:xfrm>
            <a:off x="7643710" y="4574308"/>
            <a:ext cx="2267007" cy="2283692"/>
          </a:xfrm>
          <a:custGeom>
            <a:avLst/>
            <a:gdLst>
              <a:gd name="connsiteX0" fmla="*/ 2267008 w 2267007"/>
              <a:gd name="connsiteY0" fmla="*/ 0 h 2283692"/>
              <a:gd name="connsiteX1" fmla="*/ 0 w 2267007"/>
              <a:gd name="connsiteY1" fmla="*/ 2283693 h 2283692"/>
              <a:gd name="connsiteX2" fmla="*/ 2267008 w 2267007"/>
              <a:gd name="connsiteY2" fmla="*/ 2283693 h 2283692"/>
              <a:gd name="connsiteX3" fmla="*/ 2267008 w 2267007"/>
              <a:gd name="connsiteY3" fmla="*/ 0 h 2283692"/>
            </a:gdLst>
            <a:ahLst/>
            <a:cxnLst>
              <a:cxn ang="0">
                <a:pos x="connsiteX0" y="connsiteY0"/>
              </a:cxn>
              <a:cxn ang="0">
                <a:pos x="connsiteX1" y="connsiteY1"/>
              </a:cxn>
              <a:cxn ang="0">
                <a:pos x="connsiteX2" y="connsiteY2"/>
              </a:cxn>
              <a:cxn ang="0">
                <a:pos x="connsiteX3" y="connsiteY3"/>
              </a:cxn>
            </a:cxnLst>
            <a:rect l="l" t="t" r="r" b="b"/>
            <a:pathLst>
              <a:path w="2267007" h="2283692">
                <a:moveTo>
                  <a:pt x="2267008" y="0"/>
                </a:moveTo>
                <a:cubicBezTo>
                  <a:pt x="1013473" y="9072"/>
                  <a:pt x="0" y="1027938"/>
                  <a:pt x="0" y="2283693"/>
                </a:cubicBezTo>
                <a:lnTo>
                  <a:pt x="2267008" y="2283693"/>
                </a:lnTo>
                <a:lnTo>
                  <a:pt x="2267008"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Freeform: Shape 1">
            <a:extLst>
              <a:ext uri="{FF2B5EF4-FFF2-40B4-BE49-F238E27FC236}">
                <a16:creationId xmlns:a16="http://schemas.microsoft.com/office/drawing/2014/main" id="{AD79FF24-D397-253B-771F-E2A0F4D4F4BD}"/>
              </a:ext>
            </a:extLst>
          </p:cNvPr>
          <p:cNvSpPr/>
          <p:nvPr userDrawn="1"/>
        </p:nvSpPr>
        <p:spPr>
          <a:xfrm>
            <a:off x="9908118" y="635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chemeClr val="accent2"/>
            </a:solid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394AC23C-4BCE-E09C-0B7E-DAEB7C20348B}"/>
              </a:ext>
            </a:extLst>
          </p:cNvPr>
          <p:cNvSpPr/>
          <p:nvPr userDrawn="1"/>
        </p:nvSpPr>
        <p:spPr>
          <a:xfrm>
            <a:off x="7628468" y="2290171"/>
            <a:ext cx="2283883" cy="2283883"/>
          </a:xfrm>
          <a:custGeom>
            <a:avLst/>
            <a:gdLst>
              <a:gd name="connsiteX0" fmla="*/ 0 w 2283883"/>
              <a:gd name="connsiteY0" fmla="*/ 0 h 2283883"/>
              <a:gd name="connsiteX1" fmla="*/ 2283883 w 2283883"/>
              <a:gd name="connsiteY1" fmla="*/ 0 h 2283883"/>
              <a:gd name="connsiteX2" fmla="*/ 2283883 w 2283883"/>
              <a:gd name="connsiteY2" fmla="*/ 2283883 h 2283883"/>
              <a:gd name="connsiteX3" fmla="*/ 0 w 2283883"/>
              <a:gd name="connsiteY3" fmla="*/ 2283883 h 2283883"/>
            </a:gdLst>
            <a:ahLst/>
            <a:cxnLst>
              <a:cxn ang="0">
                <a:pos x="connsiteX0" y="connsiteY0"/>
              </a:cxn>
              <a:cxn ang="0">
                <a:pos x="connsiteX1" y="connsiteY1"/>
              </a:cxn>
              <a:cxn ang="0">
                <a:pos x="connsiteX2" y="connsiteY2"/>
              </a:cxn>
              <a:cxn ang="0">
                <a:pos x="connsiteX3" y="connsiteY3"/>
              </a:cxn>
            </a:cxnLst>
            <a:rect l="l" t="t" r="r" b="b"/>
            <a:pathLst>
              <a:path w="2283883" h="2283883">
                <a:moveTo>
                  <a:pt x="0" y="0"/>
                </a:moveTo>
                <a:lnTo>
                  <a:pt x="2283883" y="0"/>
                </a:lnTo>
                <a:lnTo>
                  <a:pt x="2283883" y="2283883"/>
                </a:lnTo>
                <a:lnTo>
                  <a:pt x="0" y="2283883"/>
                </a:lnTo>
                <a:close/>
              </a:path>
            </a:pathLst>
          </a:custGeom>
          <a:noFill/>
          <a:ln w="15875" cap="flat">
            <a:solidFill>
              <a:srgbClr val="FFCC00"/>
            </a:solidFill>
            <a:prstDash val="solid"/>
            <a:miter/>
          </a:ln>
        </p:spPr>
        <p:txBody>
          <a:bodyPr rtlCol="0" anchor="ctr"/>
          <a:lstStyle/>
          <a:p>
            <a:endParaRPr lang="en-GB" sz="3600">
              <a:latin typeface="HurmeGeometricSans1 Regular" panose="020B0500020000000000" pitchFamily="34" charset="0"/>
            </a:endParaRPr>
          </a:p>
        </p:txBody>
      </p:sp>
      <p:sp>
        <p:nvSpPr>
          <p:cNvPr id="5" name="Title 2">
            <a:extLst>
              <a:ext uri="{FF2B5EF4-FFF2-40B4-BE49-F238E27FC236}">
                <a16:creationId xmlns:a16="http://schemas.microsoft.com/office/drawing/2014/main" id="{6EAF5A81-7EE4-40BA-F235-107985639B9B}"/>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6" name="Text Placeholder 12">
            <a:extLst>
              <a:ext uri="{FF2B5EF4-FFF2-40B4-BE49-F238E27FC236}">
                <a16:creationId xmlns:a16="http://schemas.microsoft.com/office/drawing/2014/main" id="{18E63D76-683C-A4CE-D532-E127A411D8BE}"/>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D8A36075-2D76-6B3B-F48B-2F2E9CE50813}"/>
              </a:ext>
            </a:extLst>
          </p:cNvPr>
          <p:cNvGrpSpPr/>
          <p:nvPr userDrawn="1"/>
        </p:nvGrpSpPr>
        <p:grpSpPr>
          <a:xfrm>
            <a:off x="2436431" y="765175"/>
            <a:ext cx="2030893" cy="343866"/>
            <a:chOff x="2436431" y="765175"/>
            <a:chExt cx="2030893" cy="343866"/>
          </a:xfrm>
        </p:grpSpPr>
        <p:pic>
          <p:nvPicPr>
            <p:cNvPr id="12" name="Graphic 11">
              <a:extLst>
                <a:ext uri="{FF2B5EF4-FFF2-40B4-BE49-F238E27FC236}">
                  <a16:creationId xmlns:a16="http://schemas.microsoft.com/office/drawing/2014/main" id="{88809522-7232-25F3-DA40-D120A08708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15" name="Straight Connector 14">
              <a:extLst>
                <a:ext uri="{FF2B5EF4-FFF2-40B4-BE49-F238E27FC236}">
                  <a16:creationId xmlns:a16="http://schemas.microsoft.com/office/drawing/2014/main" id="{C9CF44F3-988A-2DB6-EE6F-16EE51331BB1}"/>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72412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11_Thank You_5 White">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8D8748F-7994-14D7-2D78-A42290C9D825}"/>
              </a:ext>
            </a:extLst>
          </p:cNvPr>
          <p:cNvSpPr/>
          <p:nvPr/>
        </p:nvSpPr>
        <p:spPr>
          <a:xfrm>
            <a:off x="7620000" y="4572000"/>
            <a:ext cx="4572000" cy="2286000"/>
          </a:xfrm>
          <a:custGeom>
            <a:avLst/>
            <a:gdLst>
              <a:gd name="connsiteX0" fmla="*/ 2286000 w 4572000"/>
              <a:gd name="connsiteY0" fmla="*/ 0 h 2286000"/>
              <a:gd name="connsiteX1" fmla="*/ 4572000 w 4572000"/>
              <a:gd name="connsiteY1" fmla="*/ 2286000 h 2286000"/>
              <a:gd name="connsiteX2" fmla="*/ 0 w 4572000"/>
              <a:gd name="connsiteY2" fmla="*/ 2286000 h 2286000"/>
              <a:gd name="connsiteX3" fmla="*/ 2286000 w 4572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4572000" h="2286000">
                <a:moveTo>
                  <a:pt x="2286000" y="0"/>
                </a:moveTo>
                <a:cubicBezTo>
                  <a:pt x="3548507" y="0"/>
                  <a:pt x="4572000" y="1023493"/>
                  <a:pt x="4572000" y="2286000"/>
                </a:cubicBezTo>
                <a:lnTo>
                  <a:pt x="0" y="2286000"/>
                </a:lnTo>
                <a:cubicBezTo>
                  <a:pt x="0" y="1023493"/>
                  <a:pt x="1023493" y="0"/>
                  <a:pt x="2286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Freeform: Shape 7">
            <a:extLst>
              <a:ext uri="{FF2B5EF4-FFF2-40B4-BE49-F238E27FC236}">
                <a16:creationId xmlns:a16="http://schemas.microsoft.com/office/drawing/2014/main" id="{5B16EFF5-AF5D-3CDF-1EFB-8B91FC7286F7}"/>
              </a:ext>
            </a:extLst>
          </p:cNvPr>
          <p:cNvSpPr/>
          <p:nvPr/>
        </p:nvSpPr>
        <p:spPr>
          <a:xfrm>
            <a:off x="9906000" y="0"/>
            <a:ext cx="2286000" cy="4572000"/>
          </a:xfrm>
          <a:custGeom>
            <a:avLst/>
            <a:gdLst>
              <a:gd name="connsiteX0" fmla="*/ 2286000 w 2286000"/>
              <a:gd name="connsiteY0" fmla="*/ 2286000 h 4572000"/>
              <a:gd name="connsiteX1" fmla="*/ 0 w 2286000"/>
              <a:gd name="connsiteY1" fmla="*/ 4572000 h 4572000"/>
              <a:gd name="connsiteX2" fmla="*/ 0 w 2286000"/>
              <a:gd name="connsiteY2" fmla="*/ 0 h 4572000"/>
              <a:gd name="connsiteX3" fmla="*/ 2286000 w 2286000"/>
              <a:gd name="connsiteY3" fmla="*/ 2286000 h 4572000"/>
            </a:gdLst>
            <a:ahLst/>
            <a:cxnLst>
              <a:cxn ang="0">
                <a:pos x="connsiteX0" y="connsiteY0"/>
              </a:cxn>
              <a:cxn ang="0">
                <a:pos x="connsiteX1" y="connsiteY1"/>
              </a:cxn>
              <a:cxn ang="0">
                <a:pos x="connsiteX2" y="connsiteY2"/>
              </a:cxn>
              <a:cxn ang="0">
                <a:pos x="connsiteX3" y="connsiteY3"/>
              </a:cxn>
            </a:cxnLst>
            <a:rect l="l" t="t" r="r" b="b"/>
            <a:pathLst>
              <a:path w="2286000" h="4572000">
                <a:moveTo>
                  <a:pt x="2286000" y="2286000"/>
                </a:moveTo>
                <a:cubicBezTo>
                  <a:pt x="2286000" y="3548507"/>
                  <a:pt x="1262507" y="4572000"/>
                  <a:pt x="0" y="4572000"/>
                </a:cubicBezTo>
                <a:lnTo>
                  <a:pt x="0" y="0"/>
                </a:lnTo>
                <a:cubicBezTo>
                  <a:pt x="1262507" y="0"/>
                  <a:pt x="2286000" y="1023493"/>
                  <a:pt x="2286000" y="2286000"/>
                </a:cubicBezTo>
                <a:close/>
              </a:path>
            </a:pathLst>
          </a:custGeom>
          <a:solidFill>
            <a:srgbClr val="130183"/>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Freeform: Shape 8">
            <a:extLst>
              <a:ext uri="{FF2B5EF4-FFF2-40B4-BE49-F238E27FC236}">
                <a16:creationId xmlns:a16="http://schemas.microsoft.com/office/drawing/2014/main" id="{7E29830F-8BE6-CF64-15AB-18D5345FD9E6}"/>
              </a:ext>
            </a:extLst>
          </p:cNvPr>
          <p:cNvSpPr/>
          <p:nvPr/>
        </p:nvSpPr>
        <p:spPr>
          <a:xfrm>
            <a:off x="7620000" y="2286000"/>
            <a:ext cx="2286000" cy="2286000"/>
          </a:xfrm>
          <a:custGeom>
            <a:avLst/>
            <a:gdLst>
              <a:gd name="connsiteX0" fmla="*/ 0 w 2286000"/>
              <a:gd name="connsiteY0" fmla="*/ 0 h 2286000"/>
              <a:gd name="connsiteX1" fmla="*/ 2286000 w 2286000"/>
              <a:gd name="connsiteY1" fmla="*/ 2286000 h 2286000"/>
              <a:gd name="connsiteX2" fmla="*/ 0 w 2286000"/>
              <a:gd name="connsiteY2" fmla="*/ 2286000 h 2286000"/>
              <a:gd name="connsiteX3" fmla="*/ 0 w 2286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cubicBezTo>
                  <a:pt x="1262507" y="0"/>
                  <a:pt x="2286000" y="1023493"/>
                  <a:pt x="2286000" y="2286000"/>
                </a:cubicBezTo>
                <a:lnTo>
                  <a:pt x="0" y="2286000"/>
                </a:lnTo>
                <a:lnTo>
                  <a:pt x="0" y="0"/>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0" name="Freeform: Shape 9">
            <a:extLst>
              <a:ext uri="{FF2B5EF4-FFF2-40B4-BE49-F238E27FC236}">
                <a16:creationId xmlns:a16="http://schemas.microsoft.com/office/drawing/2014/main" id="{D2F6801F-08C8-C937-AEDA-301F78751E7D}"/>
              </a:ext>
            </a:extLst>
          </p:cNvPr>
          <p:cNvSpPr/>
          <p:nvPr/>
        </p:nvSpPr>
        <p:spPr>
          <a:xfrm>
            <a:off x="7620000" y="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2" name="Title 2">
            <a:extLst>
              <a:ext uri="{FF2B5EF4-FFF2-40B4-BE49-F238E27FC236}">
                <a16:creationId xmlns:a16="http://schemas.microsoft.com/office/drawing/2014/main" id="{C3E71628-B71D-45D3-F21D-3BB4DC33FCE4}"/>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4" name="Text Placeholder 12">
            <a:extLst>
              <a:ext uri="{FF2B5EF4-FFF2-40B4-BE49-F238E27FC236}">
                <a16:creationId xmlns:a16="http://schemas.microsoft.com/office/drawing/2014/main" id="{B189AC9E-82B1-DA15-01CE-4B39AC265588}"/>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547AB287-6DDE-283B-4710-C9104AE024D9}"/>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8269688D-8663-BC5C-86DC-4DF690956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DE36F5E9-399B-22BF-BB37-02506B1CF3F4}"/>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97279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11_Thank You_5 Dark">
    <p:bg>
      <p:bgPr>
        <a:solidFill>
          <a:schemeClr val="accent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346E370-459B-FB77-6F14-E5ECD26E44B8}"/>
              </a:ext>
            </a:extLst>
          </p:cNvPr>
          <p:cNvSpPr/>
          <p:nvPr userDrawn="1"/>
        </p:nvSpPr>
        <p:spPr>
          <a:xfrm>
            <a:off x="7620000" y="4572000"/>
            <a:ext cx="4572000" cy="2286000"/>
          </a:xfrm>
          <a:custGeom>
            <a:avLst/>
            <a:gdLst>
              <a:gd name="connsiteX0" fmla="*/ 2286000 w 4572000"/>
              <a:gd name="connsiteY0" fmla="*/ 0 h 2286000"/>
              <a:gd name="connsiteX1" fmla="*/ 4572000 w 4572000"/>
              <a:gd name="connsiteY1" fmla="*/ 2286000 h 2286000"/>
              <a:gd name="connsiteX2" fmla="*/ 0 w 4572000"/>
              <a:gd name="connsiteY2" fmla="*/ 2286000 h 2286000"/>
              <a:gd name="connsiteX3" fmla="*/ 2286000 w 4572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4572000" h="2286000">
                <a:moveTo>
                  <a:pt x="2286000" y="0"/>
                </a:moveTo>
                <a:cubicBezTo>
                  <a:pt x="3548507" y="0"/>
                  <a:pt x="4572000" y="1023493"/>
                  <a:pt x="4572000" y="2286000"/>
                </a:cubicBezTo>
                <a:lnTo>
                  <a:pt x="0" y="2286000"/>
                </a:lnTo>
                <a:cubicBezTo>
                  <a:pt x="0" y="1023493"/>
                  <a:pt x="1023493" y="0"/>
                  <a:pt x="2286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Shape 3">
            <a:extLst>
              <a:ext uri="{FF2B5EF4-FFF2-40B4-BE49-F238E27FC236}">
                <a16:creationId xmlns:a16="http://schemas.microsoft.com/office/drawing/2014/main" id="{6E9120CF-3B79-997E-77A7-6209730584B0}"/>
              </a:ext>
            </a:extLst>
          </p:cNvPr>
          <p:cNvSpPr/>
          <p:nvPr userDrawn="1"/>
        </p:nvSpPr>
        <p:spPr>
          <a:xfrm>
            <a:off x="9906000" y="0"/>
            <a:ext cx="2286000" cy="4572000"/>
          </a:xfrm>
          <a:custGeom>
            <a:avLst/>
            <a:gdLst>
              <a:gd name="connsiteX0" fmla="*/ 2286000 w 2286000"/>
              <a:gd name="connsiteY0" fmla="*/ 2286000 h 4572000"/>
              <a:gd name="connsiteX1" fmla="*/ 0 w 2286000"/>
              <a:gd name="connsiteY1" fmla="*/ 4572000 h 4572000"/>
              <a:gd name="connsiteX2" fmla="*/ 0 w 2286000"/>
              <a:gd name="connsiteY2" fmla="*/ 0 h 4572000"/>
              <a:gd name="connsiteX3" fmla="*/ 2286000 w 2286000"/>
              <a:gd name="connsiteY3" fmla="*/ 2286000 h 4572000"/>
            </a:gdLst>
            <a:ahLst/>
            <a:cxnLst>
              <a:cxn ang="0">
                <a:pos x="connsiteX0" y="connsiteY0"/>
              </a:cxn>
              <a:cxn ang="0">
                <a:pos x="connsiteX1" y="connsiteY1"/>
              </a:cxn>
              <a:cxn ang="0">
                <a:pos x="connsiteX2" y="connsiteY2"/>
              </a:cxn>
              <a:cxn ang="0">
                <a:pos x="connsiteX3" y="connsiteY3"/>
              </a:cxn>
            </a:cxnLst>
            <a:rect l="l" t="t" r="r" b="b"/>
            <a:pathLst>
              <a:path w="2286000" h="4572000">
                <a:moveTo>
                  <a:pt x="2286000" y="2286000"/>
                </a:moveTo>
                <a:cubicBezTo>
                  <a:pt x="2286000" y="3548507"/>
                  <a:pt x="1262507" y="4572000"/>
                  <a:pt x="0" y="4572000"/>
                </a:cubicBezTo>
                <a:lnTo>
                  <a:pt x="0" y="0"/>
                </a:lnTo>
                <a:cubicBezTo>
                  <a:pt x="1262507" y="0"/>
                  <a:pt x="2286000" y="1023493"/>
                  <a:pt x="2286000" y="2286000"/>
                </a:cubicBez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F6B0C45D-FB34-D425-C660-D0C9254BE7F3}"/>
              </a:ext>
            </a:extLst>
          </p:cNvPr>
          <p:cNvSpPr/>
          <p:nvPr userDrawn="1"/>
        </p:nvSpPr>
        <p:spPr>
          <a:xfrm>
            <a:off x="7620000" y="2286000"/>
            <a:ext cx="2286000" cy="2286000"/>
          </a:xfrm>
          <a:custGeom>
            <a:avLst/>
            <a:gdLst>
              <a:gd name="connsiteX0" fmla="*/ 0 w 2286000"/>
              <a:gd name="connsiteY0" fmla="*/ 0 h 2286000"/>
              <a:gd name="connsiteX1" fmla="*/ 2286000 w 2286000"/>
              <a:gd name="connsiteY1" fmla="*/ 2286000 h 2286000"/>
              <a:gd name="connsiteX2" fmla="*/ 0 w 2286000"/>
              <a:gd name="connsiteY2" fmla="*/ 2286000 h 2286000"/>
              <a:gd name="connsiteX3" fmla="*/ 0 w 2286000"/>
              <a:gd name="connsiteY3" fmla="*/ 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cubicBezTo>
                  <a:pt x="1262507" y="0"/>
                  <a:pt x="2286000" y="1023493"/>
                  <a:pt x="2286000" y="2286000"/>
                </a:cubicBezTo>
                <a:lnTo>
                  <a:pt x="0" y="2286000"/>
                </a:lnTo>
                <a:lnTo>
                  <a:pt x="0" y="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6" name="Freeform: Shape 5">
            <a:extLst>
              <a:ext uri="{FF2B5EF4-FFF2-40B4-BE49-F238E27FC236}">
                <a16:creationId xmlns:a16="http://schemas.microsoft.com/office/drawing/2014/main" id="{ED20058B-6303-D72F-2CD8-2D2701AD20B8}"/>
              </a:ext>
            </a:extLst>
          </p:cNvPr>
          <p:cNvSpPr/>
          <p:nvPr userDrawn="1"/>
        </p:nvSpPr>
        <p:spPr>
          <a:xfrm>
            <a:off x="7620000" y="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8" name="Title 2">
            <a:extLst>
              <a:ext uri="{FF2B5EF4-FFF2-40B4-BE49-F238E27FC236}">
                <a16:creationId xmlns:a16="http://schemas.microsoft.com/office/drawing/2014/main" id="{75011B33-30D2-91CF-E528-6EF0F20431AE}"/>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9" name="Text Placeholder 12">
            <a:extLst>
              <a:ext uri="{FF2B5EF4-FFF2-40B4-BE49-F238E27FC236}">
                <a16:creationId xmlns:a16="http://schemas.microsoft.com/office/drawing/2014/main" id="{17EC5607-1EFF-BD67-052D-5C63455392C0}"/>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098C5316-9263-A0E5-1B9F-67E6FA112F37}"/>
              </a:ext>
            </a:extLst>
          </p:cNvPr>
          <p:cNvGrpSpPr/>
          <p:nvPr userDrawn="1"/>
        </p:nvGrpSpPr>
        <p:grpSpPr>
          <a:xfrm>
            <a:off x="2436431" y="765175"/>
            <a:ext cx="2030893" cy="343866"/>
            <a:chOff x="2436431" y="765175"/>
            <a:chExt cx="2030893" cy="343866"/>
          </a:xfrm>
        </p:grpSpPr>
        <p:pic>
          <p:nvPicPr>
            <p:cNvPr id="10" name="Graphic 9">
              <a:extLst>
                <a:ext uri="{FF2B5EF4-FFF2-40B4-BE49-F238E27FC236}">
                  <a16:creationId xmlns:a16="http://schemas.microsoft.com/office/drawing/2014/main" id="{DDBF72BA-5F74-CA6C-9FB7-CC7413F3C5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11" name="Straight Connector 10">
              <a:extLst>
                <a:ext uri="{FF2B5EF4-FFF2-40B4-BE49-F238E27FC236}">
                  <a16:creationId xmlns:a16="http://schemas.microsoft.com/office/drawing/2014/main" id="{F3919719-FD43-C4C4-5997-A5C0046B61C7}"/>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16046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1 White">
    <p:bg>
      <p:bgPr>
        <a:solidFill>
          <a:schemeClr val="bg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74DE5417-678E-8C80-CE56-5838C03C299E}"/>
              </a:ext>
            </a:extLst>
          </p:cNvPr>
          <p:cNvSpPr>
            <a:spLocks noGrp="1"/>
          </p:cNvSpPr>
          <p:nvPr>
            <p:ph type="pic" sz="quarter" idx="13"/>
          </p:nvPr>
        </p:nvSpPr>
        <p:spPr>
          <a:xfrm>
            <a:off x="7911709" y="1733798"/>
            <a:ext cx="3515385" cy="3526971"/>
          </a:xfrm>
          <a:prstGeom prst="ellipse">
            <a:avLst/>
          </a:prstGeom>
          <a:solidFill>
            <a:schemeClr val="accent1"/>
          </a:solidFill>
          <a:ln>
            <a:noFill/>
          </a:ln>
        </p:spPr>
        <p:txBody>
          <a:bodyPr/>
          <a:lstStyle>
            <a:lvl1pPr algn="ctr">
              <a:defRPr/>
            </a:lvl1pPr>
          </a:lstStyle>
          <a:p>
            <a:endParaRPr lang="en-US"/>
          </a:p>
        </p:txBody>
      </p:sp>
      <p:sp>
        <p:nvSpPr>
          <p:cNvPr id="12" name="Picture Placeholder 19">
            <a:extLst>
              <a:ext uri="{FF2B5EF4-FFF2-40B4-BE49-F238E27FC236}">
                <a16:creationId xmlns:a16="http://schemas.microsoft.com/office/drawing/2014/main" id="{24F6C2B2-51C3-40AB-30E2-1591A76EAD9A}"/>
              </a:ext>
            </a:extLst>
          </p:cNvPr>
          <p:cNvSpPr>
            <a:spLocks noGrp="1"/>
          </p:cNvSpPr>
          <p:nvPr>
            <p:ph type="pic" sz="quarter" idx="15"/>
          </p:nvPr>
        </p:nvSpPr>
        <p:spPr>
          <a:xfrm>
            <a:off x="7928444" y="5260768"/>
            <a:ext cx="3498650" cy="1597232"/>
          </a:xfrm>
          <a:custGeom>
            <a:avLst/>
            <a:gdLst>
              <a:gd name="connsiteX0" fmla="*/ 1749325 w 3498650"/>
              <a:gd name="connsiteY0" fmla="*/ 0 h 1597232"/>
              <a:gd name="connsiteX1" fmla="*/ 3497943 w 3498650"/>
              <a:gd name="connsiteY1" fmla="*/ 1583180 h 1597232"/>
              <a:gd name="connsiteX2" fmla="*/ 3498650 w 3498650"/>
              <a:gd name="connsiteY2" fmla="*/ 1597232 h 1597232"/>
              <a:gd name="connsiteX3" fmla="*/ 0 w 3498650"/>
              <a:gd name="connsiteY3" fmla="*/ 1597232 h 1597232"/>
              <a:gd name="connsiteX4" fmla="*/ 707 w 3498650"/>
              <a:gd name="connsiteY4" fmla="*/ 1583180 h 1597232"/>
              <a:gd name="connsiteX5" fmla="*/ 1749325 w 3498650"/>
              <a:gd name="connsiteY5" fmla="*/ 0 h 159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8650" h="1597232">
                <a:moveTo>
                  <a:pt x="1749325" y="0"/>
                </a:moveTo>
                <a:cubicBezTo>
                  <a:pt x="2659400" y="0"/>
                  <a:pt x="3407932" y="693932"/>
                  <a:pt x="3497943" y="1583180"/>
                </a:cubicBezTo>
                <a:lnTo>
                  <a:pt x="3498650" y="1597232"/>
                </a:lnTo>
                <a:lnTo>
                  <a:pt x="0" y="1597232"/>
                </a:lnTo>
                <a:lnTo>
                  <a:pt x="707" y="1583180"/>
                </a:lnTo>
                <a:cubicBezTo>
                  <a:pt x="90719" y="693932"/>
                  <a:pt x="839250" y="0"/>
                  <a:pt x="1749325" y="0"/>
                </a:cubicBezTo>
                <a:close/>
              </a:path>
            </a:pathLst>
          </a:custGeom>
          <a:solidFill>
            <a:schemeClr val="accent6"/>
          </a:solidFill>
          <a:ln>
            <a:noFill/>
          </a:ln>
        </p:spPr>
        <p:txBody>
          <a:bodyPr wrap="square" anchor="b">
            <a:noAutofit/>
          </a:bodyPr>
          <a:lstStyle>
            <a:lvl1pPr algn="ctr">
              <a:defRPr/>
            </a:lvl1pPr>
          </a:lstStyle>
          <a:p>
            <a:endParaRPr lang="en-US"/>
          </a:p>
        </p:txBody>
      </p:sp>
      <p:sp>
        <p:nvSpPr>
          <p:cNvPr id="13" name="Freeform 32">
            <a:extLst>
              <a:ext uri="{FF2B5EF4-FFF2-40B4-BE49-F238E27FC236}">
                <a16:creationId xmlns:a16="http://schemas.microsoft.com/office/drawing/2014/main" id="{C61624B6-93CC-D4ED-D801-3B7A6E7D0648}"/>
              </a:ext>
            </a:extLst>
          </p:cNvPr>
          <p:cNvSpPr/>
          <p:nvPr userDrawn="1"/>
        </p:nvSpPr>
        <p:spPr>
          <a:xfrm>
            <a:off x="7920905" y="-4427"/>
            <a:ext cx="3506188" cy="1740438"/>
          </a:xfrm>
          <a:custGeom>
            <a:avLst/>
            <a:gdLst>
              <a:gd name="connsiteX0" fmla="*/ 0 w 2291938"/>
              <a:gd name="connsiteY0" fmla="*/ 0 h 1145969"/>
              <a:gd name="connsiteX1" fmla="*/ 2291938 w 2291938"/>
              <a:gd name="connsiteY1" fmla="*/ 0 h 1145969"/>
              <a:gd name="connsiteX2" fmla="*/ 1145969 w 2291938"/>
              <a:gd name="connsiteY2" fmla="*/ 1145969 h 1145969"/>
              <a:gd name="connsiteX3" fmla="*/ 0 w 2291938"/>
              <a:gd name="connsiteY3" fmla="*/ 0 h 1145969"/>
            </a:gdLst>
            <a:ahLst/>
            <a:cxnLst>
              <a:cxn ang="0">
                <a:pos x="connsiteX0" y="connsiteY0"/>
              </a:cxn>
              <a:cxn ang="0">
                <a:pos x="connsiteX1" y="connsiteY1"/>
              </a:cxn>
              <a:cxn ang="0">
                <a:pos x="connsiteX2" y="connsiteY2"/>
              </a:cxn>
              <a:cxn ang="0">
                <a:pos x="connsiteX3" y="connsiteY3"/>
              </a:cxn>
            </a:cxnLst>
            <a:rect l="l" t="t" r="r" b="b"/>
            <a:pathLst>
              <a:path w="2291938" h="1145969">
                <a:moveTo>
                  <a:pt x="0" y="0"/>
                </a:moveTo>
                <a:lnTo>
                  <a:pt x="2291938" y="0"/>
                </a:lnTo>
                <a:cubicBezTo>
                  <a:pt x="2291938" y="632901"/>
                  <a:pt x="1778870" y="1145969"/>
                  <a:pt x="1145969" y="1145969"/>
                </a:cubicBezTo>
                <a:cubicBezTo>
                  <a:pt x="513068" y="1145969"/>
                  <a:pt x="0" y="632901"/>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2" name="Title 2">
            <a:extLst>
              <a:ext uri="{FF2B5EF4-FFF2-40B4-BE49-F238E27FC236}">
                <a16:creationId xmlns:a16="http://schemas.microsoft.com/office/drawing/2014/main" id="{EC980F5E-1F2C-B57E-FA79-C8CC75993A26}"/>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4" name="Text Placeholder 12">
            <a:extLst>
              <a:ext uri="{FF2B5EF4-FFF2-40B4-BE49-F238E27FC236}">
                <a16:creationId xmlns:a16="http://schemas.microsoft.com/office/drawing/2014/main" id="{BA1442A3-55F5-B2F1-4EF1-3174BC062315}"/>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D8274DA1-2B29-CEF2-684C-7C099623353A}"/>
              </a:ext>
            </a:extLst>
          </p:cNvPr>
          <p:cNvGrpSpPr/>
          <p:nvPr userDrawn="1"/>
        </p:nvGrpSpPr>
        <p:grpSpPr>
          <a:xfrm>
            <a:off x="2436431" y="765175"/>
            <a:ext cx="2030893" cy="343866"/>
            <a:chOff x="2436431" y="765175"/>
            <a:chExt cx="2030893" cy="343866"/>
          </a:xfrm>
        </p:grpSpPr>
        <p:pic>
          <p:nvPicPr>
            <p:cNvPr id="5" name="Graphic 4">
              <a:extLst>
                <a:ext uri="{FF2B5EF4-FFF2-40B4-BE49-F238E27FC236}">
                  <a16:creationId xmlns:a16="http://schemas.microsoft.com/office/drawing/2014/main" id="{C01CC619-5173-0FF4-8FDA-90C5AA88CA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6" name="Straight Connector 5">
              <a:extLst>
                <a:ext uri="{FF2B5EF4-FFF2-40B4-BE49-F238E27FC236}">
                  <a16:creationId xmlns:a16="http://schemas.microsoft.com/office/drawing/2014/main" id="{9BE8D46A-BA18-9A04-4207-6BFE615A4DEA}"/>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03342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1 Dark">
    <p:bg>
      <p:bgPr>
        <a:solidFill>
          <a:schemeClr val="accent1"/>
        </a:solidFill>
        <a:effectLst/>
      </p:bgPr>
    </p:bg>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4177D067-1402-F703-E78F-B9A71F04726F}"/>
              </a:ext>
            </a:extLst>
          </p:cNvPr>
          <p:cNvSpPr>
            <a:spLocks noGrp="1"/>
          </p:cNvSpPr>
          <p:nvPr>
            <p:ph type="pic" sz="quarter" idx="14"/>
          </p:nvPr>
        </p:nvSpPr>
        <p:spPr>
          <a:xfrm>
            <a:off x="7913205" y="0"/>
            <a:ext cx="3512397" cy="1733798"/>
          </a:xfrm>
          <a:custGeom>
            <a:avLst/>
            <a:gdLst>
              <a:gd name="connsiteX0" fmla="*/ 0 w 3512397"/>
              <a:gd name="connsiteY0" fmla="*/ 0 h 1733798"/>
              <a:gd name="connsiteX1" fmla="*/ 3512397 w 3512397"/>
              <a:gd name="connsiteY1" fmla="*/ 0 h 1733798"/>
              <a:gd name="connsiteX2" fmla="*/ 3504816 w 3512397"/>
              <a:gd name="connsiteY2" fmla="*/ 150618 h 1733798"/>
              <a:gd name="connsiteX3" fmla="*/ 1756198 w 3512397"/>
              <a:gd name="connsiteY3" fmla="*/ 1733798 h 1733798"/>
              <a:gd name="connsiteX4" fmla="*/ 7580 w 3512397"/>
              <a:gd name="connsiteY4" fmla="*/ 150618 h 173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397" h="1733798">
                <a:moveTo>
                  <a:pt x="0" y="0"/>
                </a:moveTo>
                <a:lnTo>
                  <a:pt x="3512397" y="0"/>
                </a:lnTo>
                <a:lnTo>
                  <a:pt x="3504816" y="150618"/>
                </a:lnTo>
                <a:cubicBezTo>
                  <a:pt x="3414805" y="1039866"/>
                  <a:pt x="2666273" y="1733798"/>
                  <a:pt x="1756198" y="1733798"/>
                </a:cubicBezTo>
                <a:cubicBezTo>
                  <a:pt x="846123" y="1733798"/>
                  <a:pt x="97592" y="1039866"/>
                  <a:pt x="7580" y="150618"/>
                </a:cubicBezTo>
                <a:close/>
              </a:path>
            </a:pathLst>
          </a:custGeom>
          <a:solidFill>
            <a:schemeClr val="bg1"/>
          </a:solidFill>
          <a:ln>
            <a:noFill/>
          </a:ln>
        </p:spPr>
        <p:txBody>
          <a:bodyPr wrap="square">
            <a:noAutofit/>
          </a:bodyPr>
          <a:lstStyle>
            <a:lvl1pPr algn="ctr">
              <a:defRPr/>
            </a:lvl1pPr>
          </a:lstStyle>
          <a:p>
            <a:endParaRPr lang="en-US"/>
          </a:p>
        </p:txBody>
      </p:sp>
      <p:sp>
        <p:nvSpPr>
          <p:cNvPr id="5" name="Freeform 17">
            <a:extLst>
              <a:ext uri="{FF2B5EF4-FFF2-40B4-BE49-F238E27FC236}">
                <a16:creationId xmlns:a16="http://schemas.microsoft.com/office/drawing/2014/main" id="{4C0B19EA-BE15-68A3-036A-5408421FA062}"/>
              </a:ext>
            </a:extLst>
          </p:cNvPr>
          <p:cNvSpPr/>
          <p:nvPr userDrawn="1"/>
        </p:nvSpPr>
        <p:spPr>
          <a:xfrm rot="10800000">
            <a:off x="7918992" y="5260768"/>
            <a:ext cx="3491620" cy="1597232"/>
          </a:xfrm>
          <a:custGeom>
            <a:avLst/>
            <a:gdLst>
              <a:gd name="connsiteX0" fmla="*/ 1745810 w 3491620"/>
              <a:gd name="connsiteY0" fmla="*/ 1597232 h 1597232"/>
              <a:gd name="connsiteX1" fmla="*/ 1767 w 3491620"/>
              <a:gd name="connsiteY1" fmla="*/ 34744 h 1597232"/>
              <a:gd name="connsiteX2" fmla="*/ 0 w 3491620"/>
              <a:gd name="connsiteY2" fmla="*/ 0 h 1597232"/>
              <a:gd name="connsiteX3" fmla="*/ 3491620 w 3491620"/>
              <a:gd name="connsiteY3" fmla="*/ 0 h 1597232"/>
              <a:gd name="connsiteX4" fmla="*/ 3489853 w 3491620"/>
              <a:gd name="connsiteY4" fmla="*/ 34744 h 1597232"/>
              <a:gd name="connsiteX5" fmla="*/ 1745810 w 3491620"/>
              <a:gd name="connsiteY5" fmla="*/ 1597232 h 159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1620" h="1597232">
                <a:moveTo>
                  <a:pt x="1745810" y="1597232"/>
                </a:moveTo>
                <a:cubicBezTo>
                  <a:pt x="838116" y="1597232"/>
                  <a:pt x="91543" y="912370"/>
                  <a:pt x="1767" y="34744"/>
                </a:cubicBezTo>
                <a:lnTo>
                  <a:pt x="0" y="0"/>
                </a:lnTo>
                <a:lnTo>
                  <a:pt x="3491620" y="0"/>
                </a:lnTo>
                <a:lnTo>
                  <a:pt x="3489853" y="34744"/>
                </a:lnTo>
                <a:cubicBezTo>
                  <a:pt x="3400077" y="912370"/>
                  <a:pt x="2653504" y="1597232"/>
                  <a:pt x="1745810" y="1597232"/>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6" name="Picture Placeholder 7">
            <a:extLst>
              <a:ext uri="{FF2B5EF4-FFF2-40B4-BE49-F238E27FC236}">
                <a16:creationId xmlns:a16="http://schemas.microsoft.com/office/drawing/2014/main" id="{7BA9CDF1-D379-5EFC-1EBC-0A0782D0585E}"/>
              </a:ext>
            </a:extLst>
          </p:cNvPr>
          <p:cNvSpPr>
            <a:spLocks noGrp="1"/>
          </p:cNvSpPr>
          <p:nvPr>
            <p:ph type="pic" sz="quarter" idx="13"/>
          </p:nvPr>
        </p:nvSpPr>
        <p:spPr>
          <a:xfrm>
            <a:off x="7911709" y="1733798"/>
            <a:ext cx="3515385" cy="3526971"/>
          </a:xfrm>
          <a:prstGeom prst="ellipse">
            <a:avLst/>
          </a:prstGeom>
          <a:solidFill>
            <a:schemeClr val="bg1"/>
          </a:solidFill>
          <a:ln>
            <a:noFill/>
          </a:ln>
        </p:spPr>
        <p:txBody>
          <a:bodyPr/>
          <a:lstStyle>
            <a:lvl1pPr algn="ctr">
              <a:defRPr/>
            </a:lvl1pPr>
          </a:lstStyle>
          <a:p>
            <a:endParaRPr lang="en-US"/>
          </a:p>
        </p:txBody>
      </p:sp>
      <p:sp>
        <p:nvSpPr>
          <p:cNvPr id="9" name="Title 2">
            <a:extLst>
              <a:ext uri="{FF2B5EF4-FFF2-40B4-BE49-F238E27FC236}">
                <a16:creationId xmlns:a16="http://schemas.microsoft.com/office/drawing/2014/main" id="{6BB05BBA-7F9A-D325-3D28-7B67C28B8A91}"/>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10" name="Text Placeholder 12">
            <a:extLst>
              <a:ext uri="{FF2B5EF4-FFF2-40B4-BE49-F238E27FC236}">
                <a16:creationId xmlns:a16="http://schemas.microsoft.com/office/drawing/2014/main" id="{E95B17DD-73F0-84A8-9A50-BD3601305071}"/>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D6210919-91CA-6365-5693-0A41AC5903C4}"/>
              </a:ext>
            </a:extLst>
          </p:cNvPr>
          <p:cNvGrpSpPr/>
          <p:nvPr userDrawn="1"/>
        </p:nvGrpSpPr>
        <p:grpSpPr>
          <a:xfrm>
            <a:off x="2436431" y="765175"/>
            <a:ext cx="2030893" cy="343866"/>
            <a:chOff x="2436431" y="765175"/>
            <a:chExt cx="2030893" cy="343866"/>
          </a:xfrm>
        </p:grpSpPr>
        <p:pic>
          <p:nvPicPr>
            <p:cNvPr id="7" name="Graphic 6">
              <a:extLst>
                <a:ext uri="{FF2B5EF4-FFF2-40B4-BE49-F238E27FC236}">
                  <a16:creationId xmlns:a16="http://schemas.microsoft.com/office/drawing/2014/main" id="{50067452-09AC-A463-44E6-79CCA2D275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50C9ECB1-0646-24D7-2F15-189CAD659939}"/>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1463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2 White">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4B8B146-3E1E-96FC-73B5-5DA49148F782}"/>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F23BE7B2-18D1-96CF-769E-1C75879C9EF0}"/>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2BFACA3D-1405-72D6-67DE-98A4924039ED}"/>
              </a:ext>
            </a:extLst>
          </p:cNvPr>
          <p:cNvGrpSpPr/>
          <p:nvPr userDrawn="1"/>
        </p:nvGrpSpPr>
        <p:grpSpPr>
          <a:xfrm>
            <a:off x="8382000" y="1543777"/>
            <a:ext cx="3810000" cy="5316714"/>
            <a:chOff x="4572000" y="1543777"/>
            <a:chExt cx="3810000" cy="5316714"/>
          </a:xfrm>
        </p:grpSpPr>
        <p:sp>
          <p:nvSpPr>
            <p:cNvPr id="6" name="Oval 5">
              <a:extLst>
                <a:ext uri="{FF2B5EF4-FFF2-40B4-BE49-F238E27FC236}">
                  <a16:creationId xmlns:a16="http://schemas.microsoft.com/office/drawing/2014/main" id="{4243B62A-5492-A33A-22D7-F37878CD392F}"/>
                </a:ext>
              </a:extLst>
            </p:cNvPr>
            <p:cNvSpPr/>
            <p:nvPr userDrawn="1"/>
          </p:nvSpPr>
          <p:spPr>
            <a:xfrm>
              <a:off x="4572000" y="154377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7" name="Oval 6">
              <a:extLst>
                <a:ext uri="{FF2B5EF4-FFF2-40B4-BE49-F238E27FC236}">
                  <a16:creationId xmlns:a16="http://schemas.microsoft.com/office/drawing/2014/main" id="{ADB6062D-AA85-6217-FB17-61EFE542ABF5}"/>
                </a:ext>
              </a:extLst>
            </p:cNvPr>
            <p:cNvSpPr/>
            <p:nvPr userDrawn="1"/>
          </p:nvSpPr>
          <p:spPr>
            <a:xfrm>
              <a:off x="4572000" y="168075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8" name="Oval 7">
              <a:extLst>
                <a:ext uri="{FF2B5EF4-FFF2-40B4-BE49-F238E27FC236}">
                  <a16:creationId xmlns:a16="http://schemas.microsoft.com/office/drawing/2014/main" id="{C4EFFB8C-6469-D972-D6C6-CB3EB27908FC}"/>
                </a:ext>
              </a:extLst>
            </p:cNvPr>
            <p:cNvSpPr/>
            <p:nvPr userDrawn="1"/>
          </p:nvSpPr>
          <p:spPr>
            <a:xfrm>
              <a:off x="4572000" y="1817725"/>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0" name="Oval 9">
              <a:extLst>
                <a:ext uri="{FF2B5EF4-FFF2-40B4-BE49-F238E27FC236}">
                  <a16:creationId xmlns:a16="http://schemas.microsoft.com/office/drawing/2014/main" id="{73847A7B-1EC5-FA29-DCEE-DB9246289046}"/>
                </a:ext>
              </a:extLst>
            </p:cNvPr>
            <p:cNvSpPr/>
            <p:nvPr userDrawn="1"/>
          </p:nvSpPr>
          <p:spPr>
            <a:xfrm>
              <a:off x="4572000" y="1954699"/>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2" name="Oval 11">
              <a:extLst>
                <a:ext uri="{FF2B5EF4-FFF2-40B4-BE49-F238E27FC236}">
                  <a16:creationId xmlns:a16="http://schemas.microsoft.com/office/drawing/2014/main" id="{BFA79FF6-A18A-B950-714B-2E7F15D8B77C}"/>
                </a:ext>
              </a:extLst>
            </p:cNvPr>
            <p:cNvSpPr/>
            <p:nvPr userDrawn="1"/>
          </p:nvSpPr>
          <p:spPr>
            <a:xfrm>
              <a:off x="4572000" y="2091673"/>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3" name="Oval 12">
              <a:extLst>
                <a:ext uri="{FF2B5EF4-FFF2-40B4-BE49-F238E27FC236}">
                  <a16:creationId xmlns:a16="http://schemas.microsoft.com/office/drawing/2014/main" id="{28B5ADB8-8761-F467-A7BF-3EE58521CA37}"/>
                </a:ext>
              </a:extLst>
            </p:cNvPr>
            <p:cNvSpPr/>
            <p:nvPr userDrawn="1"/>
          </p:nvSpPr>
          <p:spPr>
            <a:xfrm>
              <a:off x="4572000" y="222864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4" name="Oval 13">
              <a:extLst>
                <a:ext uri="{FF2B5EF4-FFF2-40B4-BE49-F238E27FC236}">
                  <a16:creationId xmlns:a16="http://schemas.microsoft.com/office/drawing/2014/main" id="{96C713A3-4657-6A15-7D8D-E0AACA2C5575}"/>
                </a:ext>
              </a:extLst>
            </p:cNvPr>
            <p:cNvSpPr/>
            <p:nvPr userDrawn="1"/>
          </p:nvSpPr>
          <p:spPr>
            <a:xfrm>
              <a:off x="4572000" y="236562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5" name="Oval 14">
              <a:extLst>
                <a:ext uri="{FF2B5EF4-FFF2-40B4-BE49-F238E27FC236}">
                  <a16:creationId xmlns:a16="http://schemas.microsoft.com/office/drawing/2014/main" id="{CAD89541-445B-24F1-699A-0DCEF20035B2}"/>
                </a:ext>
              </a:extLst>
            </p:cNvPr>
            <p:cNvSpPr/>
            <p:nvPr userDrawn="1"/>
          </p:nvSpPr>
          <p:spPr>
            <a:xfrm>
              <a:off x="4572000" y="2502595"/>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6" name="Oval 15">
              <a:extLst>
                <a:ext uri="{FF2B5EF4-FFF2-40B4-BE49-F238E27FC236}">
                  <a16:creationId xmlns:a16="http://schemas.microsoft.com/office/drawing/2014/main" id="{27A83F19-046F-49F6-F7DC-F582A6B4F000}"/>
                </a:ext>
              </a:extLst>
            </p:cNvPr>
            <p:cNvSpPr/>
            <p:nvPr userDrawn="1"/>
          </p:nvSpPr>
          <p:spPr>
            <a:xfrm>
              <a:off x="4572000" y="2639569"/>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7" name="Oval 16">
              <a:extLst>
                <a:ext uri="{FF2B5EF4-FFF2-40B4-BE49-F238E27FC236}">
                  <a16:creationId xmlns:a16="http://schemas.microsoft.com/office/drawing/2014/main" id="{C61B879E-5FC0-2FF6-9E15-F9F7C738D492}"/>
                </a:ext>
              </a:extLst>
            </p:cNvPr>
            <p:cNvSpPr/>
            <p:nvPr userDrawn="1"/>
          </p:nvSpPr>
          <p:spPr>
            <a:xfrm>
              <a:off x="4572000" y="2776543"/>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8" name="Oval 17">
              <a:extLst>
                <a:ext uri="{FF2B5EF4-FFF2-40B4-BE49-F238E27FC236}">
                  <a16:creationId xmlns:a16="http://schemas.microsoft.com/office/drawing/2014/main" id="{FB6E2F2A-F87B-8F8A-B397-0AD7D3734ED1}"/>
                </a:ext>
              </a:extLst>
            </p:cNvPr>
            <p:cNvSpPr/>
            <p:nvPr userDrawn="1"/>
          </p:nvSpPr>
          <p:spPr>
            <a:xfrm>
              <a:off x="4572000" y="2913517"/>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9" name="Oval 18">
              <a:extLst>
                <a:ext uri="{FF2B5EF4-FFF2-40B4-BE49-F238E27FC236}">
                  <a16:creationId xmlns:a16="http://schemas.microsoft.com/office/drawing/2014/main" id="{59BCD338-CCC1-8848-962B-CC85EE9279EC}"/>
                </a:ext>
              </a:extLst>
            </p:cNvPr>
            <p:cNvSpPr/>
            <p:nvPr userDrawn="1"/>
          </p:nvSpPr>
          <p:spPr>
            <a:xfrm>
              <a:off x="4572000" y="3050491"/>
              <a:ext cx="3810000" cy="3810000"/>
            </a:xfrm>
            <a:prstGeom prst="ellipse">
              <a:avLst/>
            </a:prstGeom>
            <a:noFill/>
            <a:ln w="15875">
              <a:solidFill>
                <a:srgbClr val="F0B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grpSp>
      <p:sp>
        <p:nvSpPr>
          <p:cNvPr id="20" name="Picture Placeholder 19">
            <a:extLst>
              <a:ext uri="{FF2B5EF4-FFF2-40B4-BE49-F238E27FC236}">
                <a16:creationId xmlns:a16="http://schemas.microsoft.com/office/drawing/2014/main" id="{496C76EE-045B-1A8A-B981-7BC5E619F9CE}"/>
              </a:ext>
            </a:extLst>
          </p:cNvPr>
          <p:cNvSpPr>
            <a:spLocks noGrp="1"/>
          </p:cNvSpPr>
          <p:nvPr>
            <p:ph type="pic" sz="quarter" idx="17"/>
          </p:nvPr>
        </p:nvSpPr>
        <p:spPr>
          <a:xfrm>
            <a:off x="7621586" y="762001"/>
            <a:ext cx="3808414" cy="5330825"/>
          </a:xfrm>
          <a:custGeom>
            <a:avLst/>
            <a:gdLst>
              <a:gd name="connsiteX0" fmla="*/ 1904207 w 3808414"/>
              <a:gd name="connsiteY0" fmla="*/ 0 h 5330825"/>
              <a:gd name="connsiteX1" fmla="*/ 3808414 w 3808414"/>
              <a:gd name="connsiteY1" fmla="*/ 1904207 h 5330825"/>
              <a:gd name="connsiteX2" fmla="*/ 3808413 w 3808414"/>
              <a:gd name="connsiteY2" fmla="*/ 1904232 h 5330825"/>
              <a:gd name="connsiteX3" fmla="*/ 3808413 w 3808414"/>
              <a:gd name="connsiteY3" fmla="*/ 5330825 h 5330825"/>
              <a:gd name="connsiteX4" fmla="*/ 0 w 3808414"/>
              <a:gd name="connsiteY4" fmla="*/ 5330825 h 5330825"/>
              <a:gd name="connsiteX5" fmla="*/ 0 w 3808414"/>
              <a:gd name="connsiteY5" fmla="*/ 1904207 h 5330825"/>
              <a:gd name="connsiteX6" fmla="*/ 1904207 w 3808414"/>
              <a:gd name="connsiteY6" fmla="*/ 0 h 5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8414" h="5330825">
                <a:moveTo>
                  <a:pt x="1904207" y="0"/>
                </a:moveTo>
                <a:cubicBezTo>
                  <a:pt x="2955872" y="0"/>
                  <a:pt x="3808414" y="852542"/>
                  <a:pt x="3808414" y="1904207"/>
                </a:cubicBezTo>
                <a:lnTo>
                  <a:pt x="3808413" y="1904232"/>
                </a:lnTo>
                <a:lnTo>
                  <a:pt x="3808413" y="5330825"/>
                </a:lnTo>
                <a:lnTo>
                  <a:pt x="0" y="5330825"/>
                </a:lnTo>
                <a:lnTo>
                  <a:pt x="0" y="1904207"/>
                </a:lnTo>
                <a:cubicBezTo>
                  <a:pt x="0" y="852542"/>
                  <a:pt x="852542" y="0"/>
                  <a:pt x="1904207" y="0"/>
                </a:cubicBezTo>
                <a:close/>
              </a:path>
            </a:pathLst>
          </a:custGeom>
          <a:solidFill>
            <a:schemeClr val="accent1"/>
          </a:solidFill>
        </p:spPr>
        <p:txBody>
          <a:bodyPr wrap="square" anchor="ctr">
            <a:noAutofit/>
          </a:bodyPr>
          <a:lstStyle>
            <a:lvl1pPr algn="ctr">
              <a:defRPr sz="1400">
                <a:solidFill>
                  <a:schemeClr val="bg1"/>
                </a:solidFill>
              </a:defRPr>
            </a:lvl1pPr>
          </a:lstStyle>
          <a:p>
            <a:endParaRPr lang="en-GB"/>
          </a:p>
        </p:txBody>
      </p:sp>
      <p:grpSp>
        <p:nvGrpSpPr>
          <p:cNvPr id="9" name="Group 8">
            <a:extLst>
              <a:ext uri="{FF2B5EF4-FFF2-40B4-BE49-F238E27FC236}">
                <a16:creationId xmlns:a16="http://schemas.microsoft.com/office/drawing/2014/main" id="{8835D9E7-855C-453C-219A-D5D7BF504A65}"/>
              </a:ext>
            </a:extLst>
          </p:cNvPr>
          <p:cNvGrpSpPr/>
          <p:nvPr userDrawn="1"/>
        </p:nvGrpSpPr>
        <p:grpSpPr>
          <a:xfrm>
            <a:off x="2436431" y="765175"/>
            <a:ext cx="2030893" cy="343866"/>
            <a:chOff x="2436431" y="765175"/>
            <a:chExt cx="2030893" cy="343866"/>
          </a:xfrm>
        </p:grpSpPr>
        <p:pic>
          <p:nvPicPr>
            <p:cNvPr id="11" name="Graphic 10">
              <a:extLst>
                <a:ext uri="{FF2B5EF4-FFF2-40B4-BE49-F238E27FC236}">
                  <a16:creationId xmlns:a16="http://schemas.microsoft.com/office/drawing/2014/main" id="{91C9A06E-97DD-19D7-DADF-350B26EDF9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21" name="Straight Connector 20">
              <a:extLst>
                <a:ext uri="{FF2B5EF4-FFF2-40B4-BE49-F238E27FC236}">
                  <a16:creationId xmlns:a16="http://schemas.microsoft.com/office/drawing/2014/main" id="{7B7838BC-E2F0-2081-7941-C4BBA2041BD9}"/>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3905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2 Dark">
    <p:bg>
      <p:bgPr>
        <a:solidFill>
          <a:schemeClr val="accent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08A6040-DA6A-AB26-A70E-BB84F5B9CEC1}"/>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4" name="Text Placeholder 12">
            <a:extLst>
              <a:ext uri="{FF2B5EF4-FFF2-40B4-BE49-F238E27FC236}">
                <a16:creationId xmlns:a16="http://schemas.microsoft.com/office/drawing/2014/main" id="{00C086EF-0F1A-D8D0-942F-A8F619FE6503}"/>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4E046F25-C88A-242F-8E05-8A361644C984}"/>
              </a:ext>
            </a:extLst>
          </p:cNvPr>
          <p:cNvGrpSpPr/>
          <p:nvPr userDrawn="1"/>
        </p:nvGrpSpPr>
        <p:grpSpPr>
          <a:xfrm>
            <a:off x="8382000" y="1543777"/>
            <a:ext cx="3810000" cy="5316714"/>
            <a:chOff x="4572000" y="1543777"/>
            <a:chExt cx="3810000" cy="5316714"/>
          </a:xfrm>
        </p:grpSpPr>
        <p:sp>
          <p:nvSpPr>
            <p:cNvPr id="6" name="Oval 5">
              <a:extLst>
                <a:ext uri="{FF2B5EF4-FFF2-40B4-BE49-F238E27FC236}">
                  <a16:creationId xmlns:a16="http://schemas.microsoft.com/office/drawing/2014/main" id="{D79B5E0E-C5D4-7C96-C04B-8CCEB9A47362}"/>
                </a:ext>
              </a:extLst>
            </p:cNvPr>
            <p:cNvSpPr/>
            <p:nvPr userDrawn="1"/>
          </p:nvSpPr>
          <p:spPr>
            <a:xfrm>
              <a:off x="4572000" y="154377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7" name="Oval 6">
              <a:extLst>
                <a:ext uri="{FF2B5EF4-FFF2-40B4-BE49-F238E27FC236}">
                  <a16:creationId xmlns:a16="http://schemas.microsoft.com/office/drawing/2014/main" id="{1973CB05-1AC8-ED24-FEEE-E75631498980}"/>
                </a:ext>
              </a:extLst>
            </p:cNvPr>
            <p:cNvSpPr/>
            <p:nvPr userDrawn="1"/>
          </p:nvSpPr>
          <p:spPr>
            <a:xfrm>
              <a:off x="4572000" y="168075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8" name="Oval 7">
              <a:extLst>
                <a:ext uri="{FF2B5EF4-FFF2-40B4-BE49-F238E27FC236}">
                  <a16:creationId xmlns:a16="http://schemas.microsoft.com/office/drawing/2014/main" id="{356E6FE7-F8EE-C372-CD0B-952BADFD78DC}"/>
                </a:ext>
              </a:extLst>
            </p:cNvPr>
            <p:cNvSpPr/>
            <p:nvPr userDrawn="1"/>
          </p:nvSpPr>
          <p:spPr>
            <a:xfrm>
              <a:off x="4572000" y="1817725"/>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0" name="Oval 9">
              <a:extLst>
                <a:ext uri="{FF2B5EF4-FFF2-40B4-BE49-F238E27FC236}">
                  <a16:creationId xmlns:a16="http://schemas.microsoft.com/office/drawing/2014/main" id="{77599C93-C12E-9A0F-BCEB-EC19CFD746BC}"/>
                </a:ext>
              </a:extLst>
            </p:cNvPr>
            <p:cNvSpPr/>
            <p:nvPr userDrawn="1"/>
          </p:nvSpPr>
          <p:spPr>
            <a:xfrm>
              <a:off x="4572000" y="1954699"/>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2" name="Oval 11">
              <a:extLst>
                <a:ext uri="{FF2B5EF4-FFF2-40B4-BE49-F238E27FC236}">
                  <a16:creationId xmlns:a16="http://schemas.microsoft.com/office/drawing/2014/main" id="{4144652F-A843-006E-A43D-2BCC8ADD3288}"/>
                </a:ext>
              </a:extLst>
            </p:cNvPr>
            <p:cNvSpPr/>
            <p:nvPr userDrawn="1"/>
          </p:nvSpPr>
          <p:spPr>
            <a:xfrm>
              <a:off x="4572000" y="2091673"/>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3" name="Oval 12">
              <a:extLst>
                <a:ext uri="{FF2B5EF4-FFF2-40B4-BE49-F238E27FC236}">
                  <a16:creationId xmlns:a16="http://schemas.microsoft.com/office/drawing/2014/main" id="{1F704C76-3A30-D77F-9598-8242619029CA}"/>
                </a:ext>
              </a:extLst>
            </p:cNvPr>
            <p:cNvSpPr/>
            <p:nvPr userDrawn="1"/>
          </p:nvSpPr>
          <p:spPr>
            <a:xfrm>
              <a:off x="4572000" y="222864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4" name="Oval 13">
              <a:extLst>
                <a:ext uri="{FF2B5EF4-FFF2-40B4-BE49-F238E27FC236}">
                  <a16:creationId xmlns:a16="http://schemas.microsoft.com/office/drawing/2014/main" id="{75AA902F-962A-9216-6A08-42156970A8C1}"/>
                </a:ext>
              </a:extLst>
            </p:cNvPr>
            <p:cNvSpPr/>
            <p:nvPr userDrawn="1"/>
          </p:nvSpPr>
          <p:spPr>
            <a:xfrm>
              <a:off x="4572000" y="236562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5" name="Oval 14">
              <a:extLst>
                <a:ext uri="{FF2B5EF4-FFF2-40B4-BE49-F238E27FC236}">
                  <a16:creationId xmlns:a16="http://schemas.microsoft.com/office/drawing/2014/main" id="{2E58EE2B-F675-EC4E-0FAB-E10E4736EC9E}"/>
                </a:ext>
              </a:extLst>
            </p:cNvPr>
            <p:cNvSpPr/>
            <p:nvPr userDrawn="1"/>
          </p:nvSpPr>
          <p:spPr>
            <a:xfrm>
              <a:off x="4572000" y="2502595"/>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6" name="Oval 15">
              <a:extLst>
                <a:ext uri="{FF2B5EF4-FFF2-40B4-BE49-F238E27FC236}">
                  <a16:creationId xmlns:a16="http://schemas.microsoft.com/office/drawing/2014/main" id="{37244C83-1E4D-ED06-0487-52631324DD3C}"/>
                </a:ext>
              </a:extLst>
            </p:cNvPr>
            <p:cNvSpPr/>
            <p:nvPr userDrawn="1"/>
          </p:nvSpPr>
          <p:spPr>
            <a:xfrm>
              <a:off x="4572000" y="2639569"/>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7" name="Oval 16">
              <a:extLst>
                <a:ext uri="{FF2B5EF4-FFF2-40B4-BE49-F238E27FC236}">
                  <a16:creationId xmlns:a16="http://schemas.microsoft.com/office/drawing/2014/main" id="{A48A4467-AC80-920F-59BA-11CFD874C364}"/>
                </a:ext>
              </a:extLst>
            </p:cNvPr>
            <p:cNvSpPr/>
            <p:nvPr userDrawn="1"/>
          </p:nvSpPr>
          <p:spPr>
            <a:xfrm>
              <a:off x="4572000" y="2776543"/>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8" name="Oval 17">
              <a:extLst>
                <a:ext uri="{FF2B5EF4-FFF2-40B4-BE49-F238E27FC236}">
                  <a16:creationId xmlns:a16="http://schemas.microsoft.com/office/drawing/2014/main" id="{5B0EC83B-390F-357E-68A1-08C0C533BF3C}"/>
                </a:ext>
              </a:extLst>
            </p:cNvPr>
            <p:cNvSpPr/>
            <p:nvPr userDrawn="1"/>
          </p:nvSpPr>
          <p:spPr>
            <a:xfrm>
              <a:off x="4572000" y="2913517"/>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sp>
          <p:nvSpPr>
            <p:cNvPr id="19" name="Oval 18">
              <a:extLst>
                <a:ext uri="{FF2B5EF4-FFF2-40B4-BE49-F238E27FC236}">
                  <a16:creationId xmlns:a16="http://schemas.microsoft.com/office/drawing/2014/main" id="{0F96E6DB-625B-07F7-D9D5-D8009F5C0E5B}"/>
                </a:ext>
              </a:extLst>
            </p:cNvPr>
            <p:cNvSpPr/>
            <p:nvPr userDrawn="1"/>
          </p:nvSpPr>
          <p:spPr>
            <a:xfrm>
              <a:off x="4572000" y="3050491"/>
              <a:ext cx="3810000" cy="3810000"/>
            </a:xfrm>
            <a:prstGeom prst="ellipse">
              <a:avLst/>
            </a:prstGeom>
            <a:noFill/>
            <a:ln w="158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urmeGeometricSans1 Regular" panose="020B0500020000000000" pitchFamily="34" charset="0"/>
              </a:endParaRPr>
            </a:p>
          </p:txBody>
        </p:sp>
      </p:grpSp>
      <p:sp>
        <p:nvSpPr>
          <p:cNvPr id="20" name="Picture Placeholder 19">
            <a:extLst>
              <a:ext uri="{FF2B5EF4-FFF2-40B4-BE49-F238E27FC236}">
                <a16:creationId xmlns:a16="http://schemas.microsoft.com/office/drawing/2014/main" id="{A710E60A-8C17-AC78-257B-01F0A6D55954}"/>
              </a:ext>
            </a:extLst>
          </p:cNvPr>
          <p:cNvSpPr>
            <a:spLocks noGrp="1"/>
          </p:cNvSpPr>
          <p:nvPr>
            <p:ph type="pic" sz="quarter" idx="17"/>
          </p:nvPr>
        </p:nvSpPr>
        <p:spPr>
          <a:xfrm>
            <a:off x="7621586" y="762001"/>
            <a:ext cx="3808414" cy="5330825"/>
          </a:xfrm>
          <a:custGeom>
            <a:avLst/>
            <a:gdLst>
              <a:gd name="connsiteX0" fmla="*/ 1904207 w 3808414"/>
              <a:gd name="connsiteY0" fmla="*/ 0 h 5330825"/>
              <a:gd name="connsiteX1" fmla="*/ 3808414 w 3808414"/>
              <a:gd name="connsiteY1" fmla="*/ 1904207 h 5330825"/>
              <a:gd name="connsiteX2" fmla="*/ 3808413 w 3808414"/>
              <a:gd name="connsiteY2" fmla="*/ 1904232 h 5330825"/>
              <a:gd name="connsiteX3" fmla="*/ 3808413 w 3808414"/>
              <a:gd name="connsiteY3" fmla="*/ 5330825 h 5330825"/>
              <a:gd name="connsiteX4" fmla="*/ 0 w 3808414"/>
              <a:gd name="connsiteY4" fmla="*/ 5330825 h 5330825"/>
              <a:gd name="connsiteX5" fmla="*/ 0 w 3808414"/>
              <a:gd name="connsiteY5" fmla="*/ 1904207 h 5330825"/>
              <a:gd name="connsiteX6" fmla="*/ 1904207 w 3808414"/>
              <a:gd name="connsiteY6" fmla="*/ 0 h 5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8414" h="5330825">
                <a:moveTo>
                  <a:pt x="1904207" y="0"/>
                </a:moveTo>
                <a:cubicBezTo>
                  <a:pt x="2955872" y="0"/>
                  <a:pt x="3808414" y="852542"/>
                  <a:pt x="3808414" y="1904207"/>
                </a:cubicBezTo>
                <a:lnTo>
                  <a:pt x="3808413" y="1904232"/>
                </a:lnTo>
                <a:lnTo>
                  <a:pt x="3808413" y="5330825"/>
                </a:lnTo>
                <a:lnTo>
                  <a:pt x="0" y="5330825"/>
                </a:lnTo>
                <a:lnTo>
                  <a:pt x="0" y="1904207"/>
                </a:lnTo>
                <a:cubicBezTo>
                  <a:pt x="0" y="852542"/>
                  <a:pt x="852542" y="0"/>
                  <a:pt x="1904207" y="0"/>
                </a:cubicBezTo>
                <a:close/>
              </a:path>
            </a:pathLst>
          </a:custGeom>
          <a:solidFill>
            <a:schemeClr val="bg1"/>
          </a:solidFill>
        </p:spPr>
        <p:txBody>
          <a:bodyPr wrap="square" anchor="ctr">
            <a:noAutofit/>
          </a:bodyPr>
          <a:lstStyle>
            <a:lvl1pPr algn="ctr">
              <a:defRPr sz="1400">
                <a:solidFill>
                  <a:schemeClr val="tx1"/>
                </a:solidFill>
              </a:defRPr>
            </a:lvl1pPr>
          </a:lstStyle>
          <a:p>
            <a:endParaRPr lang="en-GB"/>
          </a:p>
        </p:txBody>
      </p:sp>
      <p:grpSp>
        <p:nvGrpSpPr>
          <p:cNvPr id="5" name="Group 4">
            <a:extLst>
              <a:ext uri="{FF2B5EF4-FFF2-40B4-BE49-F238E27FC236}">
                <a16:creationId xmlns:a16="http://schemas.microsoft.com/office/drawing/2014/main" id="{B44EBF29-7415-7835-BDCC-3B0FA1E65AFF}"/>
              </a:ext>
            </a:extLst>
          </p:cNvPr>
          <p:cNvGrpSpPr/>
          <p:nvPr userDrawn="1"/>
        </p:nvGrpSpPr>
        <p:grpSpPr>
          <a:xfrm>
            <a:off x="2436431" y="765175"/>
            <a:ext cx="2030893" cy="343866"/>
            <a:chOff x="2436431" y="765175"/>
            <a:chExt cx="2030893" cy="343866"/>
          </a:xfrm>
        </p:grpSpPr>
        <p:pic>
          <p:nvPicPr>
            <p:cNvPr id="9" name="Graphic 8">
              <a:extLst>
                <a:ext uri="{FF2B5EF4-FFF2-40B4-BE49-F238E27FC236}">
                  <a16:creationId xmlns:a16="http://schemas.microsoft.com/office/drawing/2014/main" id="{2A93EDCD-25E6-6767-9D66-C415A276D8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21" name="Straight Connector 20">
              <a:extLst>
                <a:ext uri="{FF2B5EF4-FFF2-40B4-BE49-F238E27FC236}">
                  <a16:creationId xmlns:a16="http://schemas.microsoft.com/office/drawing/2014/main" id="{2B9E1BF6-523B-55AE-E174-DA88FC5440C9}"/>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28896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3 White">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D3080BC2-3812-2790-A8C7-03C0D4970C5B}"/>
              </a:ext>
            </a:extLst>
          </p:cNvPr>
          <p:cNvSpPr>
            <a:spLocks noGrp="1"/>
          </p:cNvSpPr>
          <p:nvPr>
            <p:ph type="pic" sz="quarter" idx="13"/>
          </p:nvPr>
        </p:nvSpPr>
        <p:spPr>
          <a:xfrm>
            <a:off x="5340350" y="0"/>
            <a:ext cx="6851650" cy="6858000"/>
          </a:xfrm>
          <a:custGeom>
            <a:avLst/>
            <a:gdLst>
              <a:gd name="connsiteX0" fmla="*/ 0 w 6851650"/>
              <a:gd name="connsiteY0" fmla="*/ 0 h 6858000"/>
              <a:gd name="connsiteX1" fmla="*/ 6851650 w 6851650"/>
              <a:gd name="connsiteY1" fmla="*/ 0 h 6858000"/>
              <a:gd name="connsiteX2" fmla="*/ 6851650 w 6851650"/>
              <a:gd name="connsiteY2" fmla="*/ 2286127 h 6858000"/>
              <a:gd name="connsiteX3" fmla="*/ 5466271 w 6851650"/>
              <a:gd name="connsiteY3" fmla="*/ 3429000 h 6858000"/>
              <a:gd name="connsiteX4" fmla="*/ 6851650 w 6851650"/>
              <a:gd name="connsiteY4" fmla="*/ 4571873 h 6858000"/>
              <a:gd name="connsiteX5" fmla="*/ 6851650 w 6851650"/>
              <a:gd name="connsiteY5" fmla="*/ 6858000 h 6858000"/>
              <a:gd name="connsiteX6" fmla="*/ 0 w 6851650"/>
              <a:gd name="connsiteY6" fmla="*/ 6858000 h 6858000"/>
              <a:gd name="connsiteX7" fmla="*/ 0 w 6851650"/>
              <a:gd name="connsiteY7" fmla="*/ 6682681 h 6858000"/>
              <a:gd name="connsiteX8" fmla="*/ 3801 w 6851650"/>
              <a:gd name="connsiteY8" fmla="*/ 6577743 h 6858000"/>
              <a:gd name="connsiteX9" fmla="*/ 2141030 w 6851650"/>
              <a:gd name="connsiteY9" fmla="*/ 3429000 h 6858000"/>
              <a:gd name="connsiteX10" fmla="*/ 3801 w 6851650"/>
              <a:gd name="connsiteY10" fmla="*/ 280257 h 6858000"/>
              <a:gd name="connsiteX11" fmla="*/ 0 w 6851650"/>
              <a:gd name="connsiteY11" fmla="*/ 1753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650" h="6858000">
                <a:moveTo>
                  <a:pt x="0" y="0"/>
                </a:moveTo>
                <a:lnTo>
                  <a:pt x="6851650" y="0"/>
                </a:lnTo>
                <a:lnTo>
                  <a:pt x="6851650" y="2286127"/>
                </a:lnTo>
                <a:cubicBezTo>
                  <a:pt x="6489002" y="2768854"/>
                  <a:pt x="6014403" y="3162745"/>
                  <a:pt x="5466271" y="3429000"/>
                </a:cubicBezTo>
                <a:cubicBezTo>
                  <a:pt x="6014403" y="3695256"/>
                  <a:pt x="6489002" y="4089083"/>
                  <a:pt x="6851650" y="4571873"/>
                </a:cubicBezTo>
                <a:lnTo>
                  <a:pt x="6851650" y="6858000"/>
                </a:lnTo>
                <a:lnTo>
                  <a:pt x="0" y="6858000"/>
                </a:lnTo>
                <a:lnTo>
                  <a:pt x="0" y="6682681"/>
                </a:lnTo>
                <a:lnTo>
                  <a:pt x="3801" y="6577743"/>
                </a:lnTo>
                <a:cubicBezTo>
                  <a:pt x="104723" y="5189630"/>
                  <a:pt x="949334" y="4007882"/>
                  <a:pt x="2141030" y="3429000"/>
                </a:cubicBezTo>
                <a:cubicBezTo>
                  <a:pt x="949334" y="2850118"/>
                  <a:pt x="104723" y="1668371"/>
                  <a:pt x="3801" y="280257"/>
                </a:cubicBezTo>
                <a:lnTo>
                  <a:pt x="0" y="175319"/>
                </a:lnTo>
                <a:close/>
              </a:path>
            </a:pathLst>
          </a:custGeom>
          <a:solidFill>
            <a:schemeClr val="accent1"/>
          </a:solidFill>
        </p:spPr>
        <p:txBody>
          <a:bodyPr wrap="square" anchor="ctr">
            <a:noAutofit/>
          </a:bodyPr>
          <a:lstStyle>
            <a:lvl1pPr algn="ctr">
              <a:defRPr>
                <a:solidFill>
                  <a:schemeClr val="bg1"/>
                </a:solidFill>
              </a:defRPr>
            </a:lvl1pPr>
          </a:lstStyle>
          <a:p>
            <a:endParaRPr lang="en-GB"/>
          </a:p>
        </p:txBody>
      </p:sp>
      <p:sp>
        <p:nvSpPr>
          <p:cNvPr id="4" name="Title 2">
            <a:extLst>
              <a:ext uri="{FF2B5EF4-FFF2-40B4-BE49-F238E27FC236}">
                <a16:creationId xmlns:a16="http://schemas.microsoft.com/office/drawing/2014/main" id="{3159D999-FF0A-F18B-AF4C-3A3D863B3982}"/>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DCC2BD28-F062-4D27-00CE-01EEF5F58BEB}"/>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0F29CF4C-7882-008F-D7C4-408936FAEBE9}"/>
              </a:ext>
            </a:extLst>
          </p:cNvPr>
          <p:cNvGrpSpPr/>
          <p:nvPr userDrawn="1"/>
        </p:nvGrpSpPr>
        <p:grpSpPr>
          <a:xfrm>
            <a:off x="2436431" y="765175"/>
            <a:ext cx="2030893" cy="343866"/>
            <a:chOff x="2436431" y="765175"/>
            <a:chExt cx="2030893" cy="343866"/>
          </a:xfrm>
        </p:grpSpPr>
        <p:pic>
          <p:nvPicPr>
            <p:cNvPr id="6" name="Graphic 5">
              <a:extLst>
                <a:ext uri="{FF2B5EF4-FFF2-40B4-BE49-F238E27FC236}">
                  <a16:creationId xmlns:a16="http://schemas.microsoft.com/office/drawing/2014/main" id="{5ABF09B8-20DA-6EF6-C5B7-6D174B4DED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7" name="Straight Connector 6">
              <a:extLst>
                <a:ext uri="{FF2B5EF4-FFF2-40B4-BE49-F238E27FC236}">
                  <a16:creationId xmlns:a16="http://schemas.microsoft.com/office/drawing/2014/main" id="{D9EC35F7-3E95-238A-6CDF-5150953504FD}"/>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89984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3 Dark">
    <p:bg>
      <p:bgPr>
        <a:solidFill>
          <a:schemeClr val="accent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D3080BC2-3812-2790-A8C7-03C0D4970C5B}"/>
              </a:ext>
            </a:extLst>
          </p:cNvPr>
          <p:cNvSpPr>
            <a:spLocks noGrp="1"/>
          </p:cNvSpPr>
          <p:nvPr>
            <p:ph type="pic" sz="quarter" idx="13"/>
          </p:nvPr>
        </p:nvSpPr>
        <p:spPr>
          <a:xfrm>
            <a:off x="5340350" y="0"/>
            <a:ext cx="6851650" cy="6858000"/>
          </a:xfrm>
          <a:custGeom>
            <a:avLst/>
            <a:gdLst>
              <a:gd name="connsiteX0" fmla="*/ 0 w 6851650"/>
              <a:gd name="connsiteY0" fmla="*/ 0 h 6858000"/>
              <a:gd name="connsiteX1" fmla="*/ 6851650 w 6851650"/>
              <a:gd name="connsiteY1" fmla="*/ 0 h 6858000"/>
              <a:gd name="connsiteX2" fmla="*/ 6851650 w 6851650"/>
              <a:gd name="connsiteY2" fmla="*/ 2286127 h 6858000"/>
              <a:gd name="connsiteX3" fmla="*/ 5466271 w 6851650"/>
              <a:gd name="connsiteY3" fmla="*/ 3429000 h 6858000"/>
              <a:gd name="connsiteX4" fmla="*/ 6851650 w 6851650"/>
              <a:gd name="connsiteY4" fmla="*/ 4571873 h 6858000"/>
              <a:gd name="connsiteX5" fmla="*/ 6851650 w 6851650"/>
              <a:gd name="connsiteY5" fmla="*/ 6858000 h 6858000"/>
              <a:gd name="connsiteX6" fmla="*/ 0 w 6851650"/>
              <a:gd name="connsiteY6" fmla="*/ 6858000 h 6858000"/>
              <a:gd name="connsiteX7" fmla="*/ 0 w 6851650"/>
              <a:gd name="connsiteY7" fmla="*/ 6682681 h 6858000"/>
              <a:gd name="connsiteX8" fmla="*/ 3801 w 6851650"/>
              <a:gd name="connsiteY8" fmla="*/ 6577743 h 6858000"/>
              <a:gd name="connsiteX9" fmla="*/ 2141030 w 6851650"/>
              <a:gd name="connsiteY9" fmla="*/ 3429000 h 6858000"/>
              <a:gd name="connsiteX10" fmla="*/ 3801 w 6851650"/>
              <a:gd name="connsiteY10" fmla="*/ 280257 h 6858000"/>
              <a:gd name="connsiteX11" fmla="*/ 0 w 6851650"/>
              <a:gd name="connsiteY11" fmla="*/ 1753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650" h="6858000">
                <a:moveTo>
                  <a:pt x="0" y="0"/>
                </a:moveTo>
                <a:lnTo>
                  <a:pt x="6851650" y="0"/>
                </a:lnTo>
                <a:lnTo>
                  <a:pt x="6851650" y="2286127"/>
                </a:lnTo>
                <a:cubicBezTo>
                  <a:pt x="6489002" y="2768854"/>
                  <a:pt x="6014403" y="3162745"/>
                  <a:pt x="5466271" y="3429000"/>
                </a:cubicBezTo>
                <a:cubicBezTo>
                  <a:pt x="6014403" y="3695256"/>
                  <a:pt x="6489002" y="4089083"/>
                  <a:pt x="6851650" y="4571873"/>
                </a:cubicBezTo>
                <a:lnTo>
                  <a:pt x="6851650" y="6858000"/>
                </a:lnTo>
                <a:lnTo>
                  <a:pt x="0" y="6858000"/>
                </a:lnTo>
                <a:lnTo>
                  <a:pt x="0" y="6682681"/>
                </a:lnTo>
                <a:lnTo>
                  <a:pt x="3801" y="6577743"/>
                </a:lnTo>
                <a:cubicBezTo>
                  <a:pt x="104723" y="5189630"/>
                  <a:pt x="949334" y="4007882"/>
                  <a:pt x="2141030" y="3429000"/>
                </a:cubicBezTo>
                <a:cubicBezTo>
                  <a:pt x="949334" y="2850118"/>
                  <a:pt x="104723" y="1668371"/>
                  <a:pt x="3801" y="280257"/>
                </a:cubicBezTo>
                <a:lnTo>
                  <a:pt x="0" y="175319"/>
                </a:lnTo>
                <a:close/>
              </a:path>
            </a:pathLst>
          </a:custGeom>
          <a:solidFill>
            <a:schemeClr val="bg1"/>
          </a:solidFill>
        </p:spPr>
        <p:txBody>
          <a:bodyPr wrap="square" anchor="ctr">
            <a:noAutofit/>
          </a:bodyPr>
          <a:lstStyle>
            <a:lvl1pPr algn="ctr">
              <a:defRPr>
                <a:solidFill>
                  <a:schemeClr val="tx1"/>
                </a:solidFill>
              </a:defRPr>
            </a:lvl1pPr>
          </a:lstStyle>
          <a:p>
            <a:endParaRPr lang="en-GB"/>
          </a:p>
        </p:txBody>
      </p:sp>
      <p:sp>
        <p:nvSpPr>
          <p:cNvPr id="4" name="Title 2">
            <a:extLst>
              <a:ext uri="{FF2B5EF4-FFF2-40B4-BE49-F238E27FC236}">
                <a16:creationId xmlns:a16="http://schemas.microsoft.com/office/drawing/2014/main" id="{6513D117-4FFD-2F5E-13E3-427513110BF5}"/>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7AAB75E8-9BDF-74A3-F096-9519C3EEC49C}"/>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D1FBB0EC-37CD-1FA5-0286-16A452F15BF6}"/>
              </a:ext>
            </a:extLst>
          </p:cNvPr>
          <p:cNvGrpSpPr/>
          <p:nvPr userDrawn="1"/>
        </p:nvGrpSpPr>
        <p:grpSpPr>
          <a:xfrm>
            <a:off x="2436431" y="765175"/>
            <a:ext cx="2030893" cy="343866"/>
            <a:chOff x="2436431" y="765175"/>
            <a:chExt cx="2030893" cy="343866"/>
          </a:xfrm>
        </p:grpSpPr>
        <p:pic>
          <p:nvPicPr>
            <p:cNvPr id="6" name="Graphic 5">
              <a:extLst>
                <a:ext uri="{FF2B5EF4-FFF2-40B4-BE49-F238E27FC236}">
                  <a16:creationId xmlns:a16="http://schemas.microsoft.com/office/drawing/2014/main" id="{4C965321-E994-6F45-94EB-1B2B8E6061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7" name="Straight Connector 6">
              <a:extLst>
                <a:ext uri="{FF2B5EF4-FFF2-40B4-BE49-F238E27FC236}">
                  <a16:creationId xmlns:a16="http://schemas.microsoft.com/office/drawing/2014/main" id="{0B4583C0-A94B-5F1E-E6C1-8B4541654075}"/>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5565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_Element_White_no_Sub">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2E4DBBB3-486C-F2D7-5939-0E72A1EF3051}"/>
              </a:ext>
            </a:extLst>
          </p:cNvPr>
          <p:cNvGrpSpPr/>
          <p:nvPr userDrawn="1"/>
        </p:nvGrpSpPr>
        <p:grpSpPr>
          <a:xfrm>
            <a:off x="9165022" y="0"/>
            <a:ext cx="3026980" cy="2699574"/>
            <a:chOff x="9976260" y="0"/>
            <a:chExt cx="2215741" cy="1976081"/>
          </a:xfrm>
          <a:solidFill>
            <a:schemeClr val="tx2"/>
          </a:solidFill>
        </p:grpSpPr>
        <p:sp>
          <p:nvSpPr>
            <p:cNvPr id="3" name="Freihandform 2">
              <a:extLst>
                <a:ext uri="{FF2B5EF4-FFF2-40B4-BE49-F238E27FC236}">
                  <a16:creationId xmlns:a16="http://schemas.microsoft.com/office/drawing/2014/main" id="{32116A1F-BA85-16E5-DF53-00E6072F3D7E}"/>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grpFill/>
            <a:ln w="6346" cap="flat">
              <a:noFill/>
              <a:prstDash val="solid"/>
              <a:miter/>
            </a:ln>
          </p:spPr>
          <p:txBody>
            <a:bodyPr rtlCol="0" anchor="ctr"/>
            <a:lstStyle/>
            <a:p>
              <a:endParaRPr lang="de-DE"/>
            </a:p>
          </p:txBody>
        </p:sp>
        <p:sp>
          <p:nvSpPr>
            <p:cNvPr id="4" name="Freihandform 3">
              <a:extLst>
                <a:ext uri="{FF2B5EF4-FFF2-40B4-BE49-F238E27FC236}">
                  <a16:creationId xmlns:a16="http://schemas.microsoft.com/office/drawing/2014/main" id="{0EA3934A-C5C0-8CEA-F5E8-7145F6FCD74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grpFill/>
            <a:ln w="6346" cap="flat">
              <a:noFill/>
              <a:prstDash val="solid"/>
              <a:miter/>
            </a:ln>
          </p:spPr>
          <p:txBody>
            <a:bodyPr rtlCol="0" anchor="ctr"/>
            <a:lstStyle/>
            <a:p>
              <a:endParaRPr lang="de-DE"/>
            </a:p>
          </p:txBody>
        </p:sp>
        <p:sp>
          <p:nvSpPr>
            <p:cNvPr id="5" name="Freihandform 4">
              <a:extLst>
                <a:ext uri="{FF2B5EF4-FFF2-40B4-BE49-F238E27FC236}">
                  <a16:creationId xmlns:a16="http://schemas.microsoft.com/office/drawing/2014/main" id="{55C2B981-D68D-C4F4-1DEB-A82DB8CE6E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grpFill/>
            <a:ln w="6346" cap="flat">
              <a:noFill/>
              <a:prstDash val="solid"/>
              <a:miter/>
            </a:ln>
          </p:spPr>
          <p:txBody>
            <a:bodyPr rtlCol="0" anchor="ctr"/>
            <a:lstStyle/>
            <a:p>
              <a:endParaRPr lang="de-DE"/>
            </a:p>
          </p:txBody>
        </p:sp>
        <p:sp>
          <p:nvSpPr>
            <p:cNvPr id="6" name="Freihandform 5">
              <a:extLst>
                <a:ext uri="{FF2B5EF4-FFF2-40B4-BE49-F238E27FC236}">
                  <a16:creationId xmlns:a16="http://schemas.microsoft.com/office/drawing/2014/main" id="{2BB922E1-3E97-7013-94CF-AC1B11A8B9B5}"/>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grpFill/>
            <a:ln w="6346" cap="flat">
              <a:noFill/>
              <a:prstDash val="solid"/>
              <a:miter/>
            </a:ln>
          </p:spPr>
          <p:txBody>
            <a:bodyPr rtlCol="0" anchor="ctr"/>
            <a:lstStyle/>
            <a:p>
              <a:endParaRPr lang="de-DE"/>
            </a:p>
          </p:txBody>
        </p:sp>
        <p:sp>
          <p:nvSpPr>
            <p:cNvPr id="7" name="Freihandform 6">
              <a:extLst>
                <a:ext uri="{FF2B5EF4-FFF2-40B4-BE49-F238E27FC236}">
                  <a16:creationId xmlns:a16="http://schemas.microsoft.com/office/drawing/2014/main" id="{534E6737-DC3A-6CF2-314B-74406864BFB0}"/>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grpFill/>
            <a:ln w="6346" cap="flat">
              <a:noFill/>
              <a:prstDash val="solid"/>
              <a:miter/>
            </a:ln>
          </p:spPr>
          <p:txBody>
            <a:bodyPr rtlCol="0" anchor="ctr"/>
            <a:lstStyle/>
            <a:p>
              <a:endParaRPr lang="de-DE"/>
            </a:p>
          </p:txBody>
        </p:sp>
      </p:grpSp>
      <p:sp>
        <p:nvSpPr>
          <p:cNvPr id="9" name="Titel 1">
            <a:extLst>
              <a:ext uri="{FF2B5EF4-FFF2-40B4-BE49-F238E27FC236}">
                <a16:creationId xmlns:a16="http://schemas.microsoft.com/office/drawing/2014/main" id="{3E33F979-AEA3-F274-D6FE-16E5179BEC4F}"/>
              </a:ext>
            </a:extLst>
          </p:cNvPr>
          <p:cNvSpPr>
            <a:spLocks noGrp="1"/>
          </p:cNvSpPr>
          <p:nvPr>
            <p:ph type="title" hasCustomPrompt="1"/>
          </p:nvPr>
        </p:nvSpPr>
        <p:spPr>
          <a:xfrm>
            <a:off x="531116" y="487979"/>
            <a:ext cx="8185372"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8" name="Textplatzhalter 13">
            <a:extLst>
              <a:ext uri="{FF2B5EF4-FFF2-40B4-BE49-F238E27FC236}">
                <a16:creationId xmlns:a16="http://schemas.microsoft.com/office/drawing/2014/main" id="{1CB7F055-7190-C59B-EB48-878C65F4ABF1}"/>
              </a:ext>
            </a:extLst>
          </p:cNvPr>
          <p:cNvSpPr>
            <a:spLocks noGrp="1"/>
          </p:cNvSpPr>
          <p:nvPr>
            <p:ph type="body" sz="quarter" idx="71" hasCustomPrompt="1"/>
          </p:nvPr>
        </p:nvSpPr>
        <p:spPr>
          <a:xfrm>
            <a:off x="549403" y="1774069"/>
            <a:ext cx="6571833"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10" name="Fußzeilenplatzhalter 1">
            <a:extLst>
              <a:ext uri="{FF2B5EF4-FFF2-40B4-BE49-F238E27FC236}">
                <a16:creationId xmlns:a16="http://schemas.microsoft.com/office/drawing/2014/main" id="{930D2C87-ACFC-2AF8-F1F1-116ED9EB0202}"/>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60689410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4 White">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5A38B74-D2D7-2FE3-A579-120A53F96FA3}"/>
              </a:ext>
            </a:extLst>
          </p:cNvPr>
          <p:cNvSpPr/>
          <p:nvPr/>
        </p:nvSpPr>
        <p:spPr>
          <a:xfrm>
            <a:off x="7620000" y="4572000"/>
            <a:ext cx="2286000" cy="2286000"/>
          </a:xfrm>
          <a:custGeom>
            <a:avLst/>
            <a:gdLst>
              <a:gd name="connsiteX0" fmla="*/ 1143000 w 2286000"/>
              <a:gd name="connsiteY0" fmla="*/ 0 h 2286000"/>
              <a:gd name="connsiteX1" fmla="*/ 2286000 w 2286000"/>
              <a:gd name="connsiteY1" fmla="*/ 1143000 h 2286000"/>
              <a:gd name="connsiteX2" fmla="*/ 2286000 w 2286000"/>
              <a:gd name="connsiteY2" fmla="*/ 1143000 h 2286000"/>
              <a:gd name="connsiteX3" fmla="*/ 1143000 w 2286000"/>
              <a:gd name="connsiteY3" fmla="*/ 2286000 h 2286000"/>
              <a:gd name="connsiteX4" fmla="*/ 1143000 w 2286000"/>
              <a:gd name="connsiteY4" fmla="*/ 2286000 h 2286000"/>
              <a:gd name="connsiteX5" fmla="*/ 0 w 2286000"/>
              <a:gd name="connsiteY5" fmla="*/ 1143000 h 2286000"/>
              <a:gd name="connsiteX6" fmla="*/ 0 w 2286000"/>
              <a:gd name="connsiteY6" fmla="*/ 1143000 h 2286000"/>
              <a:gd name="connsiteX7" fmla="*/ 1143000 w 2286000"/>
              <a:gd name="connsiteY7"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2286000">
                <a:moveTo>
                  <a:pt x="1143000" y="0"/>
                </a:moveTo>
                <a:cubicBezTo>
                  <a:pt x="1774262" y="0"/>
                  <a:pt x="2286000" y="511739"/>
                  <a:pt x="2286000" y="1143000"/>
                </a:cubicBezTo>
                <a:lnTo>
                  <a:pt x="2286000" y="1143000"/>
                </a:lnTo>
                <a:cubicBezTo>
                  <a:pt x="2286000" y="1774262"/>
                  <a:pt x="1774262" y="2286000"/>
                  <a:pt x="1143000" y="2286000"/>
                </a:cubicBezTo>
                <a:lnTo>
                  <a:pt x="1143000" y="2286000"/>
                </a:lnTo>
                <a:cubicBezTo>
                  <a:pt x="511739" y="2286000"/>
                  <a:pt x="0" y="1774262"/>
                  <a:pt x="0" y="1143000"/>
                </a:cubicBezTo>
                <a:lnTo>
                  <a:pt x="0" y="1143000"/>
                </a:lnTo>
                <a:cubicBezTo>
                  <a:pt x="0" y="511739"/>
                  <a:pt x="511739" y="0"/>
                  <a:pt x="1143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1" name="Freeform: Shape 10">
            <a:extLst>
              <a:ext uri="{FF2B5EF4-FFF2-40B4-BE49-F238E27FC236}">
                <a16:creationId xmlns:a16="http://schemas.microsoft.com/office/drawing/2014/main" id="{D2F78610-6054-5BBC-0743-8DACCDB76E16}"/>
              </a:ext>
            </a:extLst>
          </p:cNvPr>
          <p:cNvSpPr/>
          <p:nvPr/>
        </p:nvSpPr>
        <p:spPr>
          <a:xfrm>
            <a:off x="5334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accent6"/>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Freeform: Shape 11">
            <a:extLst>
              <a:ext uri="{FF2B5EF4-FFF2-40B4-BE49-F238E27FC236}">
                <a16:creationId xmlns:a16="http://schemas.microsoft.com/office/drawing/2014/main" id="{A03E10D3-DF2A-B6B5-5A35-0CE1801B907A}"/>
              </a:ext>
            </a:extLst>
          </p:cNvPr>
          <p:cNvSpPr/>
          <p:nvPr/>
        </p:nvSpPr>
        <p:spPr>
          <a:xfrm>
            <a:off x="9906000" y="457200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rgbClr val="130183"/>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3" name="Picture Placeholder 8">
            <a:extLst>
              <a:ext uri="{FF2B5EF4-FFF2-40B4-BE49-F238E27FC236}">
                <a16:creationId xmlns:a16="http://schemas.microsoft.com/office/drawing/2014/main" id="{2F0D9E90-47C3-944F-FA4D-E555BCC80E9F}"/>
              </a:ext>
            </a:extLst>
          </p:cNvPr>
          <p:cNvSpPr>
            <a:spLocks noGrp="1"/>
          </p:cNvSpPr>
          <p:nvPr>
            <p:ph type="pic" sz="quarter" idx="13" hasCustomPrompt="1"/>
          </p:nvPr>
        </p:nvSpPr>
        <p:spPr>
          <a:xfrm>
            <a:off x="7620000" y="0"/>
            <a:ext cx="4572000" cy="4572000"/>
          </a:xfrm>
          <a:solidFill>
            <a:schemeClr val="accent1"/>
          </a:solidFill>
        </p:spPr>
        <p:txBody>
          <a:bodyPr anchor="ctr"/>
          <a:lstStyle>
            <a:lvl1pPr algn="ctr">
              <a:defRPr>
                <a:solidFill>
                  <a:schemeClr val="bg1"/>
                </a:solidFill>
              </a:defRPr>
            </a:lvl1pPr>
          </a:lstStyle>
          <a:p>
            <a:r>
              <a:rPr lang="en-GB"/>
              <a:t>Picture</a:t>
            </a:r>
          </a:p>
        </p:txBody>
      </p:sp>
      <p:sp>
        <p:nvSpPr>
          <p:cNvPr id="4" name="Title 2">
            <a:extLst>
              <a:ext uri="{FF2B5EF4-FFF2-40B4-BE49-F238E27FC236}">
                <a16:creationId xmlns:a16="http://schemas.microsoft.com/office/drawing/2014/main" id="{D221A2D7-8E03-5786-B1C5-709EA601F8B4}"/>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B7D0D70D-8109-E767-E487-CC735FFF32EC}"/>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0994B04E-AFC4-C6C9-8C0E-A8FE38E88905}"/>
              </a:ext>
            </a:extLst>
          </p:cNvPr>
          <p:cNvGrpSpPr/>
          <p:nvPr userDrawn="1"/>
        </p:nvGrpSpPr>
        <p:grpSpPr>
          <a:xfrm>
            <a:off x="2436431" y="765175"/>
            <a:ext cx="2030893" cy="343866"/>
            <a:chOff x="2436431" y="765175"/>
            <a:chExt cx="2030893" cy="343866"/>
          </a:xfrm>
        </p:grpSpPr>
        <p:pic>
          <p:nvPicPr>
            <p:cNvPr id="6" name="Graphic 5">
              <a:extLst>
                <a:ext uri="{FF2B5EF4-FFF2-40B4-BE49-F238E27FC236}">
                  <a16:creationId xmlns:a16="http://schemas.microsoft.com/office/drawing/2014/main" id="{1EE21D60-0843-44A8-BD95-CEFB1C0BCA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7" name="Straight Connector 6">
              <a:extLst>
                <a:ext uri="{FF2B5EF4-FFF2-40B4-BE49-F238E27FC236}">
                  <a16:creationId xmlns:a16="http://schemas.microsoft.com/office/drawing/2014/main" id="{4250B319-4986-84C4-5CC7-BF2809F508CE}"/>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676718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4 Dark">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93E2F4E-5FC5-085F-DFA6-DCCEFEFD974E}"/>
              </a:ext>
            </a:extLst>
          </p:cNvPr>
          <p:cNvSpPr/>
          <p:nvPr userDrawn="1"/>
        </p:nvSpPr>
        <p:spPr>
          <a:xfrm>
            <a:off x="7620000" y="4572000"/>
            <a:ext cx="2286000" cy="2286000"/>
          </a:xfrm>
          <a:custGeom>
            <a:avLst/>
            <a:gdLst>
              <a:gd name="connsiteX0" fmla="*/ 1143000 w 2286000"/>
              <a:gd name="connsiteY0" fmla="*/ 0 h 2286000"/>
              <a:gd name="connsiteX1" fmla="*/ 2286000 w 2286000"/>
              <a:gd name="connsiteY1" fmla="*/ 1143000 h 2286000"/>
              <a:gd name="connsiteX2" fmla="*/ 2286000 w 2286000"/>
              <a:gd name="connsiteY2" fmla="*/ 1143000 h 2286000"/>
              <a:gd name="connsiteX3" fmla="*/ 1143000 w 2286000"/>
              <a:gd name="connsiteY3" fmla="*/ 2286000 h 2286000"/>
              <a:gd name="connsiteX4" fmla="*/ 1143000 w 2286000"/>
              <a:gd name="connsiteY4" fmla="*/ 2286000 h 2286000"/>
              <a:gd name="connsiteX5" fmla="*/ 0 w 2286000"/>
              <a:gd name="connsiteY5" fmla="*/ 1143000 h 2286000"/>
              <a:gd name="connsiteX6" fmla="*/ 0 w 2286000"/>
              <a:gd name="connsiteY6" fmla="*/ 1143000 h 2286000"/>
              <a:gd name="connsiteX7" fmla="*/ 1143000 w 2286000"/>
              <a:gd name="connsiteY7"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2286000">
                <a:moveTo>
                  <a:pt x="1143000" y="0"/>
                </a:moveTo>
                <a:cubicBezTo>
                  <a:pt x="1774262" y="0"/>
                  <a:pt x="2286000" y="511739"/>
                  <a:pt x="2286000" y="1143000"/>
                </a:cubicBezTo>
                <a:lnTo>
                  <a:pt x="2286000" y="1143000"/>
                </a:lnTo>
                <a:cubicBezTo>
                  <a:pt x="2286000" y="1774262"/>
                  <a:pt x="1774262" y="2286000"/>
                  <a:pt x="1143000" y="2286000"/>
                </a:cubicBezTo>
                <a:lnTo>
                  <a:pt x="1143000" y="2286000"/>
                </a:lnTo>
                <a:cubicBezTo>
                  <a:pt x="511739" y="2286000"/>
                  <a:pt x="0" y="1774262"/>
                  <a:pt x="0" y="1143000"/>
                </a:cubicBezTo>
                <a:lnTo>
                  <a:pt x="0" y="1143000"/>
                </a:lnTo>
                <a:cubicBezTo>
                  <a:pt x="0" y="511739"/>
                  <a:pt x="511739" y="0"/>
                  <a:pt x="1143000"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0" name="Freeform: Shape 9">
            <a:extLst>
              <a:ext uri="{FF2B5EF4-FFF2-40B4-BE49-F238E27FC236}">
                <a16:creationId xmlns:a16="http://schemas.microsoft.com/office/drawing/2014/main" id="{324DB136-9F6D-EBEF-BE56-18B5CD7E17C0}"/>
              </a:ext>
            </a:extLst>
          </p:cNvPr>
          <p:cNvSpPr/>
          <p:nvPr userDrawn="1"/>
        </p:nvSpPr>
        <p:spPr>
          <a:xfrm>
            <a:off x="5334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rgbClr val="3D1EF8"/>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1" name="Freeform: Shape 10">
            <a:extLst>
              <a:ext uri="{FF2B5EF4-FFF2-40B4-BE49-F238E27FC236}">
                <a16:creationId xmlns:a16="http://schemas.microsoft.com/office/drawing/2014/main" id="{AF91EDA6-A62C-99D6-5906-9F485C505084}"/>
              </a:ext>
            </a:extLst>
          </p:cNvPr>
          <p:cNvSpPr/>
          <p:nvPr userDrawn="1"/>
        </p:nvSpPr>
        <p:spPr>
          <a:xfrm>
            <a:off x="9906000" y="4572000"/>
            <a:ext cx="2286000" cy="2286000"/>
          </a:xfrm>
          <a:custGeom>
            <a:avLst/>
            <a:gdLst>
              <a:gd name="connsiteX0" fmla="*/ 0 w 2286000"/>
              <a:gd name="connsiteY0" fmla="*/ 2286000 h 2286000"/>
              <a:gd name="connsiteX1" fmla="*/ 2286000 w 2286000"/>
              <a:gd name="connsiteY1" fmla="*/ 0 h 2286000"/>
              <a:gd name="connsiteX2" fmla="*/ 0 w 2286000"/>
              <a:gd name="connsiteY2" fmla="*/ 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2286000"/>
                </a:moveTo>
                <a:lnTo>
                  <a:pt x="2286000" y="0"/>
                </a:lnTo>
                <a:lnTo>
                  <a:pt x="0" y="0"/>
                </a:lnTo>
                <a:lnTo>
                  <a:pt x="0" y="2286000"/>
                </a:ln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12" name="Picture Placeholder 8">
            <a:extLst>
              <a:ext uri="{FF2B5EF4-FFF2-40B4-BE49-F238E27FC236}">
                <a16:creationId xmlns:a16="http://schemas.microsoft.com/office/drawing/2014/main" id="{9CE6282E-E33F-E4D6-90C1-5777C8DB0BBE}"/>
              </a:ext>
            </a:extLst>
          </p:cNvPr>
          <p:cNvSpPr>
            <a:spLocks noGrp="1"/>
          </p:cNvSpPr>
          <p:nvPr>
            <p:ph type="pic" sz="quarter" idx="13" hasCustomPrompt="1"/>
          </p:nvPr>
        </p:nvSpPr>
        <p:spPr>
          <a:xfrm>
            <a:off x="7620000" y="0"/>
            <a:ext cx="4572000" cy="4572000"/>
          </a:xfrm>
          <a:solidFill>
            <a:schemeClr val="bg1"/>
          </a:solidFill>
        </p:spPr>
        <p:txBody>
          <a:bodyPr anchor="ctr"/>
          <a:lstStyle>
            <a:lvl1pPr algn="ctr">
              <a:defRPr>
                <a:solidFill>
                  <a:schemeClr val="bg1"/>
                </a:solidFill>
              </a:defRPr>
            </a:lvl1pPr>
          </a:lstStyle>
          <a:p>
            <a:r>
              <a:rPr lang="en-GB"/>
              <a:t>Picture</a:t>
            </a:r>
          </a:p>
        </p:txBody>
      </p:sp>
      <p:sp>
        <p:nvSpPr>
          <p:cNvPr id="4" name="Title 2">
            <a:extLst>
              <a:ext uri="{FF2B5EF4-FFF2-40B4-BE49-F238E27FC236}">
                <a16:creationId xmlns:a16="http://schemas.microsoft.com/office/drawing/2014/main" id="{97DC8AF0-A8D9-B9A8-0807-4874747B9A70}"/>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5" name="Text Placeholder 12">
            <a:extLst>
              <a:ext uri="{FF2B5EF4-FFF2-40B4-BE49-F238E27FC236}">
                <a16:creationId xmlns:a16="http://schemas.microsoft.com/office/drawing/2014/main" id="{6C0AD5CF-CBCF-2E17-5760-2A08E580F1FC}"/>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1843BD6D-58E0-2DB9-981E-42E66D28D35A}"/>
              </a:ext>
            </a:extLst>
          </p:cNvPr>
          <p:cNvGrpSpPr/>
          <p:nvPr userDrawn="1"/>
        </p:nvGrpSpPr>
        <p:grpSpPr>
          <a:xfrm>
            <a:off x="2436431" y="765175"/>
            <a:ext cx="2030893" cy="343866"/>
            <a:chOff x="2436431" y="765175"/>
            <a:chExt cx="2030893" cy="343866"/>
          </a:xfrm>
        </p:grpSpPr>
        <p:pic>
          <p:nvPicPr>
            <p:cNvPr id="7" name="Graphic 6">
              <a:extLst>
                <a:ext uri="{FF2B5EF4-FFF2-40B4-BE49-F238E27FC236}">
                  <a16:creationId xmlns:a16="http://schemas.microsoft.com/office/drawing/2014/main" id="{0C4F4072-546A-6DAE-15D2-ABF39ADAC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59600518-3E98-CA59-4E47-F90218C75750}"/>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29598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5 White">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C81867F-8D4C-4688-A1EB-80D975EB5685}"/>
              </a:ext>
            </a:extLst>
          </p:cNvPr>
          <p:cNvSpPr/>
          <p:nvPr userDrawn="1"/>
        </p:nvSpPr>
        <p:spPr>
          <a:xfrm flipV="1">
            <a:off x="6102442" y="3813219"/>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6403CE01-FC6D-F0C3-6E05-522641D646BA}"/>
              </a:ext>
            </a:extLst>
          </p:cNvPr>
          <p:cNvSpPr/>
          <p:nvPr userDrawn="1"/>
        </p:nvSpPr>
        <p:spPr>
          <a:xfrm flipV="1">
            <a:off x="6102442" y="1536745"/>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chemeClr val="accent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851650" y="765175"/>
            <a:ext cx="4588040" cy="6092826"/>
          </a:xfrm>
        </p:spPr>
        <p:txBody>
          <a:bodyPr anchor="ctr"/>
          <a:lstStyle>
            <a:lvl1pPr algn="ctr">
              <a:defRPr/>
            </a:lvl1pPr>
          </a:lstStyle>
          <a:p>
            <a:r>
              <a:rPr lang="en-GB"/>
              <a:t>Silo Picture</a:t>
            </a:r>
          </a:p>
        </p:txBody>
      </p:sp>
      <p:sp>
        <p:nvSpPr>
          <p:cNvPr id="6" name="Title 2">
            <a:extLst>
              <a:ext uri="{FF2B5EF4-FFF2-40B4-BE49-F238E27FC236}">
                <a16:creationId xmlns:a16="http://schemas.microsoft.com/office/drawing/2014/main" id="{5B0A6A12-0096-AAE3-CC6F-4B10A7875075}"/>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10" name="Text Placeholder 12">
            <a:extLst>
              <a:ext uri="{FF2B5EF4-FFF2-40B4-BE49-F238E27FC236}">
                <a16:creationId xmlns:a16="http://schemas.microsoft.com/office/drawing/2014/main" id="{87EB040F-EA57-30AD-ED46-357212548B40}"/>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9C7ED901-75A0-5E9D-86A7-427BB571AE35}"/>
              </a:ext>
            </a:extLst>
          </p:cNvPr>
          <p:cNvGrpSpPr/>
          <p:nvPr userDrawn="1"/>
        </p:nvGrpSpPr>
        <p:grpSpPr>
          <a:xfrm>
            <a:off x="2436431" y="765175"/>
            <a:ext cx="2030893" cy="343866"/>
            <a:chOff x="2436431" y="765175"/>
            <a:chExt cx="2030893" cy="343866"/>
          </a:xfrm>
        </p:grpSpPr>
        <p:pic>
          <p:nvPicPr>
            <p:cNvPr id="7" name="Graphic 6">
              <a:extLst>
                <a:ext uri="{FF2B5EF4-FFF2-40B4-BE49-F238E27FC236}">
                  <a16:creationId xmlns:a16="http://schemas.microsoft.com/office/drawing/2014/main" id="{C57597E3-2001-B2E1-1FFD-A1FA89675D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75D8BD7F-6BD0-B960-F30E-00F22037E409}"/>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12050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5 Dark">
    <p:bg>
      <p:bgPr>
        <a:solidFill>
          <a:schemeClr val="accent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C81867F-8D4C-4688-A1EB-80D975EB5685}"/>
              </a:ext>
            </a:extLst>
          </p:cNvPr>
          <p:cNvSpPr/>
          <p:nvPr userDrawn="1"/>
        </p:nvSpPr>
        <p:spPr>
          <a:xfrm flipV="1">
            <a:off x="6102442" y="3813219"/>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5" name="Freeform: Shape 4">
            <a:extLst>
              <a:ext uri="{FF2B5EF4-FFF2-40B4-BE49-F238E27FC236}">
                <a16:creationId xmlns:a16="http://schemas.microsoft.com/office/drawing/2014/main" id="{6403CE01-FC6D-F0C3-6E05-522641D646BA}"/>
              </a:ext>
            </a:extLst>
          </p:cNvPr>
          <p:cNvSpPr/>
          <p:nvPr userDrawn="1"/>
        </p:nvSpPr>
        <p:spPr>
          <a:xfrm flipV="1">
            <a:off x="6102442" y="1536745"/>
            <a:ext cx="6089559" cy="3044781"/>
          </a:xfrm>
          <a:custGeom>
            <a:avLst/>
            <a:gdLst>
              <a:gd name="connsiteX0" fmla="*/ 1146175 w 2292350"/>
              <a:gd name="connsiteY0" fmla="*/ 0 h 1146175"/>
              <a:gd name="connsiteX1" fmla="*/ 2292350 w 2292350"/>
              <a:gd name="connsiteY1" fmla="*/ 1146175 h 1146175"/>
              <a:gd name="connsiteX2" fmla="*/ 0 w 2292350"/>
              <a:gd name="connsiteY2" fmla="*/ 1146175 h 1146175"/>
              <a:gd name="connsiteX3" fmla="*/ 1146175 w 2292350"/>
              <a:gd name="connsiteY3" fmla="*/ 0 h 1146175"/>
            </a:gdLst>
            <a:ahLst/>
            <a:cxnLst>
              <a:cxn ang="0">
                <a:pos x="connsiteX0" y="connsiteY0"/>
              </a:cxn>
              <a:cxn ang="0">
                <a:pos x="connsiteX1" y="connsiteY1"/>
              </a:cxn>
              <a:cxn ang="0">
                <a:pos x="connsiteX2" y="connsiteY2"/>
              </a:cxn>
              <a:cxn ang="0">
                <a:pos x="connsiteX3" y="connsiteY3"/>
              </a:cxn>
            </a:cxnLst>
            <a:rect l="l" t="t" r="r" b="b"/>
            <a:pathLst>
              <a:path w="2292350" h="1146175">
                <a:moveTo>
                  <a:pt x="1146175" y="0"/>
                </a:moveTo>
                <a:cubicBezTo>
                  <a:pt x="1779207" y="0"/>
                  <a:pt x="2292350" y="513144"/>
                  <a:pt x="2292350" y="1146175"/>
                </a:cubicBezTo>
                <a:lnTo>
                  <a:pt x="0" y="1146175"/>
                </a:lnTo>
                <a:cubicBezTo>
                  <a:pt x="0" y="513144"/>
                  <a:pt x="513144" y="0"/>
                  <a:pt x="1146175" y="0"/>
                </a:cubicBezTo>
                <a:close/>
              </a:path>
            </a:pathLst>
          </a:custGeom>
          <a:solidFill>
            <a:schemeClr val="bg1"/>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851650" y="765175"/>
            <a:ext cx="4588040" cy="6092826"/>
          </a:xfrm>
        </p:spPr>
        <p:txBody>
          <a:bodyPr anchor="ctr"/>
          <a:lstStyle>
            <a:lvl1pPr algn="ctr">
              <a:defRPr/>
            </a:lvl1pPr>
          </a:lstStyle>
          <a:p>
            <a:r>
              <a:rPr lang="en-GB"/>
              <a:t>Silo Picture</a:t>
            </a:r>
          </a:p>
        </p:txBody>
      </p:sp>
      <p:sp>
        <p:nvSpPr>
          <p:cNvPr id="6" name="Title 2">
            <a:extLst>
              <a:ext uri="{FF2B5EF4-FFF2-40B4-BE49-F238E27FC236}">
                <a16:creationId xmlns:a16="http://schemas.microsoft.com/office/drawing/2014/main" id="{0C22B57F-5917-0192-DDE7-D99BD3D866BB}"/>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10" name="Text Placeholder 12">
            <a:extLst>
              <a:ext uri="{FF2B5EF4-FFF2-40B4-BE49-F238E27FC236}">
                <a16:creationId xmlns:a16="http://schemas.microsoft.com/office/drawing/2014/main" id="{0AF98F7B-7313-F9D9-6801-98D763D16DBB}"/>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7839C1B4-2923-F90B-4F91-29244088D45A}"/>
              </a:ext>
            </a:extLst>
          </p:cNvPr>
          <p:cNvGrpSpPr/>
          <p:nvPr userDrawn="1"/>
        </p:nvGrpSpPr>
        <p:grpSpPr>
          <a:xfrm>
            <a:off x="2436431" y="765175"/>
            <a:ext cx="2030893" cy="343866"/>
            <a:chOff x="2436431" y="765175"/>
            <a:chExt cx="2030893" cy="343866"/>
          </a:xfrm>
        </p:grpSpPr>
        <p:pic>
          <p:nvPicPr>
            <p:cNvPr id="7" name="Graphic 6">
              <a:extLst>
                <a:ext uri="{FF2B5EF4-FFF2-40B4-BE49-F238E27FC236}">
                  <a16:creationId xmlns:a16="http://schemas.microsoft.com/office/drawing/2014/main" id="{EC104F57-842F-8366-55A9-D255E34CA2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80D848DD-A689-8D55-86AF-46B9339C3204}"/>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37776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6 White">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F6EEC8B-75E4-F34B-1D1F-109E8BD89965}"/>
              </a:ext>
            </a:extLst>
          </p:cNvPr>
          <p:cNvSpPr/>
          <p:nvPr/>
        </p:nvSpPr>
        <p:spPr>
          <a:xfrm>
            <a:off x="6099176" y="761604"/>
            <a:ext cx="5331221" cy="5331221"/>
          </a:xfrm>
          <a:custGeom>
            <a:avLst/>
            <a:gdLst>
              <a:gd name="connsiteX0" fmla="*/ 5331222 w 5331221"/>
              <a:gd name="connsiteY0" fmla="*/ 2665611 h 5331221"/>
              <a:gd name="connsiteX1" fmla="*/ 2665611 w 5331221"/>
              <a:gd name="connsiteY1" fmla="*/ 5331222 h 5331221"/>
              <a:gd name="connsiteX2" fmla="*/ 0 w 5331221"/>
              <a:gd name="connsiteY2" fmla="*/ 2665611 h 5331221"/>
              <a:gd name="connsiteX3" fmla="*/ 2665611 w 5331221"/>
              <a:gd name="connsiteY3" fmla="*/ 0 h 5331221"/>
              <a:gd name="connsiteX4" fmla="*/ 5331222 w 5331221"/>
              <a:gd name="connsiteY4" fmla="*/ 2665611 h 533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221" h="5331221">
                <a:moveTo>
                  <a:pt x="5331222" y="2665611"/>
                </a:moveTo>
                <a:cubicBezTo>
                  <a:pt x="5331222" y="4137787"/>
                  <a:pt x="4137787" y="5331222"/>
                  <a:pt x="2665611" y="5331222"/>
                </a:cubicBezTo>
                <a:cubicBezTo>
                  <a:pt x="1193435" y="5331222"/>
                  <a:pt x="0" y="4137787"/>
                  <a:pt x="0" y="2665611"/>
                </a:cubicBezTo>
                <a:cubicBezTo>
                  <a:pt x="0" y="1193435"/>
                  <a:pt x="1193435" y="0"/>
                  <a:pt x="2665611" y="0"/>
                </a:cubicBezTo>
                <a:cubicBezTo>
                  <a:pt x="4137787" y="0"/>
                  <a:pt x="5331222" y="1193435"/>
                  <a:pt x="5331222" y="2665611"/>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71">
            <a:extLst>
              <a:ext uri="{FF2B5EF4-FFF2-40B4-BE49-F238E27FC236}">
                <a16:creationId xmlns:a16="http://schemas.microsoft.com/office/drawing/2014/main" id="{1606CF5F-034D-9DA9-C948-86438C435256}"/>
              </a:ext>
            </a:extLst>
          </p:cNvPr>
          <p:cNvSpPr/>
          <p:nvPr userDrawn="1"/>
        </p:nvSpPr>
        <p:spPr>
          <a:xfrm rot="5400000">
            <a:off x="9326469" y="-589058"/>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Freeform 71">
            <a:extLst>
              <a:ext uri="{FF2B5EF4-FFF2-40B4-BE49-F238E27FC236}">
                <a16:creationId xmlns:a16="http://schemas.microsoft.com/office/drawing/2014/main" id="{38EBB0A6-4BC9-2B02-B36D-164733D3C9C1}"/>
              </a:ext>
            </a:extLst>
          </p:cNvPr>
          <p:cNvSpPr/>
          <p:nvPr userDrawn="1"/>
        </p:nvSpPr>
        <p:spPr>
          <a:xfrm rot="5400000">
            <a:off x="9326468" y="761605"/>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098796" y="0"/>
            <a:ext cx="5331600" cy="6092824"/>
          </a:xfrm>
          <a:prstGeom prst="round2SameRect">
            <a:avLst>
              <a:gd name="adj1" fmla="val 0"/>
              <a:gd name="adj2" fmla="val 50000"/>
            </a:avLst>
          </a:prstGeom>
        </p:spPr>
        <p:txBody>
          <a:bodyPr anchor="ctr"/>
          <a:lstStyle>
            <a:lvl1pPr algn="ctr">
              <a:defRPr/>
            </a:lvl1pPr>
          </a:lstStyle>
          <a:p>
            <a:r>
              <a:rPr lang="en-GB"/>
              <a:t>Silo Picture</a:t>
            </a:r>
          </a:p>
        </p:txBody>
      </p:sp>
      <p:sp>
        <p:nvSpPr>
          <p:cNvPr id="6" name="Title 2">
            <a:extLst>
              <a:ext uri="{FF2B5EF4-FFF2-40B4-BE49-F238E27FC236}">
                <a16:creationId xmlns:a16="http://schemas.microsoft.com/office/drawing/2014/main" id="{FF585ABE-603C-B2C8-6459-7085AA584DD5}"/>
              </a:ext>
            </a:extLst>
          </p:cNvPr>
          <p:cNvSpPr>
            <a:spLocks noGrp="1"/>
          </p:cNvSpPr>
          <p:nvPr>
            <p:ph type="title" hasCustomPrompt="1"/>
          </p:nvPr>
        </p:nvSpPr>
        <p:spPr>
          <a:xfrm>
            <a:off x="766624" y="2930402"/>
            <a:ext cx="5329376" cy="997196"/>
          </a:xfrm>
        </p:spPr>
        <p:txBody>
          <a:bodyPr>
            <a:spAutoFit/>
          </a:bodyPr>
          <a:lstStyle>
            <a:lvl1pPr>
              <a:defRPr sz="7200" b="0">
                <a:solidFill>
                  <a:schemeClr val="accent1"/>
                </a:solidFill>
                <a:latin typeface="+mj-lt"/>
              </a:defRPr>
            </a:lvl1pPr>
          </a:lstStyle>
          <a:p>
            <a:r>
              <a:rPr lang="en-US"/>
              <a:t>Thank you!</a:t>
            </a:r>
            <a:endParaRPr lang="en-GB"/>
          </a:p>
        </p:txBody>
      </p:sp>
      <p:sp>
        <p:nvSpPr>
          <p:cNvPr id="10" name="Text Placeholder 12">
            <a:extLst>
              <a:ext uri="{FF2B5EF4-FFF2-40B4-BE49-F238E27FC236}">
                <a16:creationId xmlns:a16="http://schemas.microsoft.com/office/drawing/2014/main" id="{636ADD94-108E-A0D0-0C29-F47B8E993DC1}"/>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tx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5672111A-60B9-431D-C3BE-C0C4AC3BBCC5}"/>
              </a:ext>
            </a:extLst>
          </p:cNvPr>
          <p:cNvGrpSpPr/>
          <p:nvPr userDrawn="1"/>
        </p:nvGrpSpPr>
        <p:grpSpPr>
          <a:xfrm>
            <a:off x="2436431" y="765175"/>
            <a:ext cx="2030893" cy="343866"/>
            <a:chOff x="2436431" y="765175"/>
            <a:chExt cx="2030893" cy="343866"/>
          </a:xfrm>
        </p:grpSpPr>
        <p:pic>
          <p:nvPicPr>
            <p:cNvPr id="7" name="Graphic 6">
              <a:extLst>
                <a:ext uri="{FF2B5EF4-FFF2-40B4-BE49-F238E27FC236}">
                  <a16:creationId xmlns:a16="http://schemas.microsoft.com/office/drawing/2014/main" id="{29C87224-8B32-BE51-9200-C46FC9A7E8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AEE1A230-13D8-06D6-F813-176CD58CA3A9}"/>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48894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11_Photo Thank You_6 Dark">
    <p:bg>
      <p:bgPr>
        <a:solidFill>
          <a:schemeClr val="accent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F6EEC8B-75E4-F34B-1D1F-109E8BD89965}"/>
              </a:ext>
            </a:extLst>
          </p:cNvPr>
          <p:cNvSpPr/>
          <p:nvPr/>
        </p:nvSpPr>
        <p:spPr>
          <a:xfrm>
            <a:off x="6099176" y="761604"/>
            <a:ext cx="5331221" cy="5331221"/>
          </a:xfrm>
          <a:custGeom>
            <a:avLst/>
            <a:gdLst>
              <a:gd name="connsiteX0" fmla="*/ 5331222 w 5331221"/>
              <a:gd name="connsiteY0" fmla="*/ 2665611 h 5331221"/>
              <a:gd name="connsiteX1" fmla="*/ 2665611 w 5331221"/>
              <a:gd name="connsiteY1" fmla="*/ 5331222 h 5331221"/>
              <a:gd name="connsiteX2" fmla="*/ 0 w 5331221"/>
              <a:gd name="connsiteY2" fmla="*/ 2665611 h 5331221"/>
              <a:gd name="connsiteX3" fmla="*/ 2665611 w 5331221"/>
              <a:gd name="connsiteY3" fmla="*/ 0 h 5331221"/>
              <a:gd name="connsiteX4" fmla="*/ 5331222 w 5331221"/>
              <a:gd name="connsiteY4" fmla="*/ 2665611 h 533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221" h="5331221">
                <a:moveTo>
                  <a:pt x="5331222" y="2665611"/>
                </a:moveTo>
                <a:cubicBezTo>
                  <a:pt x="5331222" y="4137787"/>
                  <a:pt x="4137787" y="5331222"/>
                  <a:pt x="2665611" y="5331222"/>
                </a:cubicBezTo>
                <a:cubicBezTo>
                  <a:pt x="1193435" y="5331222"/>
                  <a:pt x="0" y="4137787"/>
                  <a:pt x="0" y="2665611"/>
                </a:cubicBezTo>
                <a:cubicBezTo>
                  <a:pt x="0" y="1193435"/>
                  <a:pt x="1193435" y="0"/>
                  <a:pt x="2665611" y="0"/>
                </a:cubicBezTo>
                <a:cubicBezTo>
                  <a:pt x="4137787" y="0"/>
                  <a:pt x="5331222" y="1193435"/>
                  <a:pt x="5331222" y="2665611"/>
                </a:cubicBezTo>
                <a:close/>
              </a:path>
            </a:pathLst>
          </a:custGeom>
          <a:solidFill>
            <a:srgbClr val="FFCC00"/>
          </a:solidFill>
          <a:ln w="0" cap="flat">
            <a:noFill/>
            <a:prstDash val="solid"/>
            <a:miter/>
          </a:ln>
        </p:spPr>
        <p:txBody>
          <a:bodyPr rtlCol="0" anchor="ctr"/>
          <a:lstStyle/>
          <a:p>
            <a:endParaRPr lang="en-GB" sz="3600">
              <a:latin typeface="HurmeGeometricSans1 Regular" panose="020B0500020000000000" pitchFamily="34" charset="0"/>
            </a:endParaRPr>
          </a:p>
        </p:txBody>
      </p:sp>
      <p:sp>
        <p:nvSpPr>
          <p:cNvPr id="4" name="Freeform 71">
            <a:extLst>
              <a:ext uri="{FF2B5EF4-FFF2-40B4-BE49-F238E27FC236}">
                <a16:creationId xmlns:a16="http://schemas.microsoft.com/office/drawing/2014/main" id="{7C8640F7-5AC5-1106-B03D-04FE8E0382F9}"/>
              </a:ext>
            </a:extLst>
          </p:cNvPr>
          <p:cNvSpPr/>
          <p:nvPr userDrawn="1"/>
        </p:nvSpPr>
        <p:spPr>
          <a:xfrm rot="5400000">
            <a:off x="9326469" y="-589058"/>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5" name="Freeform 71">
            <a:extLst>
              <a:ext uri="{FF2B5EF4-FFF2-40B4-BE49-F238E27FC236}">
                <a16:creationId xmlns:a16="http://schemas.microsoft.com/office/drawing/2014/main" id="{D886942A-2477-500C-2535-D4772AC6400E}"/>
              </a:ext>
            </a:extLst>
          </p:cNvPr>
          <p:cNvSpPr/>
          <p:nvPr userDrawn="1"/>
        </p:nvSpPr>
        <p:spPr>
          <a:xfrm rot="5400000">
            <a:off x="9326468" y="761605"/>
            <a:ext cx="1910355" cy="3820710"/>
          </a:xfrm>
          <a:custGeom>
            <a:avLst/>
            <a:gdLst>
              <a:gd name="connsiteX0" fmla="*/ 0 w 1713998"/>
              <a:gd name="connsiteY0" fmla="*/ 3427996 h 3427996"/>
              <a:gd name="connsiteX1" fmla="*/ 0 w 1713998"/>
              <a:gd name="connsiteY1" fmla="*/ 0 h 3427996"/>
              <a:gd name="connsiteX2" fmla="*/ 1713998 w 1713998"/>
              <a:gd name="connsiteY2" fmla="*/ 1713998 h 3427996"/>
              <a:gd name="connsiteX3" fmla="*/ 0 w 1713998"/>
              <a:gd name="connsiteY3" fmla="*/ 3427996 h 3427996"/>
            </a:gdLst>
            <a:ahLst/>
            <a:cxnLst>
              <a:cxn ang="0">
                <a:pos x="connsiteX0" y="connsiteY0"/>
              </a:cxn>
              <a:cxn ang="0">
                <a:pos x="connsiteX1" y="connsiteY1"/>
              </a:cxn>
              <a:cxn ang="0">
                <a:pos x="connsiteX2" y="connsiteY2"/>
              </a:cxn>
              <a:cxn ang="0">
                <a:pos x="connsiteX3" y="connsiteY3"/>
              </a:cxn>
            </a:cxnLst>
            <a:rect l="l" t="t" r="r" b="b"/>
            <a:pathLst>
              <a:path w="1713998" h="3427996">
                <a:moveTo>
                  <a:pt x="0" y="3427996"/>
                </a:moveTo>
                <a:lnTo>
                  <a:pt x="0" y="0"/>
                </a:lnTo>
                <a:cubicBezTo>
                  <a:pt x="946615" y="0"/>
                  <a:pt x="1713998" y="767383"/>
                  <a:pt x="1713998" y="1713998"/>
                </a:cubicBezTo>
                <a:cubicBezTo>
                  <a:pt x="1713998" y="2660613"/>
                  <a:pt x="946615" y="3427996"/>
                  <a:pt x="0" y="3427996"/>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HurmeGeometricSans1 Regular" panose="020B0500020000000000" pitchFamily="34" charset="0"/>
            </a:endParaRPr>
          </a:p>
        </p:txBody>
      </p:sp>
      <p:sp>
        <p:nvSpPr>
          <p:cNvPr id="9" name="Picture Placeholder 8">
            <a:extLst>
              <a:ext uri="{FF2B5EF4-FFF2-40B4-BE49-F238E27FC236}">
                <a16:creationId xmlns:a16="http://schemas.microsoft.com/office/drawing/2014/main" id="{0C6883A3-11B9-4A4A-3489-8471CD32BFF6}"/>
              </a:ext>
            </a:extLst>
          </p:cNvPr>
          <p:cNvSpPr>
            <a:spLocks noGrp="1"/>
          </p:cNvSpPr>
          <p:nvPr>
            <p:ph type="pic" sz="quarter" idx="13" hasCustomPrompt="1"/>
          </p:nvPr>
        </p:nvSpPr>
        <p:spPr>
          <a:xfrm>
            <a:off x="6098796" y="0"/>
            <a:ext cx="5331600" cy="6092824"/>
          </a:xfrm>
          <a:prstGeom prst="round2SameRect">
            <a:avLst>
              <a:gd name="adj1" fmla="val 0"/>
              <a:gd name="adj2" fmla="val 50000"/>
            </a:avLst>
          </a:prstGeom>
        </p:spPr>
        <p:txBody>
          <a:bodyPr anchor="ctr"/>
          <a:lstStyle>
            <a:lvl1pPr algn="ctr">
              <a:defRPr/>
            </a:lvl1pPr>
          </a:lstStyle>
          <a:p>
            <a:r>
              <a:rPr lang="en-GB"/>
              <a:t>Silo Picture</a:t>
            </a:r>
          </a:p>
        </p:txBody>
      </p:sp>
      <p:sp>
        <p:nvSpPr>
          <p:cNvPr id="6" name="Title 2">
            <a:extLst>
              <a:ext uri="{FF2B5EF4-FFF2-40B4-BE49-F238E27FC236}">
                <a16:creationId xmlns:a16="http://schemas.microsoft.com/office/drawing/2014/main" id="{B85BC0C7-6DD4-39F0-05A6-78552189E33E}"/>
              </a:ext>
            </a:extLst>
          </p:cNvPr>
          <p:cNvSpPr>
            <a:spLocks noGrp="1"/>
          </p:cNvSpPr>
          <p:nvPr>
            <p:ph type="title" hasCustomPrompt="1"/>
          </p:nvPr>
        </p:nvSpPr>
        <p:spPr>
          <a:xfrm>
            <a:off x="766624" y="2930402"/>
            <a:ext cx="5329376" cy="997196"/>
          </a:xfrm>
        </p:spPr>
        <p:txBody>
          <a:bodyPr>
            <a:spAutoFit/>
          </a:bodyPr>
          <a:lstStyle>
            <a:lvl1pPr>
              <a:defRPr sz="7200" b="0">
                <a:solidFill>
                  <a:schemeClr val="bg1"/>
                </a:solidFill>
                <a:latin typeface="+mj-lt"/>
              </a:defRPr>
            </a:lvl1pPr>
          </a:lstStyle>
          <a:p>
            <a:r>
              <a:rPr lang="en-US"/>
              <a:t>Thank you!</a:t>
            </a:r>
            <a:endParaRPr lang="en-GB"/>
          </a:p>
        </p:txBody>
      </p:sp>
      <p:sp>
        <p:nvSpPr>
          <p:cNvPr id="10" name="Text Placeholder 12">
            <a:extLst>
              <a:ext uri="{FF2B5EF4-FFF2-40B4-BE49-F238E27FC236}">
                <a16:creationId xmlns:a16="http://schemas.microsoft.com/office/drawing/2014/main" id="{DD82D5B9-B5E7-AADB-6A18-893F2881BC92}"/>
              </a:ext>
            </a:extLst>
          </p:cNvPr>
          <p:cNvSpPr>
            <a:spLocks noGrp="1"/>
          </p:cNvSpPr>
          <p:nvPr>
            <p:ph type="body" sz="quarter" idx="12" hasCustomPrompt="1"/>
          </p:nvPr>
        </p:nvSpPr>
        <p:spPr>
          <a:xfrm>
            <a:off x="764907" y="4581525"/>
            <a:ext cx="5329377" cy="755650"/>
          </a:xfrm>
        </p:spPr>
        <p:txBody>
          <a:bodyPr lIns="0" tIns="0" rIns="0" bIns="0" anchor="b">
            <a:normAutofit/>
          </a:bodyPr>
          <a:lstStyle>
            <a:lvl1pPr>
              <a:lnSpc>
                <a:spcPct val="82000"/>
              </a:lnSpc>
              <a:defRPr sz="1600" b="1" i="0">
                <a:solidFill>
                  <a:schemeClr val="bg1"/>
                </a:solidFill>
                <a:latin typeface="Hurme FIN Mono 1a SemiBold" panose="020B0609030202010107" pitchFamily="49" charset="77"/>
                <a:ea typeface="Hurme FIN Mono 1a SemiBold" panose="020B0609030202010107" pitchFamily="49" charset="77"/>
              </a:defRPr>
            </a:lvl1pPr>
          </a:lstStyle>
          <a:p>
            <a:pPr>
              <a:lnSpc>
                <a:spcPct val="100000"/>
              </a:lnSpc>
            </a:pPr>
            <a:r>
              <a:rPr lang="en-US"/>
              <a:t>Contact Info</a:t>
            </a:r>
            <a:endParaRPr lang="en-US" b="0">
              <a:latin typeface="HurmeGeometricSans1 Regular" panose="020B0500020000000000" pitchFamily="34" charset="77"/>
            </a:endParaRPr>
          </a:p>
        </p:txBody>
      </p:sp>
      <p:grpSp>
        <p:nvGrpSpPr>
          <p:cNvPr id="3" name="Group 2">
            <a:extLst>
              <a:ext uri="{FF2B5EF4-FFF2-40B4-BE49-F238E27FC236}">
                <a16:creationId xmlns:a16="http://schemas.microsoft.com/office/drawing/2014/main" id="{CD37F948-FEAE-6588-2712-A5BF9415BF65}"/>
              </a:ext>
            </a:extLst>
          </p:cNvPr>
          <p:cNvGrpSpPr/>
          <p:nvPr userDrawn="1"/>
        </p:nvGrpSpPr>
        <p:grpSpPr>
          <a:xfrm>
            <a:off x="2436431" y="765175"/>
            <a:ext cx="2030893" cy="343866"/>
            <a:chOff x="2436431" y="765175"/>
            <a:chExt cx="2030893" cy="343866"/>
          </a:xfrm>
        </p:grpSpPr>
        <p:pic>
          <p:nvPicPr>
            <p:cNvPr id="7" name="Graphic 6">
              <a:extLst>
                <a:ext uri="{FF2B5EF4-FFF2-40B4-BE49-F238E27FC236}">
                  <a16:creationId xmlns:a16="http://schemas.microsoft.com/office/drawing/2014/main" id="{11BC946C-1137-BF1B-F216-89AFAF2F91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615" y="765175"/>
              <a:ext cx="1704709" cy="342900"/>
            </a:xfrm>
            <a:prstGeom prst="rect">
              <a:avLst/>
            </a:prstGeom>
          </p:spPr>
        </p:pic>
        <p:cxnSp>
          <p:nvCxnSpPr>
            <p:cNvPr id="8" name="Straight Connector 7">
              <a:extLst>
                <a:ext uri="{FF2B5EF4-FFF2-40B4-BE49-F238E27FC236}">
                  <a16:creationId xmlns:a16="http://schemas.microsoft.com/office/drawing/2014/main" id="{8435A1E5-B338-675B-FD55-EFD1F3825E36}"/>
                </a:ext>
              </a:extLst>
            </p:cNvPr>
            <p:cNvCxnSpPr>
              <a:cxnSpLocks/>
            </p:cNvCxnSpPr>
            <p:nvPr userDrawn="1"/>
          </p:nvCxnSpPr>
          <p:spPr>
            <a:xfrm>
              <a:off x="2436431" y="767041"/>
              <a:ext cx="0" cy="34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7841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_Element_Blue">
    <p:bg>
      <p:bgPr>
        <a:solidFill>
          <a:schemeClr val="tx2"/>
        </a:solidFill>
        <a:effectLst/>
      </p:bgPr>
    </p:bg>
    <p:spTree>
      <p:nvGrpSpPr>
        <p:cNvPr id="1" name=""/>
        <p:cNvGrpSpPr/>
        <p:nvPr/>
      </p:nvGrpSpPr>
      <p:grpSpPr>
        <a:xfrm>
          <a:off x="0" y="0"/>
          <a:ext cx="0" cy="0"/>
          <a:chOff x="0" y="0"/>
          <a:chExt cx="0" cy="0"/>
        </a:xfrm>
      </p:grpSpPr>
      <p:sp>
        <p:nvSpPr>
          <p:cNvPr id="19" name="Fußzeilenplatzhalter 1">
            <a:extLst>
              <a:ext uri="{FF2B5EF4-FFF2-40B4-BE49-F238E27FC236}">
                <a16:creationId xmlns:a16="http://schemas.microsoft.com/office/drawing/2014/main" id="{FE45CA1E-19AA-C986-E3C4-5A2ADDD43A1E}"/>
              </a:ext>
            </a:extLst>
          </p:cNvPr>
          <p:cNvSpPr>
            <a:spLocks noGrp="1"/>
          </p:cNvSpPr>
          <p:nvPr>
            <p:ph type="ftr" sz="quarter" idx="3"/>
          </p:nvPr>
        </p:nvSpPr>
        <p:spPr>
          <a:xfrm>
            <a:off x="1858617" y="6344474"/>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grpSp>
        <p:nvGrpSpPr>
          <p:cNvPr id="2" name="Gruppieren 1">
            <a:extLst>
              <a:ext uri="{FF2B5EF4-FFF2-40B4-BE49-F238E27FC236}">
                <a16:creationId xmlns:a16="http://schemas.microsoft.com/office/drawing/2014/main" id="{2E4DBBB3-486C-F2D7-5939-0E72A1EF3051}"/>
              </a:ext>
            </a:extLst>
          </p:cNvPr>
          <p:cNvGrpSpPr/>
          <p:nvPr userDrawn="1"/>
        </p:nvGrpSpPr>
        <p:grpSpPr>
          <a:xfrm>
            <a:off x="9165022" y="0"/>
            <a:ext cx="3026980" cy="2699574"/>
            <a:chOff x="9976260" y="0"/>
            <a:chExt cx="2215741" cy="1976081"/>
          </a:xfrm>
          <a:solidFill>
            <a:schemeClr val="bg1"/>
          </a:solidFill>
        </p:grpSpPr>
        <p:sp>
          <p:nvSpPr>
            <p:cNvPr id="3" name="Freihandform 2">
              <a:extLst>
                <a:ext uri="{FF2B5EF4-FFF2-40B4-BE49-F238E27FC236}">
                  <a16:creationId xmlns:a16="http://schemas.microsoft.com/office/drawing/2014/main" id="{32116A1F-BA85-16E5-DF53-00E6072F3D7E}"/>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grpFill/>
            <a:ln w="6346" cap="flat">
              <a:noFill/>
              <a:prstDash val="solid"/>
              <a:miter/>
            </a:ln>
          </p:spPr>
          <p:txBody>
            <a:bodyPr rtlCol="0" anchor="ctr"/>
            <a:lstStyle/>
            <a:p>
              <a:endParaRPr lang="de-DE">
                <a:solidFill>
                  <a:schemeClr val="bg1"/>
                </a:solidFill>
              </a:endParaRPr>
            </a:p>
          </p:txBody>
        </p:sp>
        <p:sp>
          <p:nvSpPr>
            <p:cNvPr id="4" name="Freihandform 3">
              <a:extLst>
                <a:ext uri="{FF2B5EF4-FFF2-40B4-BE49-F238E27FC236}">
                  <a16:creationId xmlns:a16="http://schemas.microsoft.com/office/drawing/2014/main" id="{0EA3934A-C5C0-8CEA-F5E8-7145F6FCD74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grpFill/>
            <a:ln w="6346" cap="flat">
              <a:noFill/>
              <a:prstDash val="solid"/>
              <a:miter/>
            </a:ln>
          </p:spPr>
          <p:txBody>
            <a:bodyPr rtlCol="0" anchor="ctr"/>
            <a:lstStyle/>
            <a:p>
              <a:endParaRPr lang="de-DE">
                <a:solidFill>
                  <a:schemeClr val="bg1"/>
                </a:solidFill>
              </a:endParaRPr>
            </a:p>
          </p:txBody>
        </p:sp>
        <p:sp>
          <p:nvSpPr>
            <p:cNvPr id="5" name="Freihandform 4">
              <a:extLst>
                <a:ext uri="{FF2B5EF4-FFF2-40B4-BE49-F238E27FC236}">
                  <a16:creationId xmlns:a16="http://schemas.microsoft.com/office/drawing/2014/main" id="{55C2B981-D68D-C4F4-1DEB-A82DB8CE6E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grpFill/>
            <a:ln w="6346" cap="flat">
              <a:noFill/>
              <a:prstDash val="solid"/>
              <a:miter/>
            </a:ln>
          </p:spPr>
          <p:txBody>
            <a:bodyPr rtlCol="0" anchor="ctr"/>
            <a:lstStyle/>
            <a:p>
              <a:endParaRPr lang="de-DE">
                <a:solidFill>
                  <a:schemeClr val="bg1"/>
                </a:solidFill>
              </a:endParaRPr>
            </a:p>
          </p:txBody>
        </p:sp>
        <p:sp>
          <p:nvSpPr>
            <p:cNvPr id="6" name="Freihandform 5">
              <a:extLst>
                <a:ext uri="{FF2B5EF4-FFF2-40B4-BE49-F238E27FC236}">
                  <a16:creationId xmlns:a16="http://schemas.microsoft.com/office/drawing/2014/main" id="{2BB922E1-3E97-7013-94CF-AC1B11A8B9B5}"/>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grpFill/>
            <a:ln w="6346" cap="flat">
              <a:noFill/>
              <a:prstDash val="solid"/>
              <a:miter/>
            </a:ln>
          </p:spPr>
          <p:txBody>
            <a:bodyPr rtlCol="0" anchor="ctr"/>
            <a:lstStyle/>
            <a:p>
              <a:endParaRPr lang="de-DE">
                <a:solidFill>
                  <a:schemeClr val="bg1"/>
                </a:solidFill>
              </a:endParaRPr>
            </a:p>
          </p:txBody>
        </p:sp>
        <p:sp>
          <p:nvSpPr>
            <p:cNvPr id="7" name="Freihandform 6">
              <a:extLst>
                <a:ext uri="{FF2B5EF4-FFF2-40B4-BE49-F238E27FC236}">
                  <a16:creationId xmlns:a16="http://schemas.microsoft.com/office/drawing/2014/main" id="{534E6737-DC3A-6CF2-314B-74406864BFB0}"/>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grpFill/>
            <a:ln w="6346" cap="flat">
              <a:noFill/>
              <a:prstDash val="solid"/>
              <a:miter/>
            </a:ln>
          </p:spPr>
          <p:txBody>
            <a:bodyPr rtlCol="0" anchor="ctr"/>
            <a:lstStyle/>
            <a:p>
              <a:endParaRPr lang="de-DE">
                <a:solidFill>
                  <a:schemeClr val="bg1"/>
                </a:solidFill>
              </a:endParaRPr>
            </a:p>
          </p:txBody>
        </p:sp>
      </p:grpSp>
      <p:sp>
        <p:nvSpPr>
          <p:cNvPr id="9" name="Titel 1">
            <a:extLst>
              <a:ext uri="{FF2B5EF4-FFF2-40B4-BE49-F238E27FC236}">
                <a16:creationId xmlns:a16="http://schemas.microsoft.com/office/drawing/2014/main" id="{3E33F979-AEA3-F274-D6FE-16E5179BEC4F}"/>
              </a:ext>
            </a:extLst>
          </p:cNvPr>
          <p:cNvSpPr>
            <a:spLocks noGrp="1"/>
          </p:cNvSpPr>
          <p:nvPr>
            <p:ph type="title" hasCustomPrompt="1"/>
          </p:nvPr>
        </p:nvSpPr>
        <p:spPr>
          <a:xfrm>
            <a:off x="531116" y="487979"/>
            <a:ext cx="8185372"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sp>
        <p:nvSpPr>
          <p:cNvPr id="12" name="Textplatzhalter 10">
            <a:extLst>
              <a:ext uri="{FF2B5EF4-FFF2-40B4-BE49-F238E27FC236}">
                <a16:creationId xmlns:a16="http://schemas.microsoft.com/office/drawing/2014/main" id="{7CE39DBB-AA2B-DCF9-0ED4-6530086552C9}"/>
              </a:ext>
            </a:extLst>
          </p:cNvPr>
          <p:cNvSpPr>
            <a:spLocks noGrp="1"/>
          </p:cNvSpPr>
          <p:nvPr>
            <p:ph type="body" sz="quarter" idx="11" hasCustomPrompt="1"/>
          </p:nvPr>
        </p:nvSpPr>
        <p:spPr>
          <a:xfrm>
            <a:off x="549403" y="1774069"/>
            <a:ext cx="6571833"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8" name="Foliennummernplatzhalter 5">
            <a:extLst>
              <a:ext uri="{FF2B5EF4-FFF2-40B4-BE49-F238E27FC236}">
                <a16:creationId xmlns:a16="http://schemas.microsoft.com/office/drawing/2014/main" id="{05CC79EE-8CF5-62BD-2871-5ABF92DAA6AB}"/>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10" name="Grafik 9">
            <a:extLst>
              <a:ext uri="{FF2B5EF4-FFF2-40B4-BE49-F238E27FC236}">
                <a16:creationId xmlns:a16="http://schemas.microsoft.com/office/drawing/2014/main" id="{1205F6D0-7952-9245-1ABB-E4289DCC55FE}"/>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13" name="Textplatzhalter 13">
            <a:extLst>
              <a:ext uri="{FF2B5EF4-FFF2-40B4-BE49-F238E27FC236}">
                <a16:creationId xmlns:a16="http://schemas.microsoft.com/office/drawing/2014/main" id="{5DBF986B-F83C-5110-0AEA-D875B8EE98EC}"/>
              </a:ext>
            </a:extLst>
          </p:cNvPr>
          <p:cNvSpPr>
            <a:spLocks noGrp="1"/>
          </p:cNvSpPr>
          <p:nvPr>
            <p:ph type="body" sz="quarter" idx="71" hasCustomPrompt="1"/>
          </p:nvPr>
        </p:nvSpPr>
        <p:spPr>
          <a:xfrm>
            <a:off x="549403" y="2659282"/>
            <a:ext cx="6571833" cy="3200153"/>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3097413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_Element_Orange">
    <p:bg>
      <p:bgPr>
        <a:solidFill>
          <a:schemeClr val="accent1"/>
        </a:solidFill>
        <a:effectLst/>
      </p:bgPr>
    </p:bg>
    <p:spTree>
      <p:nvGrpSpPr>
        <p:cNvPr id="1" name=""/>
        <p:cNvGrpSpPr/>
        <p:nvPr/>
      </p:nvGrpSpPr>
      <p:grpSpPr>
        <a:xfrm>
          <a:off x="0" y="0"/>
          <a:ext cx="0" cy="0"/>
          <a:chOff x="0" y="0"/>
          <a:chExt cx="0" cy="0"/>
        </a:xfrm>
      </p:grpSpPr>
      <p:sp>
        <p:nvSpPr>
          <p:cNvPr id="19" name="Fußzeilenplatzhalter 1">
            <a:extLst>
              <a:ext uri="{FF2B5EF4-FFF2-40B4-BE49-F238E27FC236}">
                <a16:creationId xmlns:a16="http://schemas.microsoft.com/office/drawing/2014/main" id="{FE45CA1E-19AA-C986-E3C4-5A2ADDD43A1E}"/>
              </a:ext>
            </a:extLst>
          </p:cNvPr>
          <p:cNvSpPr>
            <a:spLocks noGrp="1"/>
          </p:cNvSpPr>
          <p:nvPr>
            <p:ph type="ftr" sz="quarter" idx="3"/>
          </p:nvPr>
        </p:nvSpPr>
        <p:spPr>
          <a:xfrm>
            <a:off x="1858617" y="6344474"/>
            <a:ext cx="8990359" cy="129600"/>
          </a:xfrm>
          <a:prstGeom prst="rect">
            <a:avLst/>
          </a:prstGeom>
        </p:spPr>
        <p:txBody>
          <a:bodyPr vert="horz" lIns="0" tIns="0" rIns="0" bIns="0" rtlCol="0" anchor="ctr"/>
          <a:lstStyle>
            <a:lvl1pPr algn="r">
              <a:defRPr lang="de-DE" sz="900" kern="1200" smtClean="0">
                <a:solidFill>
                  <a:schemeClr val="tx1"/>
                </a:solidFill>
                <a:latin typeface="PP Telegraf" pitchFamily="2" charset="77"/>
                <a:ea typeface="+mn-ea"/>
                <a:cs typeface="+mn-cs"/>
              </a:defRPr>
            </a:lvl1pPr>
          </a:lstStyle>
          <a:p>
            <a:r>
              <a:rPr lang="en-US" noProof="1"/>
              <a:t>Source</a:t>
            </a:r>
          </a:p>
        </p:txBody>
      </p:sp>
      <p:grpSp>
        <p:nvGrpSpPr>
          <p:cNvPr id="2" name="Gruppieren 1">
            <a:extLst>
              <a:ext uri="{FF2B5EF4-FFF2-40B4-BE49-F238E27FC236}">
                <a16:creationId xmlns:a16="http://schemas.microsoft.com/office/drawing/2014/main" id="{2E4DBBB3-486C-F2D7-5939-0E72A1EF3051}"/>
              </a:ext>
            </a:extLst>
          </p:cNvPr>
          <p:cNvGrpSpPr/>
          <p:nvPr userDrawn="1"/>
        </p:nvGrpSpPr>
        <p:grpSpPr>
          <a:xfrm>
            <a:off x="9165022" y="0"/>
            <a:ext cx="3026980" cy="2699574"/>
            <a:chOff x="9976260" y="0"/>
            <a:chExt cx="2215741" cy="1976081"/>
          </a:xfrm>
          <a:solidFill>
            <a:schemeClr val="bg1"/>
          </a:solidFill>
        </p:grpSpPr>
        <p:sp>
          <p:nvSpPr>
            <p:cNvPr id="3" name="Freihandform 2">
              <a:extLst>
                <a:ext uri="{FF2B5EF4-FFF2-40B4-BE49-F238E27FC236}">
                  <a16:creationId xmlns:a16="http://schemas.microsoft.com/office/drawing/2014/main" id="{32116A1F-BA85-16E5-DF53-00E6072F3D7E}"/>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grpFill/>
            <a:ln w="6346" cap="flat">
              <a:noFill/>
              <a:prstDash val="solid"/>
              <a:miter/>
            </a:ln>
          </p:spPr>
          <p:txBody>
            <a:bodyPr rtlCol="0" anchor="ctr"/>
            <a:lstStyle/>
            <a:p>
              <a:endParaRPr lang="de-DE"/>
            </a:p>
          </p:txBody>
        </p:sp>
        <p:sp>
          <p:nvSpPr>
            <p:cNvPr id="4" name="Freihandform 3">
              <a:extLst>
                <a:ext uri="{FF2B5EF4-FFF2-40B4-BE49-F238E27FC236}">
                  <a16:creationId xmlns:a16="http://schemas.microsoft.com/office/drawing/2014/main" id="{0EA3934A-C5C0-8CEA-F5E8-7145F6FCD74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grpFill/>
            <a:ln w="6346" cap="flat">
              <a:noFill/>
              <a:prstDash val="solid"/>
              <a:miter/>
            </a:ln>
          </p:spPr>
          <p:txBody>
            <a:bodyPr rtlCol="0" anchor="ctr"/>
            <a:lstStyle/>
            <a:p>
              <a:endParaRPr lang="de-DE"/>
            </a:p>
          </p:txBody>
        </p:sp>
        <p:sp>
          <p:nvSpPr>
            <p:cNvPr id="5" name="Freihandform 4">
              <a:extLst>
                <a:ext uri="{FF2B5EF4-FFF2-40B4-BE49-F238E27FC236}">
                  <a16:creationId xmlns:a16="http://schemas.microsoft.com/office/drawing/2014/main" id="{55C2B981-D68D-C4F4-1DEB-A82DB8CE6E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grpFill/>
            <a:ln w="6346" cap="flat">
              <a:noFill/>
              <a:prstDash val="solid"/>
              <a:miter/>
            </a:ln>
          </p:spPr>
          <p:txBody>
            <a:bodyPr rtlCol="0" anchor="ctr"/>
            <a:lstStyle/>
            <a:p>
              <a:endParaRPr lang="de-DE"/>
            </a:p>
          </p:txBody>
        </p:sp>
        <p:sp>
          <p:nvSpPr>
            <p:cNvPr id="6" name="Freihandform 5">
              <a:extLst>
                <a:ext uri="{FF2B5EF4-FFF2-40B4-BE49-F238E27FC236}">
                  <a16:creationId xmlns:a16="http://schemas.microsoft.com/office/drawing/2014/main" id="{2BB922E1-3E97-7013-94CF-AC1B11A8B9B5}"/>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grpFill/>
            <a:ln w="6346" cap="flat">
              <a:noFill/>
              <a:prstDash val="solid"/>
              <a:miter/>
            </a:ln>
          </p:spPr>
          <p:txBody>
            <a:bodyPr rtlCol="0" anchor="ctr"/>
            <a:lstStyle/>
            <a:p>
              <a:endParaRPr lang="de-DE"/>
            </a:p>
          </p:txBody>
        </p:sp>
        <p:sp>
          <p:nvSpPr>
            <p:cNvPr id="7" name="Freihandform 6">
              <a:extLst>
                <a:ext uri="{FF2B5EF4-FFF2-40B4-BE49-F238E27FC236}">
                  <a16:creationId xmlns:a16="http://schemas.microsoft.com/office/drawing/2014/main" id="{534E6737-DC3A-6CF2-314B-74406864BFB0}"/>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grpFill/>
            <a:ln w="6346" cap="flat">
              <a:noFill/>
              <a:prstDash val="solid"/>
              <a:miter/>
            </a:ln>
          </p:spPr>
          <p:txBody>
            <a:bodyPr rtlCol="0" anchor="ctr"/>
            <a:lstStyle/>
            <a:p>
              <a:endParaRPr lang="de-DE"/>
            </a:p>
          </p:txBody>
        </p:sp>
      </p:grpSp>
      <p:sp>
        <p:nvSpPr>
          <p:cNvPr id="9" name="Titel 1">
            <a:extLst>
              <a:ext uri="{FF2B5EF4-FFF2-40B4-BE49-F238E27FC236}">
                <a16:creationId xmlns:a16="http://schemas.microsoft.com/office/drawing/2014/main" id="{3E33F979-AEA3-F274-D6FE-16E5179BEC4F}"/>
              </a:ext>
            </a:extLst>
          </p:cNvPr>
          <p:cNvSpPr>
            <a:spLocks noGrp="1"/>
          </p:cNvSpPr>
          <p:nvPr>
            <p:ph type="title" hasCustomPrompt="1"/>
          </p:nvPr>
        </p:nvSpPr>
        <p:spPr>
          <a:xfrm>
            <a:off x="531116" y="487979"/>
            <a:ext cx="8185372"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12" name="Textplatzhalter 10">
            <a:extLst>
              <a:ext uri="{FF2B5EF4-FFF2-40B4-BE49-F238E27FC236}">
                <a16:creationId xmlns:a16="http://schemas.microsoft.com/office/drawing/2014/main" id="{7CE39DBB-AA2B-DCF9-0ED4-6530086552C9}"/>
              </a:ext>
            </a:extLst>
          </p:cNvPr>
          <p:cNvSpPr>
            <a:spLocks noGrp="1"/>
          </p:cNvSpPr>
          <p:nvPr>
            <p:ph type="body" sz="quarter" idx="11" hasCustomPrompt="1"/>
          </p:nvPr>
        </p:nvSpPr>
        <p:spPr>
          <a:xfrm>
            <a:off x="549403" y="1774069"/>
            <a:ext cx="6571833"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8" name="Foliennummernplatzhalter 5">
            <a:extLst>
              <a:ext uri="{FF2B5EF4-FFF2-40B4-BE49-F238E27FC236}">
                <a16:creationId xmlns:a16="http://schemas.microsoft.com/office/drawing/2014/main" id="{05CC79EE-8CF5-62BD-2871-5ABF92DAA6AB}"/>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tx1"/>
                </a:solidFill>
                <a:latin typeface="PP Telegraf" pitchFamily="2" charset="77"/>
              </a:rPr>
              <a:pPr/>
              <a:t>‹Nr.›</a:t>
            </a:fld>
            <a:endParaRPr lang="en-US">
              <a:solidFill>
                <a:schemeClr val="tx1"/>
              </a:solidFill>
              <a:latin typeface="PP Telegraf" pitchFamily="2" charset="77"/>
            </a:endParaRPr>
          </a:p>
        </p:txBody>
      </p:sp>
      <p:sp>
        <p:nvSpPr>
          <p:cNvPr id="14" name="Textplatzhalter 13">
            <a:extLst>
              <a:ext uri="{FF2B5EF4-FFF2-40B4-BE49-F238E27FC236}">
                <a16:creationId xmlns:a16="http://schemas.microsoft.com/office/drawing/2014/main" id="{B32B061B-B832-A396-C0F7-ECFD4FB4A2CA}"/>
              </a:ext>
            </a:extLst>
          </p:cNvPr>
          <p:cNvSpPr>
            <a:spLocks noGrp="1"/>
          </p:cNvSpPr>
          <p:nvPr>
            <p:ph type="body" sz="quarter" idx="71" hasCustomPrompt="1"/>
          </p:nvPr>
        </p:nvSpPr>
        <p:spPr>
          <a:xfrm>
            <a:off x="549403" y="2659282"/>
            <a:ext cx="6571833"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401849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Black">
    <p:bg>
      <p:bgPr>
        <a:solidFill>
          <a:schemeClr val="tx1"/>
        </a:solidFill>
        <a:effectLst/>
      </p:bgPr>
    </p:bg>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7670EF78-1B14-9014-1AB5-0B71F0718AC5}"/>
              </a:ext>
            </a:extLst>
          </p:cNvPr>
          <p:cNvSpPr>
            <a:spLocks noGrp="1"/>
          </p:cNvSpPr>
          <p:nvPr>
            <p:ph type="pic" sz="quarter" idx="11" hasCustomPrompt="1"/>
          </p:nvPr>
        </p:nvSpPr>
        <p:spPr>
          <a:xfrm>
            <a:off x="0" y="0"/>
            <a:ext cx="12192000" cy="6858000"/>
          </a:xfrm>
          <a:custGeom>
            <a:avLst/>
            <a:gdLst>
              <a:gd name="connsiteX0" fmla="*/ 1051853 w 12192000"/>
              <a:gd name="connsiteY0" fmla="*/ 806581 h 6858000"/>
              <a:gd name="connsiteX1" fmla="*/ 969279 w 12192000"/>
              <a:gd name="connsiteY1" fmla="*/ 821838 h 6858000"/>
              <a:gd name="connsiteX2" fmla="*/ 826994 w 12192000"/>
              <a:gd name="connsiteY2" fmla="*/ 992208 h 6858000"/>
              <a:gd name="connsiteX3" fmla="*/ 826994 w 12192000"/>
              <a:gd name="connsiteY3" fmla="*/ 2210222 h 6858000"/>
              <a:gd name="connsiteX4" fmla="*/ 877809 w 12192000"/>
              <a:gd name="connsiteY4" fmla="*/ 2322107 h 6858000"/>
              <a:gd name="connsiteX5" fmla="*/ 1065827 w 12192000"/>
              <a:gd name="connsiteY5" fmla="*/ 2403477 h 6858000"/>
              <a:gd name="connsiteX6" fmla="*/ 1952561 w 12192000"/>
              <a:gd name="connsiteY6" fmla="*/ 2403477 h 6858000"/>
              <a:gd name="connsiteX7" fmla="*/ 2060546 w 12192000"/>
              <a:gd name="connsiteY7" fmla="*/ 2420004 h 6858000"/>
              <a:gd name="connsiteX8" fmla="*/ 2199018 w 12192000"/>
              <a:gd name="connsiteY8" fmla="*/ 2647589 h 6858000"/>
              <a:gd name="connsiteX9" fmla="*/ 2199018 w 12192000"/>
              <a:gd name="connsiteY9" fmla="*/ 5756193 h 6858000"/>
              <a:gd name="connsiteX10" fmla="*/ 2199018 w 12192000"/>
              <a:gd name="connsiteY10" fmla="*/ 5807049 h 6858000"/>
              <a:gd name="connsiteX11" fmla="*/ 2366710 w 12192000"/>
              <a:gd name="connsiteY11" fmla="*/ 6048618 h 6858000"/>
              <a:gd name="connsiteX12" fmla="*/ 9574920 w 12192000"/>
              <a:gd name="connsiteY12" fmla="*/ 6048618 h 6858000"/>
              <a:gd name="connsiteX13" fmla="*/ 9686714 w 12192000"/>
              <a:gd name="connsiteY13" fmla="*/ 6009203 h 6858000"/>
              <a:gd name="connsiteX14" fmla="*/ 9769291 w 12192000"/>
              <a:gd name="connsiteY14" fmla="*/ 5829936 h 6858000"/>
              <a:gd name="connsiteX15" fmla="*/ 9769291 w 12192000"/>
              <a:gd name="connsiteY15" fmla="*/ 3948243 h 6858000"/>
              <a:gd name="connsiteX16" fmla="*/ 9769291 w 12192000"/>
              <a:gd name="connsiteY16" fmla="*/ 2540789 h 6858000"/>
              <a:gd name="connsiteX17" fmla="*/ 9642252 w 12192000"/>
              <a:gd name="connsiteY17" fmla="*/ 2336091 h 6858000"/>
              <a:gd name="connsiteX18" fmla="*/ 9456774 w 12192000"/>
              <a:gd name="connsiteY18" fmla="*/ 2309393 h 6858000"/>
              <a:gd name="connsiteX19" fmla="*/ 2688121 w 12192000"/>
              <a:gd name="connsiteY19" fmla="*/ 2309393 h 6858000"/>
              <a:gd name="connsiteX20" fmla="*/ 2637303 w 12192000"/>
              <a:gd name="connsiteY20" fmla="*/ 2309393 h 6858000"/>
              <a:gd name="connsiteX21" fmla="*/ 2427690 w 12192000"/>
              <a:gd name="connsiteY21" fmla="*/ 2132666 h 6858000"/>
              <a:gd name="connsiteX22" fmla="*/ 2421337 w 12192000"/>
              <a:gd name="connsiteY22" fmla="*/ 2053836 h 6858000"/>
              <a:gd name="connsiteX23" fmla="*/ 2421337 w 12192000"/>
              <a:gd name="connsiteY23" fmla="*/ 1068491 h 6858000"/>
              <a:gd name="connsiteX24" fmla="*/ 2421337 w 12192000"/>
              <a:gd name="connsiteY24" fmla="*/ 1023993 h 6858000"/>
              <a:gd name="connsiteX25" fmla="*/ 2200290 w 12192000"/>
              <a:gd name="connsiteY25" fmla="*/ 806581 h 6858000"/>
              <a:gd name="connsiteX26" fmla="*/ 1051853 w 12192000"/>
              <a:gd name="connsiteY26" fmla="*/ 806581 h 6858000"/>
              <a:gd name="connsiteX27" fmla="*/ 0 w 12192000"/>
              <a:gd name="connsiteY27" fmla="*/ 0 h 6858000"/>
              <a:gd name="connsiteX28" fmla="*/ 12192000 w 12192000"/>
              <a:gd name="connsiteY28" fmla="*/ 0 h 6858000"/>
              <a:gd name="connsiteX29" fmla="*/ 12192000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1051853" y="806581"/>
                </a:moveTo>
                <a:cubicBezTo>
                  <a:pt x="1023906" y="806581"/>
                  <a:pt x="995955" y="809124"/>
                  <a:pt x="969279" y="821838"/>
                </a:cubicBezTo>
                <a:cubicBezTo>
                  <a:pt x="896866" y="857437"/>
                  <a:pt x="838428" y="910835"/>
                  <a:pt x="826994" y="992208"/>
                </a:cubicBezTo>
                <a:cubicBezTo>
                  <a:pt x="826994" y="1397788"/>
                  <a:pt x="826994" y="1804640"/>
                  <a:pt x="826994" y="2210222"/>
                </a:cubicBezTo>
                <a:cubicBezTo>
                  <a:pt x="832075" y="2252177"/>
                  <a:pt x="848589" y="2290319"/>
                  <a:pt x="877809" y="2322107"/>
                </a:cubicBezTo>
                <a:cubicBezTo>
                  <a:pt x="928626" y="2378049"/>
                  <a:pt x="990874" y="2403477"/>
                  <a:pt x="1065827" y="2403477"/>
                </a:cubicBezTo>
                <a:cubicBezTo>
                  <a:pt x="1352937" y="2403477"/>
                  <a:pt x="1665454" y="2403477"/>
                  <a:pt x="1952561" y="2403477"/>
                </a:cubicBezTo>
                <a:cubicBezTo>
                  <a:pt x="1989405" y="2403477"/>
                  <a:pt x="2026246" y="2406020"/>
                  <a:pt x="2060546" y="2420004"/>
                </a:cubicBezTo>
                <a:cubicBezTo>
                  <a:pt x="2150744" y="2454332"/>
                  <a:pt x="2199018" y="2543332"/>
                  <a:pt x="2199018" y="2647589"/>
                </a:cubicBezTo>
                <a:cubicBezTo>
                  <a:pt x="2199018" y="3678703"/>
                  <a:pt x="2199018" y="4723806"/>
                  <a:pt x="2199018" y="5756193"/>
                </a:cubicBezTo>
                <a:cubicBezTo>
                  <a:pt x="2199018" y="5773991"/>
                  <a:pt x="2197747" y="5790521"/>
                  <a:pt x="2199018" y="5807049"/>
                </a:cubicBezTo>
                <a:cubicBezTo>
                  <a:pt x="2205371" y="5938004"/>
                  <a:pt x="2244752" y="6019374"/>
                  <a:pt x="2366710" y="6048618"/>
                </a:cubicBezTo>
                <a:cubicBezTo>
                  <a:pt x="4752508" y="6048618"/>
                  <a:pt x="7189123" y="6048618"/>
                  <a:pt x="9574920" y="6048618"/>
                </a:cubicBezTo>
                <a:cubicBezTo>
                  <a:pt x="9615573" y="6042261"/>
                  <a:pt x="9652413" y="6033361"/>
                  <a:pt x="9686714" y="6009203"/>
                </a:cubicBezTo>
                <a:cubicBezTo>
                  <a:pt x="9741340" y="5962162"/>
                  <a:pt x="9769291" y="5903676"/>
                  <a:pt x="9769291" y="5829936"/>
                </a:cubicBezTo>
                <a:cubicBezTo>
                  <a:pt x="9769291" y="5206942"/>
                  <a:pt x="9769291" y="4571237"/>
                  <a:pt x="9769291" y="3948243"/>
                </a:cubicBezTo>
                <a:cubicBezTo>
                  <a:pt x="9769291" y="3479092"/>
                  <a:pt x="9768019" y="3009940"/>
                  <a:pt x="9769291" y="2540789"/>
                </a:cubicBezTo>
                <a:cubicBezTo>
                  <a:pt x="9769291" y="2445432"/>
                  <a:pt x="9723554" y="2380592"/>
                  <a:pt x="9642252" y="2336091"/>
                </a:cubicBezTo>
                <a:cubicBezTo>
                  <a:pt x="9600327" y="2313206"/>
                  <a:pt x="9503779" y="2309393"/>
                  <a:pt x="9456774" y="2309393"/>
                </a:cubicBezTo>
                <a:cubicBezTo>
                  <a:pt x="7200556" y="2309393"/>
                  <a:pt x="4944338" y="2309393"/>
                  <a:pt x="2688121" y="2309393"/>
                </a:cubicBezTo>
                <a:cubicBezTo>
                  <a:pt x="2670335" y="2309393"/>
                  <a:pt x="2653820" y="2310663"/>
                  <a:pt x="2637303" y="2309393"/>
                </a:cubicBezTo>
                <a:cubicBezTo>
                  <a:pt x="2530590" y="2304306"/>
                  <a:pt x="2450556" y="2236920"/>
                  <a:pt x="2427690" y="2132666"/>
                </a:cubicBezTo>
                <a:cubicBezTo>
                  <a:pt x="2422609" y="2105965"/>
                  <a:pt x="2421337" y="2080537"/>
                  <a:pt x="2421337" y="2053836"/>
                </a:cubicBezTo>
                <a:cubicBezTo>
                  <a:pt x="2421337" y="1729627"/>
                  <a:pt x="2421337" y="1392704"/>
                  <a:pt x="2421337" y="1068491"/>
                </a:cubicBezTo>
                <a:cubicBezTo>
                  <a:pt x="2421337" y="1053234"/>
                  <a:pt x="2422609" y="1039250"/>
                  <a:pt x="2421337" y="1023993"/>
                </a:cubicBezTo>
                <a:cubicBezTo>
                  <a:pt x="2413716" y="913379"/>
                  <a:pt x="2323517" y="806581"/>
                  <a:pt x="2200290" y="806581"/>
                </a:cubicBezTo>
                <a:cubicBezTo>
                  <a:pt x="1812820" y="806581"/>
                  <a:pt x="1439324" y="806581"/>
                  <a:pt x="1051853" y="806581"/>
                </a:cubicBezTo>
                <a:close/>
                <a:moveTo>
                  <a:pt x="0" y="0"/>
                </a:moveTo>
                <a:lnTo>
                  <a:pt x="12192000" y="0"/>
                </a:lnTo>
                <a:lnTo>
                  <a:pt x="12192000"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Font typeface="Arial" panose="020B0604020202020204" pitchFamily="34" charset="0"/>
              <a:buNone/>
              <a:defRPr/>
            </a:lvl1pPr>
          </a:lstStyle>
          <a:p>
            <a:r>
              <a:rPr lang="de-DE"/>
              <a:t> </a:t>
            </a:r>
          </a:p>
        </p:txBody>
      </p:sp>
      <p:pic>
        <p:nvPicPr>
          <p:cNvPr id="19" name="Grafik 18">
            <a:extLst>
              <a:ext uri="{FF2B5EF4-FFF2-40B4-BE49-F238E27FC236}">
                <a16:creationId xmlns:a16="http://schemas.microsoft.com/office/drawing/2014/main" id="{9F90B0F2-4C0B-D541-29B3-3D872E5761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6994" y="807983"/>
            <a:ext cx="8942294" cy="5242034"/>
          </a:xfrm>
          <a:prstGeom prst="rect">
            <a:avLst/>
          </a:prstGeom>
        </p:spPr>
      </p:pic>
      <p:pic>
        <p:nvPicPr>
          <p:cNvPr id="3" name="Grafik 2">
            <a:extLst>
              <a:ext uri="{FF2B5EF4-FFF2-40B4-BE49-F238E27FC236}">
                <a16:creationId xmlns:a16="http://schemas.microsoft.com/office/drawing/2014/main" id="{7A529105-0784-0AEF-B95D-6E7051C87C1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88396" y="790251"/>
            <a:ext cx="1626728" cy="1626728"/>
          </a:xfrm>
          <a:prstGeom prst="rect">
            <a:avLst/>
          </a:prstGeom>
        </p:spPr>
      </p:pic>
      <p:sp>
        <p:nvSpPr>
          <p:cNvPr id="6" name="Titel 10">
            <a:extLst>
              <a:ext uri="{FF2B5EF4-FFF2-40B4-BE49-F238E27FC236}">
                <a16:creationId xmlns:a16="http://schemas.microsoft.com/office/drawing/2014/main" id="{B8B05EF0-5447-D311-3B32-044715D25429}"/>
              </a:ext>
            </a:extLst>
          </p:cNvPr>
          <p:cNvSpPr>
            <a:spLocks noGrp="1"/>
          </p:cNvSpPr>
          <p:nvPr>
            <p:ph type="title" hasCustomPrompt="1"/>
          </p:nvPr>
        </p:nvSpPr>
        <p:spPr>
          <a:xfrm>
            <a:off x="2850217" y="2884785"/>
            <a:ext cx="6244590" cy="2239572"/>
          </a:xfrm>
          <a:prstGeom prst="rect">
            <a:avLst/>
          </a:prstGeom>
        </p:spPr>
        <p:txBody>
          <a:bodyPr lIns="0" tIns="0" rIns="0" bIns="0" anchor="ctr" anchorCtr="0">
            <a:noAutofit/>
          </a:bodyPr>
          <a:lstStyle>
            <a:lvl1pPr>
              <a:defRPr sz="5400" b="0" i="0">
                <a:solidFill>
                  <a:schemeClr val="accent1"/>
                </a:solidFill>
                <a:latin typeface="PP Telegraf" pitchFamily="2" charset="77"/>
              </a:defRPr>
            </a:lvl1pPr>
          </a:lstStyle>
          <a:p>
            <a:r>
              <a:rPr lang="de-DE" noProof="1"/>
              <a:t>Title T1, </a:t>
            </a:r>
            <a:br>
              <a:rPr lang="de-DE" noProof="1"/>
            </a:br>
            <a:r>
              <a:rPr lang="de-DE" noProof="1"/>
              <a:t>54pt Telegraf Regular</a:t>
            </a:r>
            <a:endParaRPr lang="de-DE"/>
          </a:p>
        </p:txBody>
      </p:sp>
      <p:sp>
        <p:nvSpPr>
          <p:cNvPr id="14" name="Textplatzhalter 54">
            <a:extLst>
              <a:ext uri="{FF2B5EF4-FFF2-40B4-BE49-F238E27FC236}">
                <a16:creationId xmlns:a16="http://schemas.microsoft.com/office/drawing/2014/main" id="{1944C77C-037F-C155-4A85-94F42AF38BED}"/>
              </a:ext>
            </a:extLst>
          </p:cNvPr>
          <p:cNvSpPr>
            <a:spLocks noGrp="1"/>
          </p:cNvSpPr>
          <p:nvPr>
            <p:ph type="body" sz="quarter" idx="12" hasCustomPrompt="1"/>
          </p:nvPr>
        </p:nvSpPr>
        <p:spPr>
          <a:xfrm>
            <a:off x="2850217" y="5124358"/>
            <a:ext cx="6245225" cy="409668"/>
          </a:xfrm>
        </p:spPr>
        <p:txBody>
          <a:bodyPr bIns="0" anchor="b" anchorCtr="0">
            <a:noAutofit/>
          </a:bodyPr>
          <a:lstStyle>
            <a:lvl1pPr marL="0" indent="0">
              <a:buFont typeface="Arial" panose="020B0604020202020204" pitchFamily="34" charset="0"/>
              <a:buNone/>
              <a:defRPr sz="1600">
                <a:solidFill>
                  <a:schemeClr val="bg1"/>
                </a:solidFill>
              </a:defRPr>
            </a:lvl1pPr>
          </a:lstStyle>
          <a:p>
            <a:r>
              <a:rPr lang="de-DE"/>
              <a:t>Date </a:t>
            </a:r>
            <a:r>
              <a:rPr lang="de-DE" err="1"/>
              <a:t>mm.dd.yyyy</a:t>
            </a:r>
            <a:r>
              <a:rPr lang="de-DE"/>
              <a:t> | </a:t>
            </a:r>
            <a:r>
              <a:rPr lang="de-DE" err="1"/>
              <a:t>Author</a:t>
            </a:r>
            <a:r>
              <a:rPr lang="de-DE"/>
              <a:t> </a:t>
            </a:r>
            <a:r>
              <a:rPr lang="de-DE" err="1"/>
              <a:t>prename</a:t>
            </a:r>
            <a:r>
              <a:rPr lang="de-DE"/>
              <a:t> </a:t>
            </a:r>
            <a:r>
              <a:rPr lang="de-DE" err="1"/>
              <a:t>name</a:t>
            </a:r>
            <a:r>
              <a:rPr lang="de-DE"/>
              <a:t> | Additional </a:t>
            </a:r>
            <a:r>
              <a:rPr lang="de-DE" err="1"/>
              <a:t>information</a:t>
            </a:r>
            <a:endParaRPr lang="de-DE"/>
          </a:p>
        </p:txBody>
      </p:sp>
    </p:spTree>
    <p:extLst>
      <p:ext uri="{BB962C8B-B14F-4D97-AF65-F5344CB8AC3E}">
        <p14:creationId xmlns:p14="http://schemas.microsoft.com/office/powerpoint/2010/main" val="319205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_Element_Black">
    <p:bg>
      <p:bgPr>
        <a:solidFill>
          <a:schemeClr val="tx1"/>
        </a:solidFill>
        <a:effectLst/>
      </p:bgPr>
    </p:bg>
    <p:spTree>
      <p:nvGrpSpPr>
        <p:cNvPr id="1" name=""/>
        <p:cNvGrpSpPr/>
        <p:nvPr/>
      </p:nvGrpSpPr>
      <p:grpSpPr>
        <a:xfrm>
          <a:off x="0" y="0"/>
          <a:ext cx="0" cy="0"/>
          <a:chOff x="0" y="0"/>
          <a:chExt cx="0" cy="0"/>
        </a:xfrm>
      </p:grpSpPr>
      <p:sp>
        <p:nvSpPr>
          <p:cNvPr id="19" name="Fußzeilenplatzhalter 1">
            <a:extLst>
              <a:ext uri="{FF2B5EF4-FFF2-40B4-BE49-F238E27FC236}">
                <a16:creationId xmlns:a16="http://schemas.microsoft.com/office/drawing/2014/main" id="{FE45CA1E-19AA-C986-E3C4-5A2ADDD43A1E}"/>
              </a:ext>
            </a:extLst>
          </p:cNvPr>
          <p:cNvSpPr>
            <a:spLocks noGrp="1"/>
          </p:cNvSpPr>
          <p:nvPr>
            <p:ph type="ftr" sz="quarter" idx="3"/>
          </p:nvPr>
        </p:nvSpPr>
        <p:spPr>
          <a:xfrm>
            <a:off x="1858617" y="6344474"/>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grpSp>
        <p:nvGrpSpPr>
          <p:cNvPr id="2" name="Gruppieren 1">
            <a:extLst>
              <a:ext uri="{FF2B5EF4-FFF2-40B4-BE49-F238E27FC236}">
                <a16:creationId xmlns:a16="http://schemas.microsoft.com/office/drawing/2014/main" id="{2E4DBBB3-486C-F2D7-5939-0E72A1EF3051}"/>
              </a:ext>
            </a:extLst>
          </p:cNvPr>
          <p:cNvGrpSpPr/>
          <p:nvPr userDrawn="1"/>
        </p:nvGrpSpPr>
        <p:grpSpPr>
          <a:xfrm>
            <a:off x="9165022" y="0"/>
            <a:ext cx="3026980" cy="2699574"/>
            <a:chOff x="9976260" y="0"/>
            <a:chExt cx="2215741" cy="1976081"/>
          </a:xfrm>
          <a:solidFill>
            <a:schemeClr val="accent1"/>
          </a:solidFill>
        </p:grpSpPr>
        <p:sp>
          <p:nvSpPr>
            <p:cNvPr id="3" name="Freihandform 2">
              <a:extLst>
                <a:ext uri="{FF2B5EF4-FFF2-40B4-BE49-F238E27FC236}">
                  <a16:creationId xmlns:a16="http://schemas.microsoft.com/office/drawing/2014/main" id="{32116A1F-BA85-16E5-DF53-00E6072F3D7E}"/>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grpFill/>
            <a:ln w="6346" cap="flat">
              <a:noFill/>
              <a:prstDash val="solid"/>
              <a:miter/>
            </a:ln>
          </p:spPr>
          <p:txBody>
            <a:bodyPr rtlCol="0" anchor="ctr"/>
            <a:lstStyle/>
            <a:p>
              <a:endParaRPr lang="de-DE">
                <a:solidFill>
                  <a:schemeClr val="bg1"/>
                </a:solidFill>
              </a:endParaRPr>
            </a:p>
          </p:txBody>
        </p:sp>
        <p:sp>
          <p:nvSpPr>
            <p:cNvPr id="4" name="Freihandform 3">
              <a:extLst>
                <a:ext uri="{FF2B5EF4-FFF2-40B4-BE49-F238E27FC236}">
                  <a16:creationId xmlns:a16="http://schemas.microsoft.com/office/drawing/2014/main" id="{0EA3934A-C5C0-8CEA-F5E8-7145F6FCD74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grpFill/>
            <a:ln w="6346" cap="flat">
              <a:noFill/>
              <a:prstDash val="solid"/>
              <a:miter/>
            </a:ln>
          </p:spPr>
          <p:txBody>
            <a:bodyPr rtlCol="0" anchor="ctr"/>
            <a:lstStyle/>
            <a:p>
              <a:endParaRPr lang="de-DE">
                <a:solidFill>
                  <a:schemeClr val="bg1"/>
                </a:solidFill>
              </a:endParaRPr>
            </a:p>
          </p:txBody>
        </p:sp>
        <p:sp>
          <p:nvSpPr>
            <p:cNvPr id="5" name="Freihandform 4">
              <a:extLst>
                <a:ext uri="{FF2B5EF4-FFF2-40B4-BE49-F238E27FC236}">
                  <a16:creationId xmlns:a16="http://schemas.microsoft.com/office/drawing/2014/main" id="{55C2B981-D68D-C4F4-1DEB-A82DB8CE6E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grpFill/>
            <a:ln w="6346" cap="flat">
              <a:noFill/>
              <a:prstDash val="solid"/>
              <a:miter/>
            </a:ln>
          </p:spPr>
          <p:txBody>
            <a:bodyPr rtlCol="0" anchor="ctr"/>
            <a:lstStyle/>
            <a:p>
              <a:endParaRPr lang="de-DE">
                <a:solidFill>
                  <a:schemeClr val="bg1"/>
                </a:solidFill>
              </a:endParaRPr>
            </a:p>
          </p:txBody>
        </p:sp>
        <p:sp>
          <p:nvSpPr>
            <p:cNvPr id="6" name="Freihandform 5">
              <a:extLst>
                <a:ext uri="{FF2B5EF4-FFF2-40B4-BE49-F238E27FC236}">
                  <a16:creationId xmlns:a16="http://schemas.microsoft.com/office/drawing/2014/main" id="{2BB922E1-3E97-7013-94CF-AC1B11A8B9B5}"/>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grpFill/>
            <a:ln w="6346" cap="flat">
              <a:noFill/>
              <a:prstDash val="solid"/>
              <a:miter/>
            </a:ln>
          </p:spPr>
          <p:txBody>
            <a:bodyPr rtlCol="0" anchor="ctr"/>
            <a:lstStyle/>
            <a:p>
              <a:endParaRPr lang="de-DE">
                <a:solidFill>
                  <a:schemeClr val="bg1"/>
                </a:solidFill>
              </a:endParaRPr>
            </a:p>
          </p:txBody>
        </p:sp>
        <p:sp>
          <p:nvSpPr>
            <p:cNvPr id="7" name="Freihandform 6">
              <a:extLst>
                <a:ext uri="{FF2B5EF4-FFF2-40B4-BE49-F238E27FC236}">
                  <a16:creationId xmlns:a16="http://schemas.microsoft.com/office/drawing/2014/main" id="{534E6737-DC3A-6CF2-314B-74406864BFB0}"/>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grpFill/>
            <a:ln w="6346" cap="flat">
              <a:noFill/>
              <a:prstDash val="solid"/>
              <a:miter/>
            </a:ln>
          </p:spPr>
          <p:txBody>
            <a:bodyPr rtlCol="0" anchor="ctr"/>
            <a:lstStyle/>
            <a:p>
              <a:endParaRPr lang="de-DE">
                <a:solidFill>
                  <a:schemeClr val="bg1"/>
                </a:solidFill>
              </a:endParaRPr>
            </a:p>
          </p:txBody>
        </p:sp>
      </p:grpSp>
      <p:sp>
        <p:nvSpPr>
          <p:cNvPr id="9" name="Titel 1">
            <a:extLst>
              <a:ext uri="{FF2B5EF4-FFF2-40B4-BE49-F238E27FC236}">
                <a16:creationId xmlns:a16="http://schemas.microsoft.com/office/drawing/2014/main" id="{3E33F979-AEA3-F274-D6FE-16E5179BEC4F}"/>
              </a:ext>
            </a:extLst>
          </p:cNvPr>
          <p:cNvSpPr>
            <a:spLocks noGrp="1"/>
          </p:cNvSpPr>
          <p:nvPr>
            <p:ph type="title" hasCustomPrompt="1"/>
          </p:nvPr>
        </p:nvSpPr>
        <p:spPr>
          <a:xfrm>
            <a:off x="531116" y="487979"/>
            <a:ext cx="8185372"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accent1"/>
                </a:solidFill>
              </a:defRPr>
            </a:lvl1pPr>
          </a:lstStyle>
          <a:p>
            <a:r>
              <a:rPr lang="de-DE"/>
              <a:t>Double Headline, H1, </a:t>
            </a:r>
            <a:br>
              <a:rPr lang="de-DE"/>
            </a:br>
            <a:r>
              <a:rPr lang="de-DE"/>
              <a:t>36pt Telegraf Regular</a:t>
            </a:r>
          </a:p>
        </p:txBody>
      </p:sp>
      <p:sp>
        <p:nvSpPr>
          <p:cNvPr id="12" name="Textplatzhalter 10">
            <a:extLst>
              <a:ext uri="{FF2B5EF4-FFF2-40B4-BE49-F238E27FC236}">
                <a16:creationId xmlns:a16="http://schemas.microsoft.com/office/drawing/2014/main" id="{7CE39DBB-AA2B-DCF9-0ED4-6530086552C9}"/>
              </a:ext>
            </a:extLst>
          </p:cNvPr>
          <p:cNvSpPr>
            <a:spLocks noGrp="1"/>
          </p:cNvSpPr>
          <p:nvPr>
            <p:ph type="body" sz="quarter" idx="11" hasCustomPrompt="1"/>
          </p:nvPr>
        </p:nvSpPr>
        <p:spPr>
          <a:xfrm>
            <a:off x="549403" y="1774069"/>
            <a:ext cx="6571833"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8" name="Foliennummernplatzhalter 5">
            <a:extLst>
              <a:ext uri="{FF2B5EF4-FFF2-40B4-BE49-F238E27FC236}">
                <a16:creationId xmlns:a16="http://schemas.microsoft.com/office/drawing/2014/main" id="{05CC79EE-8CF5-62BD-2871-5ABF92DAA6AB}"/>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10" name="Grafik 9">
            <a:extLst>
              <a:ext uri="{FF2B5EF4-FFF2-40B4-BE49-F238E27FC236}">
                <a16:creationId xmlns:a16="http://schemas.microsoft.com/office/drawing/2014/main" id="{1205F6D0-7952-9245-1ABB-E4289DCC55FE}"/>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13" name="Textplatzhalter 13">
            <a:extLst>
              <a:ext uri="{FF2B5EF4-FFF2-40B4-BE49-F238E27FC236}">
                <a16:creationId xmlns:a16="http://schemas.microsoft.com/office/drawing/2014/main" id="{5630C7D8-D726-0430-B57F-4EDDB0FFC6ED}"/>
              </a:ext>
            </a:extLst>
          </p:cNvPr>
          <p:cNvSpPr>
            <a:spLocks noGrp="1"/>
          </p:cNvSpPr>
          <p:nvPr>
            <p:ph type="body" sz="quarter" idx="71" hasCustomPrompt="1"/>
          </p:nvPr>
        </p:nvSpPr>
        <p:spPr>
          <a:xfrm>
            <a:off x="549403" y="2659282"/>
            <a:ext cx="6571833" cy="3200153"/>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230245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_Picture_50_right_White">
    <p:bg>
      <p:bgPr>
        <a:solidFill>
          <a:schemeClr val="bg1"/>
        </a:solidFill>
        <a:effectLst/>
      </p:bgPr>
    </p:bg>
    <p:spTree>
      <p:nvGrpSpPr>
        <p:cNvPr id="1" name=""/>
        <p:cNvGrpSpPr/>
        <p:nvPr/>
      </p:nvGrpSpPr>
      <p:grpSpPr>
        <a:xfrm>
          <a:off x="0" y="0"/>
          <a:ext cx="0" cy="0"/>
          <a:chOff x="0" y="0"/>
          <a:chExt cx="0" cy="0"/>
        </a:xfrm>
      </p:grpSpPr>
      <p:sp>
        <p:nvSpPr>
          <p:cNvPr id="4" name="Textplatzhalter 13">
            <a:extLst>
              <a:ext uri="{FF2B5EF4-FFF2-40B4-BE49-F238E27FC236}">
                <a16:creationId xmlns:a16="http://schemas.microsoft.com/office/drawing/2014/main" id="{423C3C59-B364-BC0D-383B-065406BC6A57}"/>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4474"/>
            <a:ext cx="4663882"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2" y="487979"/>
            <a:ext cx="3520747" cy="4850784"/>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Titel 1">
            <a:extLst>
              <a:ext uri="{FF2B5EF4-FFF2-40B4-BE49-F238E27FC236}">
                <a16:creationId xmlns:a16="http://schemas.microsoft.com/office/drawing/2014/main" id="{B3D29729-CFE3-8D3C-0473-A978BF7D7CB2}"/>
              </a:ext>
            </a:extLst>
          </p:cNvPr>
          <p:cNvSpPr>
            <a:spLocks noGrp="1"/>
          </p:cNvSpPr>
          <p:nvPr>
            <p:ph type="title" hasCustomPrompt="1"/>
          </p:nvPr>
        </p:nvSpPr>
        <p:spPr>
          <a:xfrm>
            <a:off x="531116"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Tree>
    <p:extLst>
      <p:ext uri="{BB962C8B-B14F-4D97-AF65-F5344CB8AC3E}">
        <p14:creationId xmlns:p14="http://schemas.microsoft.com/office/powerpoint/2010/main" val="16991115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_Picture_50_right_White_no_Sub">
    <p:bg>
      <p:bgPr>
        <a:solidFill>
          <a:schemeClr val="bg1"/>
        </a:solidFill>
        <a:effectLst/>
      </p:bgPr>
    </p:bg>
    <p:spTree>
      <p:nvGrpSpPr>
        <p:cNvPr id="1" name=""/>
        <p:cNvGrpSpPr/>
        <p:nvPr/>
      </p:nvGrpSpPr>
      <p:grpSpPr>
        <a:xfrm>
          <a:off x="0" y="0"/>
          <a:ext cx="0" cy="0"/>
          <a:chOff x="0" y="0"/>
          <a:chExt cx="0" cy="0"/>
        </a:xfrm>
      </p:grpSpPr>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4474"/>
            <a:ext cx="4663882"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2" y="487979"/>
            <a:ext cx="3520747" cy="4850784"/>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2" name="Titel 1">
            <a:extLst>
              <a:ext uri="{FF2B5EF4-FFF2-40B4-BE49-F238E27FC236}">
                <a16:creationId xmlns:a16="http://schemas.microsoft.com/office/drawing/2014/main" id="{B3D29729-CFE3-8D3C-0473-A978BF7D7CB2}"/>
              </a:ext>
            </a:extLst>
          </p:cNvPr>
          <p:cNvSpPr>
            <a:spLocks noGrp="1"/>
          </p:cNvSpPr>
          <p:nvPr>
            <p:ph type="title" hasCustomPrompt="1"/>
          </p:nvPr>
        </p:nvSpPr>
        <p:spPr>
          <a:xfrm>
            <a:off x="531116"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3" name="Textplatzhalter 13">
            <a:extLst>
              <a:ext uri="{FF2B5EF4-FFF2-40B4-BE49-F238E27FC236}">
                <a16:creationId xmlns:a16="http://schemas.microsoft.com/office/drawing/2014/main" id="{36571864-6ABA-A5AB-E195-EBEEEB03BDAA}"/>
              </a:ext>
            </a:extLst>
          </p:cNvPr>
          <p:cNvSpPr>
            <a:spLocks noGrp="1"/>
          </p:cNvSpPr>
          <p:nvPr>
            <p:ph type="body" sz="quarter" idx="71" hasCustomPrompt="1"/>
          </p:nvPr>
        </p:nvSpPr>
        <p:spPr>
          <a:xfrm>
            <a:off x="549403" y="1774069"/>
            <a:ext cx="5226929"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31787114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_Picture_50_right_Blue">
    <p:bg>
      <p:bgPr>
        <a:solidFill>
          <a:schemeClr val="tx2"/>
        </a:solidFill>
        <a:effectLst/>
      </p:bgPr>
    </p:bg>
    <p:spTree>
      <p:nvGrpSpPr>
        <p:cNvPr id="1" name=""/>
        <p:cNvGrpSpPr/>
        <p:nvPr/>
      </p:nvGrpSpPr>
      <p:grpSpPr>
        <a:xfrm>
          <a:off x="0" y="0"/>
          <a:ext cx="0" cy="0"/>
          <a:chOff x="0" y="0"/>
          <a:chExt cx="0" cy="0"/>
        </a:xfrm>
      </p:grpSpPr>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4474"/>
            <a:ext cx="4663882"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2" y="487979"/>
            <a:ext cx="3520747" cy="4850784"/>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Titel 1">
            <a:extLst>
              <a:ext uri="{FF2B5EF4-FFF2-40B4-BE49-F238E27FC236}">
                <a16:creationId xmlns:a16="http://schemas.microsoft.com/office/drawing/2014/main" id="{B3D29729-CFE3-8D3C-0473-A978BF7D7CB2}"/>
              </a:ext>
            </a:extLst>
          </p:cNvPr>
          <p:cNvSpPr>
            <a:spLocks noGrp="1"/>
          </p:cNvSpPr>
          <p:nvPr>
            <p:ph type="title" hasCustomPrompt="1"/>
          </p:nvPr>
        </p:nvSpPr>
        <p:spPr>
          <a:xfrm>
            <a:off x="531116"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pic>
        <p:nvPicPr>
          <p:cNvPr id="3" name="Grafik 2">
            <a:extLst>
              <a:ext uri="{FF2B5EF4-FFF2-40B4-BE49-F238E27FC236}">
                <a16:creationId xmlns:a16="http://schemas.microsoft.com/office/drawing/2014/main" id="{701C3039-C8C4-902E-C1F5-57AD85E8D78E}"/>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rcRect/>
          <a:stretch/>
        </p:blipFill>
        <p:spPr>
          <a:xfrm>
            <a:off x="492319" y="6003179"/>
            <a:ext cx="516980" cy="516980"/>
          </a:xfrm>
          <a:prstGeom prst="rect">
            <a:avLst/>
          </a:prstGeom>
        </p:spPr>
      </p:pic>
      <p:sp>
        <p:nvSpPr>
          <p:cNvPr id="5" name="Foliennummernplatzhalter 5">
            <a:extLst>
              <a:ext uri="{FF2B5EF4-FFF2-40B4-BE49-F238E27FC236}">
                <a16:creationId xmlns:a16="http://schemas.microsoft.com/office/drawing/2014/main" id="{07711775-29B5-AC61-9616-0055C173C527}"/>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4" name="Textplatzhalter 13">
            <a:extLst>
              <a:ext uri="{FF2B5EF4-FFF2-40B4-BE49-F238E27FC236}">
                <a16:creationId xmlns:a16="http://schemas.microsoft.com/office/drawing/2014/main" id="{C52B8ECC-0DE3-55A1-9688-6614C8D1FCB1}"/>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7662444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_Picture_50_right_Orange">
    <p:bg>
      <p:bgPr>
        <a:solidFill>
          <a:schemeClr val="accent1"/>
        </a:solidFill>
        <a:effectLst/>
      </p:bgPr>
    </p:bg>
    <p:spTree>
      <p:nvGrpSpPr>
        <p:cNvPr id="1" name=""/>
        <p:cNvGrpSpPr/>
        <p:nvPr/>
      </p:nvGrpSpPr>
      <p:grpSpPr>
        <a:xfrm>
          <a:off x="0" y="0"/>
          <a:ext cx="0" cy="0"/>
          <a:chOff x="0" y="0"/>
          <a:chExt cx="0" cy="0"/>
        </a:xfrm>
      </p:grpSpPr>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4474"/>
            <a:ext cx="4663882" cy="129600"/>
          </a:xfrm>
          <a:prstGeom prst="rect">
            <a:avLst/>
          </a:prstGeom>
        </p:spPr>
        <p:txBody>
          <a:bodyPr vert="horz" lIns="0" tIns="0" rIns="0" bIns="0" rtlCol="0" anchor="ctr"/>
          <a:lstStyle>
            <a:lvl1pPr algn="r">
              <a:defRPr lang="de-DE" sz="900" kern="1200" smtClean="0">
                <a:solidFill>
                  <a:schemeClr val="tx1"/>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2" y="487979"/>
            <a:ext cx="3520747" cy="4850784"/>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tx1"/>
                </a:solidFill>
              </a:defRPr>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Titel 1">
            <a:extLst>
              <a:ext uri="{FF2B5EF4-FFF2-40B4-BE49-F238E27FC236}">
                <a16:creationId xmlns:a16="http://schemas.microsoft.com/office/drawing/2014/main" id="{B3D29729-CFE3-8D3C-0473-A978BF7D7CB2}"/>
              </a:ext>
            </a:extLst>
          </p:cNvPr>
          <p:cNvSpPr>
            <a:spLocks noGrp="1"/>
          </p:cNvSpPr>
          <p:nvPr>
            <p:ph type="title" hasCustomPrompt="1"/>
          </p:nvPr>
        </p:nvSpPr>
        <p:spPr>
          <a:xfrm>
            <a:off x="531116"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tx1"/>
                </a:solidFill>
              </a:defRPr>
            </a:lvl1pPr>
          </a:lstStyle>
          <a:p>
            <a:r>
              <a:rPr lang="de-DE"/>
              <a:t>Double Headline, H1, </a:t>
            </a:r>
            <a:br>
              <a:rPr lang="de-DE"/>
            </a:br>
            <a:r>
              <a:rPr lang="de-DE"/>
              <a:t>36pt Telegraf Regular</a:t>
            </a:r>
          </a:p>
        </p:txBody>
      </p:sp>
      <p:sp>
        <p:nvSpPr>
          <p:cNvPr id="3" name="Foliennummernplatzhalter 5">
            <a:extLst>
              <a:ext uri="{FF2B5EF4-FFF2-40B4-BE49-F238E27FC236}">
                <a16:creationId xmlns:a16="http://schemas.microsoft.com/office/drawing/2014/main" id="{63D14428-B552-6DF5-F1A0-AA6B7D3021DC}"/>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tx1"/>
                </a:solidFill>
                <a:latin typeface="PP Telegraf" pitchFamily="2" charset="77"/>
              </a:rPr>
              <a:pPr/>
              <a:t>‹Nr.›</a:t>
            </a:fld>
            <a:endParaRPr lang="en-US">
              <a:solidFill>
                <a:schemeClr val="tx1"/>
              </a:solidFill>
              <a:latin typeface="PP Telegraf" pitchFamily="2" charset="77"/>
            </a:endParaRPr>
          </a:p>
        </p:txBody>
      </p:sp>
      <p:sp>
        <p:nvSpPr>
          <p:cNvPr id="4" name="Textplatzhalter 13">
            <a:extLst>
              <a:ext uri="{FF2B5EF4-FFF2-40B4-BE49-F238E27FC236}">
                <a16:creationId xmlns:a16="http://schemas.microsoft.com/office/drawing/2014/main" id="{FC23819E-2AE4-4244-8651-64A74971E85C}"/>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9198025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_Picture_50_right_Black">
    <p:bg>
      <p:bgPr>
        <a:solidFill>
          <a:schemeClr val="tx1"/>
        </a:solidFill>
        <a:effectLst/>
      </p:bgPr>
    </p:bg>
    <p:spTree>
      <p:nvGrpSpPr>
        <p:cNvPr id="1" name=""/>
        <p:cNvGrpSpPr/>
        <p:nvPr/>
      </p:nvGrpSpPr>
      <p:grpSpPr>
        <a:xfrm>
          <a:off x="0" y="0"/>
          <a:ext cx="0" cy="0"/>
          <a:chOff x="0" y="0"/>
          <a:chExt cx="0" cy="0"/>
        </a:xfrm>
      </p:grpSpPr>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4474"/>
            <a:ext cx="4663882"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2" y="487979"/>
            <a:ext cx="3520747" cy="4850784"/>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Titel 1">
            <a:extLst>
              <a:ext uri="{FF2B5EF4-FFF2-40B4-BE49-F238E27FC236}">
                <a16:creationId xmlns:a16="http://schemas.microsoft.com/office/drawing/2014/main" id="{B3D29729-CFE3-8D3C-0473-A978BF7D7CB2}"/>
              </a:ext>
            </a:extLst>
          </p:cNvPr>
          <p:cNvSpPr>
            <a:spLocks noGrp="1"/>
          </p:cNvSpPr>
          <p:nvPr>
            <p:ph type="title" hasCustomPrompt="1"/>
          </p:nvPr>
        </p:nvSpPr>
        <p:spPr>
          <a:xfrm>
            <a:off x="531116"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accent1"/>
                </a:solidFill>
              </a:defRPr>
            </a:lvl1pPr>
          </a:lstStyle>
          <a:p>
            <a:r>
              <a:rPr lang="de-DE"/>
              <a:t>Double Headline, H1, </a:t>
            </a:r>
            <a:br>
              <a:rPr lang="de-DE"/>
            </a:br>
            <a:r>
              <a:rPr lang="de-DE"/>
              <a:t>36pt Telegraf Regular</a:t>
            </a:r>
          </a:p>
        </p:txBody>
      </p:sp>
      <p:pic>
        <p:nvPicPr>
          <p:cNvPr id="3" name="Grafik 2">
            <a:extLst>
              <a:ext uri="{FF2B5EF4-FFF2-40B4-BE49-F238E27FC236}">
                <a16:creationId xmlns:a16="http://schemas.microsoft.com/office/drawing/2014/main" id="{701C3039-C8C4-902E-C1F5-57AD85E8D78E}"/>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rcRect/>
          <a:stretch/>
        </p:blipFill>
        <p:spPr>
          <a:xfrm>
            <a:off x="492319" y="6003179"/>
            <a:ext cx="516980" cy="516980"/>
          </a:xfrm>
          <a:prstGeom prst="rect">
            <a:avLst/>
          </a:prstGeom>
        </p:spPr>
      </p:pic>
      <p:sp>
        <p:nvSpPr>
          <p:cNvPr id="5" name="Foliennummernplatzhalter 5">
            <a:extLst>
              <a:ext uri="{FF2B5EF4-FFF2-40B4-BE49-F238E27FC236}">
                <a16:creationId xmlns:a16="http://schemas.microsoft.com/office/drawing/2014/main" id="{6F600116-6BF7-D683-4078-8F1A3178FE00}"/>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4" name="Textplatzhalter 13">
            <a:extLst>
              <a:ext uri="{FF2B5EF4-FFF2-40B4-BE49-F238E27FC236}">
                <a16:creationId xmlns:a16="http://schemas.microsoft.com/office/drawing/2014/main" id="{0606B0DC-0136-3AE0-0FB1-6BE71B0A8EEE}"/>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15163787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_Picture_50_right_square_White">
    <p:bg>
      <p:bgPr>
        <a:solidFill>
          <a:schemeClr val="bg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36pt Telegraf Regular, </a:t>
            </a:r>
            <a:br>
              <a:rPr lang="de-DE"/>
            </a:br>
            <a:r>
              <a:rPr lang="de-DE" noProof="1"/>
              <a:t>lorem ipsum dolor sit amet, consectetuer</a:t>
            </a:r>
            <a:endParaRPr lang="de-DE"/>
          </a:p>
        </p:txBody>
      </p:sp>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4474"/>
            <a:ext cx="4663882"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1" y="1842587"/>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Textplatzhalter 13">
            <a:extLst>
              <a:ext uri="{FF2B5EF4-FFF2-40B4-BE49-F238E27FC236}">
                <a16:creationId xmlns:a16="http://schemas.microsoft.com/office/drawing/2014/main" id="{7A728A3E-2682-A3B3-B101-5B2B8FDCC119}"/>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4183946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_Picture_50_right_square_White_no_Sub">
    <p:bg>
      <p:bgPr>
        <a:solidFill>
          <a:schemeClr val="bg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36pt Telegraf Regular, </a:t>
            </a:r>
            <a:br>
              <a:rPr lang="de-DE"/>
            </a:br>
            <a:r>
              <a:rPr lang="de-DE" noProof="1"/>
              <a:t>lorem ipsum dolor sit amet, consectetuer</a:t>
            </a:r>
            <a:endParaRPr lang="de-DE"/>
          </a:p>
        </p:txBody>
      </p:sp>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7031"/>
            <a:ext cx="4663882"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1" y="1842587"/>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2" name="Textplatzhalter 13">
            <a:extLst>
              <a:ext uri="{FF2B5EF4-FFF2-40B4-BE49-F238E27FC236}">
                <a16:creationId xmlns:a16="http://schemas.microsoft.com/office/drawing/2014/main" id="{1101F8F3-909A-411C-F7A9-22F9E4F16DD5}"/>
              </a:ext>
            </a:extLst>
          </p:cNvPr>
          <p:cNvSpPr>
            <a:spLocks noGrp="1"/>
          </p:cNvSpPr>
          <p:nvPr>
            <p:ph type="body" sz="quarter" idx="71" hasCustomPrompt="1"/>
          </p:nvPr>
        </p:nvSpPr>
        <p:spPr>
          <a:xfrm>
            <a:off x="549403" y="1774069"/>
            <a:ext cx="5226929" cy="3200153"/>
          </a:xfrm>
        </p:spPr>
        <p:txBody>
          <a:bodyPr>
            <a:noAutofit/>
          </a:bodyPr>
          <a:lstStyle>
            <a:lvl1pPr marL="0" indent="0">
              <a:spcBef>
                <a:spcPts val="600"/>
              </a:spcBef>
              <a:spcAft>
                <a:spcPts val="6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26415764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_Picture_50_right_square_Blue">
    <p:bg>
      <p:bgPr>
        <a:solidFill>
          <a:schemeClr val="tx2"/>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36pt Telegraf Regular, </a:t>
            </a:r>
            <a:br>
              <a:rPr lang="de-DE"/>
            </a:br>
            <a:r>
              <a:rPr lang="de-DE" noProof="1"/>
              <a:t>lorem ipsum dolor sit amet, consectetuer</a:t>
            </a:r>
            <a:endParaRPr lang="de-DE"/>
          </a:p>
        </p:txBody>
      </p:sp>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7031"/>
            <a:ext cx="4663882"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1" y="1842587"/>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Foliennummernplatzhalter 5">
            <a:extLst>
              <a:ext uri="{FF2B5EF4-FFF2-40B4-BE49-F238E27FC236}">
                <a16:creationId xmlns:a16="http://schemas.microsoft.com/office/drawing/2014/main" id="{0340B3F3-6D6E-3874-2502-AF03F72D840F}"/>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3" name="Grafik 2">
            <a:extLst>
              <a:ext uri="{FF2B5EF4-FFF2-40B4-BE49-F238E27FC236}">
                <a16:creationId xmlns:a16="http://schemas.microsoft.com/office/drawing/2014/main" id="{AFA12433-4AE3-855C-ECAC-DA71EDCCF1B5}"/>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rcRect/>
          <a:stretch/>
        </p:blipFill>
        <p:spPr>
          <a:xfrm>
            <a:off x="492319" y="6003179"/>
            <a:ext cx="516980" cy="516980"/>
          </a:xfrm>
          <a:prstGeom prst="rect">
            <a:avLst/>
          </a:prstGeom>
        </p:spPr>
      </p:pic>
      <p:sp>
        <p:nvSpPr>
          <p:cNvPr id="6" name="Textplatzhalter 13">
            <a:extLst>
              <a:ext uri="{FF2B5EF4-FFF2-40B4-BE49-F238E27FC236}">
                <a16:creationId xmlns:a16="http://schemas.microsoft.com/office/drawing/2014/main" id="{DBE4E9E8-2447-34E6-640E-BEC7D563F6C3}"/>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31444814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_Picture_50_right_square_Orange">
    <p:bg>
      <p:bgPr>
        <a:solidFill>
          <a:schemeClr val="accent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tx1"/>
                </a:solidFill>
              </a:defRPr>
            </a:lvl1pPr>
          </a:lstStyle>
          <a:p>
            <a:r>
              <a:rPr lang="de-DE"/>
              <a:t>Double Headline, H1, </a:t>
            </a:r>
            <a:br>
              <a:rPr lang="de-DE"/>
            </a:br>
            <a:r>
              <a:rPr lang="de-DE"/>
              <a:t>36pt Telegraf Regular</a:t>
            </a:r>
          </a:p>
        </p:txBody>
      </p:sp>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7031"/>
            <a:ext cx="4663882" cy="129600"/>
          </a:xfrm>
          <a:prstGeom prst="rect">
            <a:avLst/>
          </a:prstGeom>
        </p:spPr>
        <p:txBody>
          <a:bodyPr vert="horz" lIns="0" tIns="0" rIns="0" bIns="0" rtlCol="0" anchor="ctr"/>
          <a:lstStyle>
            <a:lvl1pPr algn="r">
              <a:defRPr lang="de-DE" sz="900" kern="1200" smtClean="0">
                <a:solidFill>
                  <a:schemeClr val="tx1"/>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1" y="1842587"/>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tx1"/>
                </a:solidFill>
              </a:defRPr>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Foliennummernplatzhalter 5">
            <a:extLst>
              <a:ext uri="{FF2B5EF4-FFF2-40B4-BE49-F238E27FC236}">
                <a16:creationId xmlns:a16="http://schemas.microsoft.com/office/drawing/2014/main" id="{77F84DDE-29AC-C3D7-9F0F-7AE8DD3696F6}"/>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tx1"/>
                </a:solidFill>
                <a:latin typeface="PP Telegraf" pitchFamily="2" charset="77"/>
              </a:rPr>
              <a:pPr/>
              <a:t>‹Nr.›</a:t>
            </a:fld>
            <a:endParaRPr lang="en-US">
              <a:solidFill>
                <a:schemeClr val="tx1"/>
              </a:solidFill>
              <a:latin typeface="PP Telegraf" pitchFamily="2" charset="77"/>
            </a:endParaRPr>
          </a:p>
        </p:txBody>
      </p:sp>
      <p:sp>
        <p:nvSpPr>
          <p:cNvPr id="4" name="Textplatzhalter 13">
            <a:extLst>
              <a:ext uri="{FF2B5EF4-FFF2-40B4-BE49-F238E27FC236}">
                <a16:creationId xmlns:a16="http://schemas.microsoft.com/office/drawing/2014/main" id="{CAC34C97-7CAD-F047-CA63-7F8BA622E4DE}"/>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37828225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V1_White">
    <p:bg>
      <p:bgPr>
        <a:solidFill>
          <a:schemeClr val="bg1"/>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B01AB9BF-2E9B-A695-AFE9-8A97DB1110FB}"/>
              </a:ext>
            </a:extLst>
          </p:cNvPr>
          <p:cNvSpPr>
            <a:spLocks noGrp="1"/>
          </p:cNvSpPr>
          <p:nvPr>
            <p:ph type="pic" sz="quarter" idx="13" hasCustomPrompt="1"/>
          </p:nvPr>
        </p:nvSpPr>
        <p:spPr>
          <a:xfrm flipH="1">
            <a:off x="-5405" y="0"/>
            <a:ext cx="8981375" cy="6858000"/>
          </a:xfrm>
          <a:custGeom>
            <a:avLst/>
            <a:gdLst>
              <a:gd name="connsiteX0" fmla="*/ 743 w 8981375"/>
              <a:gd name="connsiteY0" fmla="*/ 0 h 6858000"/>
              <a:gd name="connsiteX1" fmla="*/ 5403421 w 8981375"/>
              <a:gd name="connsiteY1" fmla="*/ 0 h 6858000"/>
              <a:gd name="connsiteX2" fmla="*/ 5403979 w 8981375"/>
              <a:gd name="connsiteY2" fmla="*/ 192593 h 6858000"/>
              <a:gd name="connsiteX3" fmla="*/ 6658077 w 8981375"/>
              <a:gd name="connsiteY3" fmla="*/ 1445610 h 6858000"/>
              <a:gd name="connsiteX4" fmla="*/ 8981375 w 8981375"/>
              <a:gd name="connsiteY4" fmla="*/ 1442906 h 6858000"/>
              <a:gd name="connsiteX5" fmla="*/ 8981375 w 8981375"/>
              <a:gd name="connsiteY5" fmla="*/ 6854018 h 6858000"/>
              <a:gd name="connsiteX6" fmla="*/ 6818583 w 8981375"/>
              <a:gd name="connsiteY6" fmla="*/ 6858000 h 6858000"/>
              <a:gd name="connsiteX7" fmla="*/ 5412707 w 8981375"/>
              <a:gd name="connsiteY7" fmla="*/ 5647472 h 6858000"/>
              <a:gd name="connsiteX8" fmla="*/ 5409080 w 8981375"/>
              <a:gd name="connsiteY8" fmla="*/ 2718233 h 6858000"/>
              <a:gd name="connsiteX9" fmla="*/ 4031193 w 8981375"/>
              <a:gd name="connsiteY9" fmla="*/ 1433097 h 6858000"/>
              <a:gd name="connsiteX10" fmla="*/ 1442222 w 8981375"/>
              <a:gd name="connsiteY10" fmla="*/ 1438389 h 6858000"/>
              <a:gd name="connsiteX11" fmla="*/ 0 w 8981375"/>
              <a:gd name="connsiteY11" fmla="*/ 1972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375" h="6858000">
                <a:moveTo>
                  <a:pt x="743" y="0"/>
                </a:moveTo>
                <a:lnTo>
                  <a:pt x="5403421" y="0"/>
                </a:lnTo>
                <a:lnTo>
                  <a:pt x="5403979" y="192593"/>
                </a:lnTo>
                <a:cubicBezTo>
                  <a:pt x="5422275" y="877517"/>
                  <a:pt x="5872285" y="1452803"/>
                  <a:pt x="6658077" y="1445610"/>
                </a:cubicBezTo>
                <a:lnTo>
                  <a:pt x="8981375" y="1442906"/>
                </a:lnTo>
                <a:lnTo>
                  <a:pt x="8981375" y="6854018"/>
                </a:lnTo>
                <a:lnTo>
                  <a:pt x="6818583" y="6858000"/>
                </a:lnTo>
                <a:cubicBezTo>
                  <a:pt x="6118109" y="6845246"/>
                  <a:pt x="5418278" y="6565365"/>
                  <a:pt x="5412707" y="5647472"/>
                </a:cubicBezTo>
                <a:cubicBezTo>
                  <a:pt x="5411497" y="4626774"/>
                  <a:pt x="5410289" y="3738931"/>
                  <a:pt x="5409080" y="2718233"/>
                </a:cubicBezTo>
                <a:cubicBezTo>
                  <a:pt x="5389986" y="1914333"/>
                  <a:pt x="4966887" y="1401304"/>
                  <a:pt x="4031193" y="1433097"/>
                </a:cubicBezTo>
                <a:lnTo>
                  <a:pt x="1442222" y="1438389"/>
                </a:lnTo>
                <a:cubicBezTo>
                  <a:pt x="616175" y="1443903"/>
                  <a:pt x="19262" y="1078050"/>
                  <a:pt x="0" y="197286"/>
                </a:cubicBezTo>
                <a:close/>
              </a:path>
            </a:pathLst>
          </a:custGeom>
          <a:pattFill prst="dkUpDiag">
            <a:fgClr>
              <a:schemeClr val="bg1">
                <a:lumMod val="85000"/>
              </a:schemeClr>
            </a:fgClr>
            <a:bgClr>
              <a:schemeClr val="bg1"/>
            </a:bgClr>
          </a:pattFill>
          <a:ln>
            <a:noFill/>
          </a:ln>
        </p:spPr>
        <p:txBody>
          <a:bodyPr wrap="square">
            <a:noAutofit/>
          </a:bodyPr>
          <a:lstStyle>
            <a:lvl1pPr marL="0" indent="0">
              <a:buFont typeface="Arial" panose="020B0604020202020204" pitchFamily="34" charset="0"/>
              <a:buNone/>
              <a:defRPr sz="1200"/>
            </a:lvl1pPr>
          </a:lstStyle>
          <a:p>
            <a:r>
              <a:rPr lang="de-DE"/>
              <a:t> </a:t>
            </a:r>
          </a:p>
        </p:txBody>
      </p:sp>
      <p:sp>
        <p:nvSpPr>
          <p:cNvPr id="8" name="Textplatzhalter 15">
            <a:extLst>
              <a:ext uri="{FF2B5EF4-FFF2-40B4-BE49-F238E27FC236}">
                <a16:creationId xmlns:a16="http://schemas.microsoft.com/office/drawing/2014/main" id="{8F20C86F-F121-DC91-5708-7DCE30FBB3C9}"/>
              </a:ext>
            </a:extLst>
          </p:cNvPr>
          <p:cNvSpPr>
            <a:spLocks noGrp="1"/>
          </p:cNvSpPr>
          <p:nvPr>
            <p:ph type="body" sz="quarter" idx="16" hasCustomPrompt="1"/>
          </p:nvPr>
        </p:nvSpPr>
        <p:spPr>
          <a:xfrm>
            <a:off x="4364827" y="2156708"/>
            <a:ext cx="7334854" cy="3929599"/>
          </a:xfrm>
          <a:prstGeom prst="rect">
            <a:avLst/>
          </a:prstGeom>
        </p:spPr>
        <p:txBody>
          <a:bodyPr numCol="1" spcCol="72000" anchor="t" anchorCtr="0">
            <a:noAutofit/>
          </a:bodyPr>
          <a:lstStyle>
            <a:lvl1pPr marL="539750" indent="-530225">
              <a:lnSpc>
                <a:spcPct val="100000"/>
              </a:lnSpc>
              <a:spcBef>
                <a:spcPts val="1800"/>
              </a:spcBef>
              <a:buClr>
                <a:schemeClr val="tx2"/>
              </a:buClr>
              <a:buSzPct val="100000"/>
              <a:buFont typeface="+mj-lt"/>
              <a:buAutoNum type="arabicPeriod"/>
              <a:tabLst/>
              <a:defRPr sz="2000">
                <a:solidFill>
                  <a:schemeClr val="tx1"/>
                </a:solidFill>
              </a:defRPr>
            </a:lvl1pPr>
            <a:lvl5pPr marL="457200" indent="-457200">
              <a:spcBef>
                <a:spcPts val="0"/>
              </a:spcBef>
              <a:spcAft>
                <a:spcPts val="2400"/>
              </a:spcAft>
              <a:buFont typeface="+mj-lt"/>
              <a:buAutoNum type="arabicPeriod"/>
              <a:defRPr sz="2000"/>
            </a:lvl5pPr>
          </a:lstStyle>
          <a:p>
            <a:pPr lvl="0"/>
            <a:r>
              <a:rPr lang="en-US"/>
              <a:t>First agenda item</a:t>
            </a:r>
          </a:p>
          <a:p>
            <a:pPr lvl="0"/>
            <a:r>
              <a:rPr lang="en-US"/>
              <a:t>Second agenda item</a:t>
            </a:r>
          </a:p>
          <a:p>
            <a:pPr lvl="0"/>
            <a:r>
              <a:rPr lang="en-US"/>
              <a:t>Third agenda item</a:t>
            </a:r>
          </a:p>
          <a:p>
            <a:pPr lvl="0"/>
            <a:r>
              <a:rPr lang="en-US"/>
              <a:t>Fourth agenda item</a:t>
            </a:r>
          </a:p>
          <a:p>
            <a:pPr lvl="0"/>
            <a:r>
              <a:rPr lang="en-US"/>
              <a:t>Fifth agenda item</a:t>
            </a:r>
          </a:p>
          <a:p>
            <a:pPr lvl="0"/>
            <a:r>
              <a:rPr lang="en-US"/>
              <a:t>Sixth agenda item</a:t>
            </a:r>
          </a:p>
        </p:txBody>
      </p:sp>
      <p:sp>
        <p:nvSpPr>
          <p:cNvPr id="56" name="Freihandform 55">
            <a:extLst>
              <a:ext uri="{FF2B5EF4-FFF2-40B4-BE49-F238E27FC236}">
                <a16:creationId xmlns:a16="http://schemas.microsoft.com/office/drawing/2014/main" id="{EC0F8E81-41A5-1D97-6756-36B6F30FFF26}"/>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solidFill>
            <a:schemeClr val="bg1"/>
          </a:solidFill>
          <a:ln w="6346" cap="flat">
            <a:noFill/>
            <a:prstDash val="solid"/>
            <a:miter/>
          </a:ln>
        </p:spPr>
        <p:txBody>
          <a:bodyPr rtlCol="0" anchor="ctr"/>
          <a:lstStyle/>
          <a:p>
            <a:endParaRPr lang="de-DE"/>
          </a:p>
        </p:txBody>
      </p:sp>
      <p:sp>
        <p:nvSpPr>
          <p:cNvPr id="58" name="Freihandform 57">
            <a:extLst>
              <a:ext uri="{FF2B5EF4-FFF2-40B4-BE49-F238E27FC236}">
                <a16:creationId xmlns:a16="http://schemas.microsoft.com/office/drawing/2014/main" id="{1FC93428-1E7E-E132-2D4A-CB7CDEA4D28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solidFill>
            <a:schemeClr val="bg1"/>
          </a:solidFill>
          <a:ln w="6346" cap="flat">
            <a:noFill/>
            <a:prstDash val="solid"/>
            <a:miter/>
          </a:ln>
        </p:spPr>
        <p:txBody>
          <a:bodyPr rtlCol="0" anchor="ctr"/>
          <a:lstStyle/>
          <a:p>
            <a:endParaRPr lang="de-DE"/>
          </a:p>
        </p:txBody>
      </p:sp>
      <p:sp>
        <p:nvSpPr>
          <p:cNvPr id="40" name="Freihandform 39">
            <a:extLst>
              <a:ext uri="{FF2B5EF4-FFF2-40B4-BE49-F238E27FC236}">
                <a16:creationId xmlns:a16="http://schemas.microsoft.com/office/drawing/2014/main" id="{0586573D-B943-FE04-1FE8-1C2EF93410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solidFill>
            <a:schemeClr val="bg1"/>
          </a:solidFill>
          <a:ln w="6346" cap="flat">
            <a:noFill/>
            <a:prstDash val="solid"/>
            <a:miter/>
          </a:ln>
        </p:spPr>
        <p:txBody>
          <a:bodyPr rtlCol="0" anchor="ctr"/>
          <a:lstStyle/>
          <a:p>
            <a:endParaRPr lang="de-DE"/>
          </a:p>
        </p:txBody>
      </p:sp>
      <p:sp>
        <p:nvSpPr>
          <p:cNvPr id="63" name="Freihandform 62">
            <a:extLst>
              <a:ext uri="{FF2B5EF4-FFF2-40B4-BE49-F238E27FC236}">
                <a16:creationId xmlns:a16="http://schemas.microsoft.com/office/drawing/2014/main" id="{DD068033-B3D7-3E86-5E8D-B811D5BA9324}"/>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solidFill>
            <a:schemeClr val="bg1"/>
          </a:solidFill>
          <a:ln w="6346" cap="flat">
            <a:noFill/>
            <a:prstDash val="solid"/>
            <a:miter/>
          </a:ln>
        </p:spPr>
        <p:txBody>
          <a:bodyPr rtlCol="0" anchor="ctr"/>
          <a:lstStyle/>
          <a:p>
            <a:endParaRPr lang="de-DE"/>
          </a:p>
        </p:txBody>
      </p:sp>
      <p:sp>
        <p:nvSpPr>
          <p:cNvPr id="65" name="Freihandform 64">
            <a:extLst>
              <a:ext uri="{FF2B5EF4-FFF2-40B4-BE49-F238E27FC236}">
                <a16:creationId xmlns:a16="http://schemas.microsoft.com/office/drawing/2014/main" id="{6470A2B0-8C8A-3364-E979-1CA547E7858A}"/>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solidFill>
            <a:schemeClr val="bg1"/>
          </a:solidFill>
          <a:ln w="6346" cap="flat">
            <a:noFill/>
            <a:prstDash val="solid"/>
            <a:miter/>
          </a:ln>
        </p:spPr>
        <p:txBody>
          <a:bodyPr rtlCol="0" anchor="ctr"/>
          <a:lstStyle/>
          <a:p>
            <a:endParaRPr lang="de-DE"/>
          </a:p>
        </p:txBody>
      </p:sp>
      <p:pic>
        <p:nvPicPr>
          <p:cNvPr id="6" name="Grafik 5">
            <a:extLst>
              <a:ext uri="{FF2B5EF4-FFF2-40B4-BE49-F238E27FC236}">
                <a16:creationId xmlns:a16="http://schemas.microsoft.com/office/drawing/2014/main" id="{75C07AE6-97E8-ADE4-47B8-D7514E3748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7" name="Titel 1">
            <a:extLst>
              <a:ext uri="{FF2B5EF4-FFF2-40B4-BE49-F238E27FC236}">
                <a16:creationId xmlns:a16="http://schemas.microsoft.com/office/drawing/2014/main" id="{E1EBD36F-DAA3-2A65-378F-197F10F06072}"/>
              </a:ext>
            </a:extLst>
          </p:cNvPr>
          <p:cNvSpPr txBox="1">
            <a:spLocks/>
          </p:cNvSpPr>
          <p:nvPr userDrawn="1"/>
        </p:nvSpPr>
        <p:spPr>
          <a:xfrm>
            <a:off x="531116" y="487979"/>
            <a:ext cx="2068052" cy="516980"/>
          </a:xfrm>
          <a:prstGeom prst="rect">
            <a:avLst/>
          </a:prstGeom>
        </p:spPr>
        <p:txBody>
          <a:bodyPr vert="horz" lIns="0" tIns="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b="0" i="0" kern="1200">
                <a:solidFill>
                  <a:schemeClr val="tx1"/>
                </a:solidFill>
                <a:latin typeface="PP Telegraf" pitchFamily="2" charset="77"/>
                <a:ea typeface="+mj-ea"/>
                <a:cs typeface="+mj-cs"/>
              </a:defRPr>
            </a:lvl1pPr>
          </a:lstStyle>
          <a:p>
            <a:r>
              <a:rPr lang="de-DE"/>
              <a:t>Agenda</a:t>
            </a:r>
          </a:p>
        </p:txBody>
      </p:sp>
      <p:sp>
        <p:nvSpPr>
          <p:cNvPr id="9" name="Rechteck 8">
            <a:extLst>
              <a:ext uri="{FF2B5EF4-FFF2-40B4-BE49-F238E27FC236}">
                <a16:creationId xmlns:a16="http://schemas.microsoft.com/office/drawing/2014/main" id="{8A8B6694-EA23-62DE-36EF-2E36616BC942}"/>
              </a:ext>
            </a:extLst>
          </p:cNvPr>
          <p:cNvSpPr/>
          <p:nvPr userDrawn="1"/>
        </p:nvSpPr>
        <p:spPr>
          <a:xfrm>
            <a:off x="11151220" y="6266985"/>
            <a:ext cx="780585" cy="25317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6585014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_Picture_50_right_square_Black">
    <p:bg>
      <p:bgPr>
        <a:solidFill>
          <a:schemeClr val="tx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accent1"/>
                </a:solidFill>
              </a:defRPr>
            </a:lvl1pPr>
          </a:lstStyle>
          <a:p>
            <a:r>
              <a:rPr lang="de-DE"/>
              <a:t>Double Headline, H1, </a:t>
            </a:r>
            <a:br>
              <a:rPr lang="de-DE"/>
            </a:br>
            <a:r>
              <a:rPr lang="de-DE"/>
              <a:t>36pt Telegraf Regular</a:t>
            </a:r>
          </a:p>
        </p:txBody>
      </p:sp>
      <p:sp>
        <p:nvSpPr>
          <p:cNvPr id="12" name="Fußzeilenplatzhalter 1">
            <a:extLst>
              <a:ext uri="{FF2B5EF4-FFF2-40B4-BE49-F238E27FC236}">
                <a16:creationId xmlns:a16="http://schemas.microsoft.com/office/drawing/2014/main" id="{031B4DEE-1C5A-8C7E-2710-610EAB7748E9}"/>
              </a:ext>
            </a:extLst>
          </p:cNvPr>
          <p:cNvSpPr>
            <a:spLocks noGrp="1"/>
          </p:cNvSpPr>
          <p:nvPr>
            <p:ph type="ftr" sz="quarter" idx="3"/>
          </p:nvPr>
        </p:nvSpPr>
        <p:spPr>
          <a:xfrm>
            <a:off x="1112451" y="6347031"/>
            <a:ext cx="4663882"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0703" y="1817187"/>
            <a:ext cx="5381297" cy="5040813"/>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810701" y="1842587"/>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Foliennummernplatzhalter 5">
            <a:extLst>
              <a:ext uri="{FF2B5EF4-FFF2-40B4-BE49-F238E27FC236}">
                <a16:creationId xmlns:a16="http://schemas.microsoft.com/office/drawing/2014/main" id="{0340B3F3-6D6E-3874-2502-AF03F72D840F}"/>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3" name="Grafik 2">
            <a:extLst>
              <a:ext uri="{FF2B5EF4-FFF2-40B4-BE49-F238E27FC236}">
                <a16:creationId xmlns:a16="http://schemas.microsoft.com/office/drawing/2014/main" id="{FDC4899C-C290-DE8B-722C-4E0D14D02AD9}"/>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rcRect/>
          <a:stretch/>
        </p:blipFill>
        <p:spPr>
          <a:xfrm>
            <a:off x="492319" y="6003179"/>
            <a:ext cx="516980" cy="516980"/>
          </a:xfrm>
          <a:prstGeom prst="rect">
            <a:avLst/>
          </a:prstGeom>
        </p:spPr>
      </p:pic>
      <p:sp>
        <p:nvSpPr>
          <p:cNvPr id="4" name="Textplatzhalter 13">
            <a:extLst>
              <a:ext uri="{FF2B5EF4-FFF2-40B4-BE49-F238E27FC236}">
                <a16:creationId xmlns:a16="http://schemas.microsoft.com/office/drawing/2014/main" id="{FAB22C90-0660-2470-A89D-CC3CE437640E}"/>
              </a:ext>
            </a:extLst>
          </p:cNvPr>
          <p:cNvSpPr>
            <a:spLocks noGrp="1"/>
          </p:cNvSpPr>
          <p:nvPr>
            <p:ph type="body" sz="quarter" idx="71" hasCustomPrompt="1"/>
          </p:nvPr>
        </p:nvSpPr>
        <p:spPr>
          <a:xfrm>
            <a:off x="549403" y="2659282"/>
            <a:ext cx="5226929" cy="3200153"/>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39764097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_Picture_50_left_White">
    <p:bg>
      <p:bgPr>
        <a:solidFill>
          <a:schemeClr val="bg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6415668"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16" name="Bildplatzhalter 15">
            <a:extLst>
              <a:ext uri="{FF2B5EF4-FFF2-40B4-BE49-F238E27FC236}">
                <a16:creationId xmlns:a16="http://schemas.microsoft.com/office/drawing/2014/main" id="{14E64EE0-3E88-6088-A1FC-BB44B5D0BD35}"/>
              </a:ext>
            </a:extLst>
          </p:cNvPr>
          <p:cNvSpPr>
            <a:spLocks noGrp="1"/>
          </p:cNvSpPr>
          <p:nvPr>
            <p:ph type="pic" sz="quarter" idx="15" hasCustomPrompt="1"/>
          </p:nvPr>
        </p:nvSpPr>
        <p:spPr>
          <a:xfrm>
            <a:off x="434135" y="355114"/>
            <a:ext cx="10684113" cy="6502887"/>
          </a:xfrm>
          <a:custGeom>
            <a:avLst/>
            <a:gdLst>
              <a:gd name="connsiteX0" fmla="*/ 1175182 w 10684113"/>
              <a:gd name="connsiteY0" fmla="*/ 0 h 6502887"/>
              <a:gd name="connsiteX1" fmla="*/ 4167257 w 10684113"/>
              <a:gd name="connsiteY1" fmla="*/ 0 h 6502887"/>
              <a:gd name="connsiteX2" fmla="*/ 5342526 w 10684113"/>
              <a:gd name="connsiteY2" fmla="*/ 1175687 h 6502887"/>
              <a:gd name="connsiteX3" fmla="*/ 5342526 w 10684113"/>
              <a:gd name="connsiteY3" fmla="*/ 4169073 h 6502887"/>
              <a:gd name="connsiteX4" fmla="*/ 6517649 w 10684113"/>
              <a:gd name="connsiteY4" fmla="*/ 5344760 h 6502887"/>
              <a:gd name="connsiteX5" fmla="*/ 9509881 w 10684113"/>
              <a:gd name="connsiteY5" fmla="*/ 5344760 h 6502887"/>
              <a:gd name="connsiteX6" fmla="*/ 10678910 w 10684113"/>
              <a:gd name="connsiteY6" fmla="*/ 6400662 h 6502887"/>
              <a:gd name="connsiteX7" fmla="*/ 10684113 w 10684113"/>
              <a:gd name="connsiteY7" fmla="*/ 6502887 h 6502887"/>
              <a:gd name="connsiteX8" fmla="*/ 5341641 w 10684113"/>
              <a:gd name="connsiteY8" fmla="*/ 6502887 h 6502887"/>
              <a:gd name="connsiteX9" fmla="*/ 5336460 w 10684113"/>
              <a:gd name="connsiteY9" fmla="*/ 6400203 h 6502887"/>
              <a:gd name="connsiteX10" fmla="*/ 4167257 w 10684113"/>
              <a:gd name="connsiteY10" fmla="*/ 5344760 h 6502887"/>
              <a:gd name="connsiteX11" fmla="*/ 1175182 w 10684113"/>
              <a:gd name="connsiteY11" fmla="*/ 5344760 h 6502887"/>
              <a:gd name="connsiteX12" fmla="*/ 0 w 10684113"/>
              <a:gd name="connsiteY12" fmla="*/ 4169073 h 6502887"/>
              <a:gd name="connsiteX13" fmla="*/ 0 w 10684113"/>
              <a:gd name="connsiteY13" fmla="*/ 1175687 h 6502887"/>
              <a:gd name="connsiteX14" fmla="*/ 1175182 w 10684113"/>
              <a:gd name="connsiteY14" fmla="*/ 0 h 65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84113" h="6502887">
                <a:moveTo>
                  <a:pt x="1175182" y="0"/>
                </a:moveTo>
                <a:lnTo>
                  <a:pt x="4167257" y="0"/>
                </a:lnTo>
                <a:cubicBezTo>
                  <a:pt x="4816478" y="0"/>
                  <a:pt x="5342526" y="526238"/>
                  <a:pt x="5342526" y="1175687"/>
                </a:cubicBezTo>
                <a:lnTo>
                  <a:pt x="5342526" y="4169073"/>
                </a:lnTo>
                <a:cubicBezTo>
                  <a:pt x="5342526" y="4818521"/>
                  <a:pt x="5868571" y="5344760"/>
                  <a:pt x="6517649" y="5344760"/>
                </a:cubicBezTo>
                <a:lnTo>
                  <a:pt x="9509881" y="5344760"/>
                </a:lnTo>
                <a:cubicBezTo>
                  <a:pt x="10115865" y="5344760"/>
                  <a:pt x="10618454" y="5809706"/>
                  <a:pt x="10678910" y="6400662"/>
                </a:cubicBezTo>
                <a:lnTo>
                  <a:pt x="10684113" y="6502887"/>
                </a:lnTo>
                <a:lnTo>
                  <a:pt x="5341641" y="6502887"/>
                </a:lnTo>
                <a:lnTo>
                  <a:pt x="5336460" y="6400203"/>
                </a:lnTo>
                <a:cubicBezTo>
                  <a:pt x="5276289" y="5807262"/>
                  <a:pt x="4775902" y="5344760"/>
                  <a:pt x="4167257" y="5344760"/>
                </a:cubicBezTo>
                <a:lnTo>
                  <a:pt x="1175182" y="5344760"/>
                </a:lnTo>
                <a:cubicBezTo>
                  <a:pt x="526003" y="5344760"/>
                  <a:pt x="0" y="4818521"/>
                  <a:pt x="0" y="4169073"/>
                </a:cubicBezTo>
                <a:lnTo>
                  <a:pt x="0" y="1175687"/>
                </a:lnTo>
                <a:cubicBezTo>
                  <a:pt x="0" y="526238"/>
                  <a:pt x="526003" y="0"/>
                  <a:pt x="1175182" y="0"/>
                </a:cubicBezTo>
                <a:close/>
              </a:path>
            </a:pathLst>
          </a:custGeom>
          <a:pattFill prst="dkUpDiag">
            <a:fgClr>
              <a:schemeClr val="bg1">
                <a:lumMod val="85000"/>
              </a:schemeClr>
            </a:fgClr>
            <a:bgClr>
              <a:schemeClr val="bg1"/>
            </a:bgClr>
          </a:pattFill>
        </p:spPr>
        <p:txBody>
          <a:bodyPr wrap="square">
            <a:noAutofit/>
          </a:bodyPr>
          <a:lstStyle>
            <a:lvl1pPr marL="0" indent="0">
              <a:buNone/>
              <a:defRPr sz="1200"/>
            </a:lvl1pPr>
          </a:lstStyle>
          <a:p>
            <a:r>
              <a:rPr lang="de-DE"/>
              <a:t> </a:t>
            </a:r>
          </a:p>
        </p:txBody>
      </p:sp>
      <p:sp>
        <p:nvSpPr>
          <p:cNvPr id="9" name="Textplatzhalter 13">
            <a:extLst>
              <a:ext uri="{FF2B5EF4-FFF2-40B4-BE49-F238E27FC236}">
                <a16:creationId xmlns:a16="http://schemas.microsoft.com/office/drawing/2014/main" id="{EBFD3BCB-9DD5-2085-56BC-46D1906160B9}"/>
              </a:ext>
            </a:extLst>
          </p:cNvPr>
          <p:cNvSpPr>
            <a:spLocks noGrp="1"/>
          </p:cNvSpPr>
          <p:nvPr>
            <p:ph type="body" sz="quarter" idx="71" hasCustomPrompt="1"/>
          </p:nvPr>
        </p:nvSpPr>
        <p:spPr>
          <a:xfrm>
            <a:off x="6415668" y="2659282"/>
            <a:ext cx="5226929" cy="2661301"/>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10" name="Textplatzhalter 10">
            <a:extLst>
              <a:ext uri="{FF2B5EF4-FFF2-40B4-BE49-F238E27FC236}">
                <a16:creationId xmlns:a16="http://schemas.microsoft.com/office/drawing/2014/main" id="{5C0496B1-9382-6ACE-BA43-59CE970D2B25}"/>
              </a:ext>
            </a:extLst>
          </p:cNvPr>
          <p:cNvSpPr>
            <a:spLocks noGrp="1"/>
          </p:cNvSpPr>
          <p:nvPr>
            <p:ph type="body" sz="quarter" idx="11" hasCustomPrompt="1"/>
          </p:nvPr>
        </p:nvSpPr>
        <p:spPr>
          <a:xfrm>
            <a:off x="6415668"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17" name="Fußzeilenplatzhalter 1">
            <a:extLst>
              <a:ext uri="{FF2B5EF4-FFF2-40B4-BE49-F238E27FC236}">
                <a16:creationId xmlns:a16="http://schemas.microsoft.com/office/drawing/2014/main" id="{1388E568-E190-5B84-DD13-86C103E0A4B2}"/>
              </a:ext>
            </a:extLst>
          </p:cNvPr>
          <p:cNvSpPr>
            <a:spLocks noGrp="1"/>
          </p:cNvSpPr>
          <p:nvPr>
            <p:ph type="ftr" sz="quarter" idx="3"/>
          </p:nvPr>
        </p:nvSpPr>
        <p:spPr>
          <a:xfrm>
            <a:off x="1112451" y="6332963"/>
            <a:ext cx="4233564"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847721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_Picture_50_left_White_no_Sub">
    <p:bg>
      <p:bgPr>
        <a:solidFill>
          <a:schemeClr val="bg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6415668"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16" name="Bildplatzhalter 15">
            <a:extLst>
              <a:ext uri="{FF2B5EF4-FFF2-40B4-BE49-F238E27FC236}">
                <a16:creationId xmlns:a16="http://schemas.microsoft.com/office/drawing/2014/main" id="{14E64EE0-3E88-6088-A1FC-BB44B5D0BD35}"/>
              </a:ext>
            </a:extLst>
          </p:cNvPr>
          <p:cNvSpPr>
            <a:spLocks noGrp="1"/>
          </p:cNvSpPr>
          <p:nvPr>
            <p:ph type="pic" sz="quarter" idx="15" hasCustomPrompt="1"/>
          </p:nvPr>
        </p:nvSpPr>
        <p:spPr>
          <a:xfrm>
            <a:off x="434135" y="355114"/>
            <a:ext cx="10684113" cy="6502887"/>
          </a:xfrm>
          <a:custGeom>
            <a:avLst/>
            <a:gdLst>
              <a:gd name="connsiteX0" fmla="*/ 1175182 w 10684113"/>
              <a:gd name="connsiteY0" fmla="*/ 0 h 6502887"/>
              <a:gd name="connsiteX1" fmla="*/ 4167257 w 10684113"/>
              <a:gd name="connsiteY1" fmla="*/ 0 h 6502887"/>
              <a:gd name="connsiteX2" fmla="*/ 5342526 w 10684113"/>
              <a:gd name="connsiteY2" fmla="*/ 1175687 h 6502887"/>
              <a:gd name="connsiteX3" fmla="*/ 5342526 w 10684113"/>
              <a:gd name="connsiteY3" fmla="*/ 4169073 h 6502887"/>
              <a:gd name="connsiteX4" fmla="*/ 6517649 w 10684113"/>
              <a:gd name="connsiteY4" fmla="*/ 5344760 h 6502887"/>
              <a:gd name="connsiteX5" fmla="*/ 9509881 w 10684113"/>
              <a:gd name="connsiteY5" fmla="*/ 5344760 h 6502887"/>
              <a:gd name="connsiteX6" fmla="*/ 10678910 w 10684113"/>
              <a:gd name="connsiteY6" fmla="*/ 6400662 h 6502887"/>
              <a:gd name="connsiteX7" fmla="*/ 10684113 w 10684113"/>
              <a:gd name="connsiteY7" fmla="*/ 6502887 h 6502887"/>
              <a:gd name="connsiteX8" fmla="*/ 5341641 w 10684113"/>
              <a:gd name="connsiteY8" fmla="*/ 6502887 h 6502887"/>
              <a:gd name="connsiteX9" fmla="*/ 5336460 w 10684113"/>
              <a:gd name="connsiteY9" fmla="*/ 6400203 h 6502887"/>
              <a:gd name="connsiteX10" fmla="*/ 4167257 w 10684113"/>
              <a:gd name="connsiteY10" fmla="*/ 5344760 h 6502887"/>
              <a:gd name="connsiteX11" fmla="*/ 1175182 w 10684113"/>
              <a:gd name="connsiteY11" fmla="*/ 5344760 h 6502887"/>
              <a:gd name="connsiteX12" fmla="*/ 0 w 10684113"/>
              <a:gd name="connsiteY12" fmla="*/ 4169073 h 6502887"/>
              <a:gd name="connsiteX13" fmla="*/ 0 w 10684113"/>
              <a:gd name="connsiteY13" fmla="*/ 1175687 h 6502887"/>
              <a:gd name="connsiteX14" fmla="*/ 1175182 w 10684113"/>
              <a:gd name="connsiteY14" fmla="*/ 0 h 65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84113" h="6502887">
                <a:moveTo>
                  <a:pt x="1175182" y="0"/>
                </a:moveTo>
                <a:lnTo>
                  <a:pt x="4167257" y="0"/>
                </a:lnTo>
                <a:cubicBezTo>
                  <a:pt x="4816478" y="0"/>
                  <a:pt x="5342526" y="526238"/>
                  <a:pt x="5342526" y="1175687"/>
                </a:cubicBezTo>
                <a:lnTo>
                  <a:pt x="5342526" y="4169073"/>
                </a:lnTo>
                <a:cubicBezTo>
                  <a:pt x="5342526" y="4818521"/>
                  <a:pt x="5868571" y="5344760"/>
                  <a:pt x="6517649" y="5344760"/>
                </a:cubicBezTo>
                <a:lnTo>
                  <a:pt x="9509881" y="5344760"/>
                </a:lnTo>
                <a:cubicBezTo>
                  <a:pt x="10115865" y="5344760"/>
                  <a:pt x="10618454" y="5809706"/>
                  <a:pt x="10678910" y="6400662"/>
                </a:cubicBezTo>
                <a:lnTo>
                  <a:pt x="10684113" y="6502887"/>
                </a:lnTo>
                <a:lnTo>
                  <a:pt x="5341641" y="6502887"/>
                </a:lnTo>
                <a:lnTo>
                  <a:pt x="5336460" y="6400203"/>
                </a:lnTo>
                <a:cubicBezTo>
                  <a:pt x="5276289" y="5807262"/>
                  <a:pt x="4775902" y="5344760"/>
                  <a:pt x="4167257" y="5344760"/>
                </a:cubicBezTo>
                <a:lnTo>
                  <a:pt x="1175182" y="5344760"/>
                </a:lnTo>
                <a:cubicBezTo>
                  <a:pt x="526003" y="5344760"/>
                  <a:pt x="0" y="4818521"/>
                  <a:pt x="0" y="4169073"/>
                </a:cubicBezTo>
                <a:lnTo>
                  <a:pt x="0" y="1175687"/>
                </a:lnTo>
                <a:cubicBezTo>
                  <a:pt x="0" y="526238"/>
                  <a:pt x="526003" y="0"/>
                  <a:pt x="1175182" y="0"/>
                </a:cubicBezTo>
                <a:close/>
              </a:path>
            </a:pathLst>
          </a:custGeom>
          <a:pattFill prst="dkUpDiag">
            <a:fgClr>
              <a:schemeClr val="bg1">
                <a:lumMod val="85000"/>
              </a:schemeClr>
            </a:fgClr>
            <a:bgClr>
              <a:schemeClr val="bg1"/>
            </a:bgClr>
          </a:pattFill>
        </p:spPr>
        <p:txBody>
          <a:bodyPr wrap="square">
            <a:noAutofit/>
          </a:bodyPr>
          <a:lstStyle>
            <a:lvl1pPr marL="0" indent="0">
              <a:buNone/>
              <a:defRPr sz="1200"/>
            </a:lvl1pPr>
          </a:lstStyle>
          <a:p>
            <a:r>
              <a:rPr lang="de-DE"/>
              <a:t> </a:t>
            </a:r>
          </a:p>
        </p:txBody>
      </p:sp>
      <p:sp>
        <p:nvSpPr>
          <p:cNvPr id="17" name="Fußzeilenplatzhalter 1">
            <a:extLst>
              <a:ext uri="{FF2B5EF4-FFF2-40B4-BE49-F238E27FC236}">
                <a16:creationId xmlns:a16="http://schemas.microsoft.com/office/drawing/2014/main" id="{1388E568-E190-5B84-DD13-86C103E0A4B2}"/>
              </a:ext>
            </a:extLst>
          </p:cNvPr>
          <p:cNvSpPr>
            <a:spLocks noGrp="1"/>
          </p:cNvSpPr>
          <p:nvPr>
            <p:ph type="ftr" sz="quarter" idx="3"/>
          </p:nvPr>
        </p:nvSpPr>
        <p:spPr>
          <a:xfrm>
            <a:off x="1112451" y="6332963"/>
            <a:ext cx="4233564"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
        <p:nvSpPr>
          <p:cNvPr id="2" name="Textplatzhalter 13">
            <a:extLst>
              <a:ext uri="{FF2B5EF4-FFF2-40B4-BE49-F238E27FC236}">
                <a16:creationId xmlns:a16="http://schemas.microsoft.com/office/drawing/2014/main" id="{66B843E2-FAF8-8156-1B32-A21E848B87CE}"/>
              </a:ext>
            </a:extLst>
          </p:cNvPr>
          <p:cNvSpPr>
            <a:spLocks noGrp="1"/>
          </p:cNvSpPr>
          <p:nvPr>
            <p:ph type="body" sz="quarter" idx="71" hasCustomPrompt="1"/>
          </p:nvPr>
        </p:nvSpPr>
        <p:spPr>
          <a:xfrm>
            <a:off x="6415668" y="1774069"/>
            <a:ext cx="5226929" cy="2661301"/>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12223932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_Picture_50_left_Blue">
    <p:bg>
      <p:bgPr>
        <a:solidFill>
          <a:schemeClr val="tx2"/>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6415668"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sp>
        <p:nvSpPr>
          <p:cNvPr id="16" name="Bildplatzhalter 15">
            <a:extLst>
              <a:ext uri="{FF2B5EF4-FFF2-40B4-BE49-F238E27FC236}">
                <a16:creationId xmlns:a16="http://schemas.microsoft.com/office/drawing/2014/main" id="{14E64EE0-3E88-6088-A1FC-BB44B5D0BD35}"/>
              </a:ext>
            </a:extLst>
          </p:cNvPr>
          <p:cNvSpPr>
            <a:spLocks noGrp="1"/>
          </p:cNvSpPr>
          <p:nvPr>
            <p:ph type="pic" sz="quarter" idx="15" hasCustomPrompt="1"/>
          </p:nvPr>
        </p:nvSpPr>
        <p:spPr>
          <a:xfrm>
            <a:off x="434135" y="355114"/>
            <a:ext cx="10684113" cy="6502887"/>
          </a:xfrm>
          <a:custGeom>
            <a:avLst/>
            <a:gdLst>
              <a:gd name="connsiteX0" fmla="*/ 1175182 w 10684113"/>
              <a:gd name="connsiteY0" fmla="*/ 0 h 6502887"/>
              <a:gd name="connsiteX1" fmla="*/ 4167257 w 10684113"/>
              <a:gd name="connsiteY1" fmla="*/ 0 h 6502887"/>
              <a:gd name="connsiteX2" fmla="*/ 5342526 w 10684113"/>
              <a:gd name="connsiteY2" fmla="*/ 1175687 h 6502887"/>
              <a:gd name="connsiteX3" fmla="*/ 5342526 w 10684113"/>
              <a:gd name="connsiteY3" fmla="*/ 4169073 h 6502887"/>
              <a:gd name="connsiteX4" fmla="*/ 6517649 w 10684113"/>
              <a:gd name="connsiteY4" fmla="*/ 5344760 h 6502887"/>
              <a:gd name="connsiteX5" fmla="*/ 9509881 w 10684113"/>
              <a:gd name="connsiteY5" fmla="*/ 5344760 h 6502887"/>
              <a:gd name="connsiteX6" fmla="*/ 10678910 w 10684113"/>
              <a:gd name="connsiteY6" fmla="*/ 6400662 h 6502887"/>
              <a:gd name="connsiteX7" fmla="*/ 10684113 w 10684113"/>
              <a:gd name="connsiteY7" fmla="*/ 6502887 h 6502887"/>
              <a:gd name="connsiteX8" fmla="*/ 5341641 w 10684113"/>
              <a:gd name="connsiteY8" fmla="*/ 6502887 h 6502887"/>
              <a:gd name="connsiteX9" fmla="*/ 5336460 w 10684113"/>
              <a:gd name="connsiteY9" fmla="*/ 6400203 h 6502887"/>
              <a:gd name="connsiteX10" fmla="*/ 4167257 w 10684113"/>
              <a:gd name="connsiteY10" fmla="*/ 5344760 h 6502887"/>
              <a:gd name="connsiteX11" fmla="*/ 1175182 w 10684113"/>
              <a:gd name="connsiteY11" fmla="*/ 5344760 h 6502887"/>
              <a:gd name="connsiteX12" fmla="*/ 0 w 10684113"/>
              <a:gd name="connsiteY12" fmla="*/ 4169073 h 6502887"/>
              <a:gd name="connsiteX13" fmla="*/ 0 w 10684113"/>
              <a:gd name="connsiteY13" fmla="*/ 1175687 h 6502887"/>
              <a:gd name="connsiteX14" fmla="*/ 1175182 w 10684113"/>
              <a:gd name="connsiteY14" fmla="*/ 0 h 65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84113" h="6502887">
                <a:moveTo>
                  <a:pt x="1175182" y="0"/>
                </a:moveTo>
                <a:lnTo>
                  <a:pt x="4167257" y="0"/>
                </a:lnTo>
                <a:cubicBezTo>
                  <a:pt x="4816478" y="0"/>
                  <a:pt x="5342526" y="526238"/>
                  <a:pt x="5342526" y="1175687"/>
                </a:cubicBezTo>
                <a:lnTo>
                  <a:pt x="5342526" y="4169073"/>
                </a:lnTo>
                <a:cubicBezTo>
                  <a:pt x="5342526" y="4818521"/>
                  <a:pt x="5868571" y="5344760"/>
                  <a:pt x="6517649" y="5344760"/>
                </a:cubicBezTo>
                <a:lnTo>
                  <a:pt x="9509881" y="5344760"/>
                </a:lnTo>
                <a:cubicBezTo>
                  <a:pt x="10115865" y="5344760"/>
                  <a:pt x="10618454" y="5809706"/>
                  <a:pt x="10678910" y="6400662"/>
                </a:cubicBezTo>
                <a:lnTo>
                  <a:pt x="10684113" y="6502887"/>
                </a:lnTo>
                <a:lnTo>
                  <a:pt x="5341641" y="6502887"/>
                </a:lnTo>
                <a:lnTo>
                  <a:pt x="5336460" y="6400203"/>
                </a:lnTo>
                <a:cubicBezTo>
                  <a:pt x="5276289" y="5807262"/>
                  <a:pt x="4775902" y="5344760"/>
                  <a:pt x="4167257" y="5344760"/>
                </a:cubicBezTo>
                <a:lnTo>
                  <a:pt x="1175182" y="5344760"/>
                </a:lnTo>
                <a:cubicBezTo>
                  <a:pt x="526003" y="5344760"/>
                  <a:pt x="0" y="4818521"/>
                  <a:pt x="0" y="4169073"/>
                </a:cubicBezTo>
                <a:lnTo>
                  <a:pt x="0" y="1175687"/>
                </a:lnTo>
                <a:cubicBezTo>
                  <a:pt x="0" y="526238"/>
                  <a:pt x="526003" y="0"/>
                  <a:pt x="1175182" y="0"/>
                </a:cubicBezTo>
                <a:close/>
              </a:path>
            </a:pathLst>
          </a:custGeom>
          <a:pattFill prst="dkUpDiag">
            <a:fgClr>
              <a:schemeClr val="bg1">
                <a:lumMod val="85000"/>
              </a:schemeClr>
            </a:fgClr>
            <a:bgClr>
              <a:schemeClr val="bg1"/>
            </a:bgClr>
          </a:pattFill>
        </p:spPr>
        <p:txBody>
          <a:bodyPr wrap="square">
            <a:noAutofit/>
          </a:bodyPr>
          <a:lstStyle>
            <a:lvl1pPr marL="0" indent="0">
              <a:buNone/>
              <a:defRPr sz="1200">
                <a:solidFill>
                  <a:schemeClr val="bg1"/>
                </a:solidFill>
              </a:defRPr>
            </a:lvl1pPr>
          </a:lstStyle>
          <a:p>
            <a:r>
              <a:rPr lang="de-DE"/>
              <a:t> </a:t>
            </a:r>
          </a:p>
        </p:txBody>
      </p:sp>
      <p:sp>
        <p:nvSpPr>
          <p:cNvPr id="10" name="Textplatzhalter 10">
            <a:extLst>
              <a:ext uri="{FF2B5EF4-FFF2-40B4-BE49-F238E27FC236}">
                <a16:creationId xmlns:a16="http://schemas.microsoft.com/office/drawing/2014/main" id="{5C0496B1-9382-6ACE-BA43-59CE970D2B25}"/>
              </a:ext>
            </a:extLst>
          </p:cNvPr>
          <p:cNvSpPr>
            <a:spLocks noGrp="1"/>
          </p:cNvSpPr>
          <p:nvPr>
            <p:ph type="body" sz="quarter" idx="11" hasCustomPrompt="1"/>
          </p:nvPr>
        </p:nvSpPr>
        <p:spPr>
          <a:xfrm>
            <a:off x="6415668"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Foliennummernplatzhalter 5">
            <a:extLst>
              <a:ext uri="{FF2B5EF4-FFF2-40B4-BE49-F238E27FC236}">
                <a16:creationId xmlns:a16="http://schemas.microsoft.com/office/drawing/2014/main" id="{BAEAF671-715C-83F9-112C-EB2ABADE05F7}"/>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3" name="Grafik 2">
            <a:extLst>
              <a:ext uri="{FF2B5EF4-FFF2-40B4-BE49-F238E27FC236}">
                <a16:creationId xmlns:a16="http://schemas.microsoft.com/office/drawing/2014/main" id="{80422D68-B745-A2EA-301A-0BD10244A2C3}"/>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6" name="Textplatzhalter 13">
            <a:extLst>
              <a:ext uri="{FF2B5EF4-FFF2-40B4-BE49-F238E27FC236}">
                <a16:creationId xmlns:a16="http://schemas.microsoft.com/office/drawing/2014/main" id="{3AB2BAC4-B69B-06E0-08B6-6C12C841F944}"/>
              </a:ext>
            </a:extLst>
          </p:cNvPr>
          <p:cNvSpPr>
            <a:spLocks noGrp="1"/>
          </p:cNvSpPr>
          <p:nvPr>
            <p:ph type="body" sz="quarter" idx="71" hasCustomPrompt="1"/>
          </p:nvPr>
        </p:nvSpPr>
        <p:spPr>
          <a:xfrm>
            <a:off x="6415668" y="2659282"/>
            <a:ext cx="5226929" cy="2661301"/>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
        <p:nvSpPr>
          <p:cNvPr id="4" name="Fußzeilenplatzhalter 1">
            <a:extLst>
              <a:ext uri="{FF2B5EF4-FFF2-40B4-BE49-F238E27FC236}">
                <a16:creationId xmlns:a16="http://schemas.microsoft.com/office/drawing/2014/main" id="{2578CE54-E2F9-10BD-47F2-626486C4DE3A}"/>
              </a:ext>
            </a:extLst>
          </p:cNvPr>
          <p:cNvSpPr>
            <a:spLocks noGrp="1"/>
          </p:cNvSpPr>
          <p:nvPr>
            <p:ph type="ftr" sz="quarter" idx="3"/>
          </p:nvPr>
        </p:nvSpPr>
        <p:spPr>
          <a:xfrm>
            <a:off x="1112451" y="6332963"/>
            <a:ext cx="4233564"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5630877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_Picture_50_left_Orange">
    <p:bg>
      <p:bgPr>
        <a:solidFill>
          <a:schemeClr val="accent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6415668"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tx1"/>
                </a:solidFill>
              </a:defRPr>
            </a:lvl1pPr>
          </a:lstStyle>
          <a:p>
            <a:r>
              <a:rPr lang="de-DE"/>
              <a:t>Double Headline, H1, </a:t>
            </a:r>
            <a:br>
              <a:rPr lang="de-DE"/>
            </a:br>
            <a:r>
              <a:rPr lang="de-DE"/>
              <a:t>36pt Telegraf Regular</a:t>
            </a:r>
          </a:p>
        </p:txBody>
      </p:sp>
      <p:sp>
        <p:nvSpPr>
          <p:cNvPr id="16" name="Bildplatzhalter 15">
            <a:extLst>
              <a:ext uri="{FF2B5EF4-FFF2-40B4-BE49-F238E27FC236}">
                <a16:creationId xmlns:a16="http://schemas.microsoft.com/office/drawing/2014/main" id="{14E64EE0-3E88-6088-A1FC-BB44B5D0BD35}"/>
              </a:ext>
            </a:extLst>
          </p:cNvPr>
          <p:cNvSpPr>
            <a:spLocks noGrp="1"/>
          </p:cNvSpPr>
          <p:nvPr>
            <p:ph type="pic" sz="quarter" idx="15" hasCustomPrompt="1"/>
          </p:nvPr>
        </p:nvSpPr>
        <p:spPr>
          <a:xfrm>
            <a:off x="434135" y="355114"/>
            <a:ext cx="10684113" cy="6502887"/>
          </a:xfrm>
          <a:custGeom>
            <a:avLst/>
            <a:gdLst>
              <a:gd name="connsiteX0" fmla="*/ 1175182 w 10684113"/>
              <a:gd name="connsiteY0" fmla="*/ 0 h 6502887"/>
              <a:gd name="connsiteX1" fmla="*/ 4167257 w 10684113"/>
              <a:gd name="connsiteY1" fmla="*/ 0 h 6502887"/>
              <a:gd name="connsiteX2" fmla="*/ 5342526 w 10684113"/>
              <a:gd name="connsiteY2" fmla="*/ 1175687 h 6502887"/>
              <a:gd name="connsiteX3" fmla="*/ 5342526 w 10684113"/>
              <a:gd name="connsiteY3" fmla="*/ 4169073 h 6502887"/>
              <a:gd name="connsiteX4" fmla="*/ 6517649 w 10684113"/>
              <a:gd name="connsiteY4" fmla="*/ 5344760 h 6502887"/>
              <a:gd name="connsiteX5" fmla="*/ 9509881 w 10684113"/>
              <a:gd name="connsiteY5" fmla="*/ 5344760 h 6502887"/>
              <a:gd name="connsiteX6" fmla="*/ 10678910 w 10684113"/>
              <a:gd name="connsiteY6" fmla="*/ 6400662 h 6502887"/>
              <a:gd name="connsiteX7" fmla="*/ 10684113 w 10684113"/>
              <a:gd name="connsiteY7" fmla="*/ 6502887 h 6502887"/>
              <a:gd name="connsiteX8" fmla="*/ 5341641 w 10684113"/>
              <a:gd name="connsiteY8" fmla="*/ 6502887 h 6502887"/>
              <a:gd name="connsiteX9" fmla="*/ 5336460 w 10684113"/>
              <a:gd name="connsiteY9" fmla="*/ 6400203 h 6502887"/>
              <a:gd name="connsiteX10" fmla="*/ 4167257 w 10684113"/>
              <a:gd name="connsiteY10" fmla="*/ 5344760 h 6502887"/>
              <a:gd name="connsiteX11" fmla="*/ 1175182 w 10684113"/>
              <a:gd name="connsiteY11" fmla="*/ 5344760 h 6502887"/>
              <a:gd name="connsiteX12" fmla="*/ 0 w 10684113"/>
              <a:gd name="connsiteY12" fmla="*/ 4169073 h 6502887"/>
              <a:gd name="connsiteX13" fmla="*/ 0 w 10684113"/>
              <a:gd name="connsiteY13" fmla="*/ 1175687 h 6502887"/>
              <a:gd name="connsiteX14" fmla="*/ 1175182 w 10684113"/>
              <a:gd name="connsiteY14" fmla="*/ 0 h 65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84113" h="6502887">
                <a:moveTo>
                  <a:pt x="1175182" y="0"/>
                </a:moveTo>
                <a:lnTo>
                  <a:pt x="4167257" y="0"/>
                </a:lnTo>
                <a:cubicBezTo>
                  <a:pt x="4816478" y="0"/>
                  <a:pt x="5342526" y="526238"/>
                  <a:pt x="5342526" y="1175687"/>
                </a:cubicBezTo>
                <a:lnTo>
                  <a:pt x="5342526" y="4169073"/>
                </a:lnTo>
                <a:cubicBezTo>
                  <a:pt x="5342526" y="4818521"/>
                  <a:pt x="5868571" y="5344760"/>
                  <a:pt x="6517649" y="5344760"/>
                </a:cubicBezTo>
                <a:lnTo>
                  <a:pt x="9509881" y="5344760"/>
                </a:lnTo>
                <a:cubicBezTo>
                  <a:pt x="10115865" y="5344760"/>
                  <a:pt x="10618454" y="5809706"/>
                  <a:pt x="10678910" y="6400662"/>
                </a:cubicBezTo>
                <a:lnTo>
                  <a:pt x="10684113" y="6502887"/>
                </a:lnTo>
                <a:lnTo>
                  <a:pt x="5341641" y="6502887"/>
                </a:lnTo>
                <a:lnTo>
                  <a:pt x="5336460" y="6400203"/>
                </a:lnTo>
                <a:cubicBezTo>
                  <a:pt x="5276289" y="5807262"/>
                  <a:pt x="4775902" y="5344760"/>
                  <a:pt x="4167257" y="5344760"/>
                </a:cubicBezTo>
                <a:lnTo>
                  <a:pt x="1175182" y="5344760"/>
                </a:lnTo>
                <a:cubicBezTo>
                  <a:pt x="526003" y="5344760"/>
                  <a:pt x="0" y="4818521"/>
                  <a:pt x="0" y="4169073"/>
                </a:cubicBezTo>
                <a:lnTo>
                  <a:pt x="0" y="1175687"/>
                </a:lnTo>
                <a:cubicBezTo>
                  <a:pt x="0" y="526238"/>
                  <a:pt x="526003" y="0"/>
                  <a:pt x="1175182" y="0"/>
                </a:cubicBezTo>
                <a:close/>
              </a:path>
            </a:pathLst>
          </a:custGeom>
          <a:pattFill prst="dkUpDiag">
            <a:fgClr>
              <a:schemeClr val="bg1">
                <a:lumMod val="85000"/>
              </a:schemeClr>
            </a:fgClr>
            <a:bgClr>
              <a:schemeClr val="bg1"/>
            </a:bgClr>
          </a:pattFill>
        </p:spPr>
        <p:txBody>
          <a:bodyPr wrap="square">
            <a:noAutofit/>
          </a:bodyPr>
          <a:lstStyle>
            <a:lvl1pPr marL="0" indent="0">
              <a:buNone/>
              <a:defRPr sz="1200">
                <a:solidFill>
                  <a:schemeClr val="tx1"/>
                </a:solidFill>
              </a:defRPr>
            </a:lvl1pPr>
          </a:lstStyle>
          <a:p>
            <a:r>
              <a:rPr lang="de-DE"/>
              <a:t> </a:t>
            </a:r>
          </a:p>
        </p:txBody>
      </p:sp>
      <p:sp>
        <p:nvSpPr>
          <p:cNvPr id="10" name="Textplatzhalter 10">
            <a:extLst>
              <a:ext uri="{FF2B5EF4-FFF2-40B4-BE49-F238E27FC236}">
                <a16:creationId xmlns:a16="http://schemas.microsoft.com/office/drawing/2014/main" id="{5C0496B1-9382-6ACE-BA43-59CE970D2B25}"/>
              </a:ext>
            </a:extLst>
          </p:cNvPr>
          <p:cNvSpPr>
            <a:spLocks noGrp="1"/>
          </p:cNvSpPr>
          <p:nvPr>
            <p:ph type="body" sz="quarter" idx="11" hasCustomPrompt="1"/>
          </p:nvPr>
        </p:nvSpPr>
        <p:spPr>
          <a:xfrm>
            <a:off x="6415668"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17" name="Fußzeilenplatzhalter 1">
            <a:extLst>
              <a:ext uri="{FF2B5EF4-FFF2-40B4-BE49-F238E27FC236}">
                <a16:creationId xmlns:a16="http://schemas.microsoft.com/office/drawing/2014/main" id="{1388E568-E190-5B84-DD13-86C103E0A4B2}"/>
              </a:ext>
            </a:extLst>
          </p:cNvPr>
          <p:cNvSpPr>
            <a:spLocks noGrp="1"/>
          </p:cNvSpPr>
          <p:nvPr>
            <p:ph type="ftr" sz="quarter" idx="3"/>
          </p:nvPr>
        </p:nvSpPr>
        <p:spPr>
          <a:xfrm>
            <a:off x="1112451" y="6347031"/>
            <a:ext cx="4233564" cy="129600"/>
          </a:xfrm>
          <a:prstGeom prst="rect">
            <a:avLst/>
          </a:prstGeom>
        </p:spPr>
        <p:txBody>
          <a:bodyPr vert="horz" lIns="0" tIns="0" rIns="0" bIns="0" rtlCol="0" anchor="ctr"/>
          <a:lstStyle>
            <a:lvl1pPr algn="r">
              <a:defRPr lang="de-DE" sz="900" kern="1200" smtClean="0">
                <a:solidFill>
                  <a:schemeClr val="tx1"/>
                </a:solidFill>
                <a:latin typeface="PP Telegraf" pitchFamily="2" charset="77"/>
                <a:ea typeface="+mn-ea"/>
                <a:cs typeface="+mn-cs"/>
              </a:defRPr>
            </a:lvl1pPr>
          </a:lstStyle>
          <a:p>
            <a:r>
              <a:rPr lang="en-US" noProof="1"/>
              <a:t>Source</a:t>
            </a:r>
          </a:p>
        </p:txBody>
      </p:sp>
      <p:sp>
        <p:nvSpPr>
          <p:cNvPr id="2" name="Foliennummernplatzhalter 5">
            <a:extLst>
              <a:ext uri="{FF2B5EF4-FFF2-40B4-BE49-F238E27FC236}">
                <a16:creationId xmlns:a16="http://schemas.microsoft.com/office/drawing/2014/main" id="{69DD8473-B99B-FF5F-0AEE-D237061CCB0D}"/>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tx1"/>
                </a:solidFill>
                <a:latin typeface="PP Telegraf" pitchFamily="2" charset="77"/>
              </a:rPr>
              <a:pPr/>
              <a:t>‹Nr.›</a:t>
            </a:fld>
            <a:endParaRPr lang="en-US">
              <a:solidFill>
                <a:schemeClr val="tx1"/>
              </a:solidFill>
              <a:latin typeface="PP Telegraf" pitchFamily="2" charset="77"/>
            </a:endParaRPr>
          </a:p>
        </p:txBody>
      </p:sp>
      <p:sp>
        <p:nvSpPr>
          <p:cNvPr id="3" name="Textplatzhalter 13">
            <a:extLst>
              <a:ext uri="{FF2B5EF4-FFF2-40B4-BE49-F238E27FC236}">
                <a16:creationId xmlns:a16="http://schemas.microsoft.com/office/drawing/2014/main" id="{07D24E38-2957-DB16-EC13-50D4AADA8B9C}"/>
              </a:ext>
            </a:extLst>
          </p:cNvPr>
          <p:cNvSpPr>
            <a:spLocks noGrp="1"/>
          </p:cNvSpPr>
          <p:nvPr>
            <p:ph type="body" sz="quarter" idx="71" hasCustomPrompt="1"/>
          </p:nvPr>
        </p:nvSpPr>
        <p:spPr>
          <a:xfrm>
            <a:off x="6415668" y="2659282"/>
            <a:ext cx="5226929" cy="2661301"/>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19829033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_Picture_50_left_Black">
    <p:bg>
      <p:bgPr>
        <a:solidFill>
          <a:schemeClr val="tx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6415668" y="487979"/>
            <a:ext cx="5245216"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accent1"/>
                </a:solidFill>
              </a:defRPr>
            </a:lvl1pPr>
          </a:lstStyle>
          <a:p>
            <a:r>
              <a:rPr lang="de-DE"/>
              <a:t>Double Headline, H1, </a:t>
            </a:r>
            <a:br>
              <a:rPr lang="de-DE"/>
            </a:br>
            <a:r>
              <a:rPr lang="de-DE"/>
              <a:t>36pt Telegraf Regular</a:t>
            </a:r>
          </a:p>
        </p:txBody>
      </p:sp>
      <p:sp>
        <p:nvSpPr>
          <p:cNvPr id="16" name="Bildplatzhalter 15">
            <a:extLst>
              <a:ext uri="{FF2B5EF4-FFF2-40B4-BE49-F238E27FC236}">
                <a16:creationId xmlns:a16="http://schemas.microsoft.com/office/drawing/2014/main" id="{14E64EE0-3E88-6088-A1FC-BB44B5D0BD35}"/>
              </a:ext>
            </a:extLst>
          </p:cNvPr>
          <p:cNvSpPr>
            <a:spLocks noGrp="1"/>
          </p:cNvSpPr>
          <p:nvPr>
            <p:ph type="pic" sz="quarter" idx="15" hasCustomPrompt="1"/>
          </p:nvPr>
        </p:nvSpPr>
        <p:spPr>
          <a:xfrm>
            <a:off x="434135" y="355114"/>
            <a:ext cx="10684113" cy="6502887"/>
          </a:xfrm>
          <a:custGeom>
            <a:avLst/>
            <a:gdLst>
              <a:gd name="connsiteX0" fmla="*/ 1175182 w 10684113"/>
              <a:gd name="connsiteY0" fmla="*/ 0 h 6502887"/>
              <a:gd name="connsiteX1" fmla="*/ 4167257 w 10684113"/>
              <a:gd name="connsiteY1" fmla="*/ 0 h 6502887"/>
              <a:gd name="connsiteX2" fmla="*/ 5342526 w 10684113"/>
              <a:gd name="connsiteY2" fmla="*/ 1175687 h 6502887"/>
              <a:gd name="connsiteX3" fmla="*/ 5342526 w 10684113"/>
              <a:gd name="connsiteY3" fmla="*/ 4169073 h 6502887"/>
              <a:gd name="connsiteX4" fmla="*/ 6517649 w 10684113"/>
              <a:gd name="connsiteY4" fmla="*/ 5344760 h 6502887"/>
              <a:gd name="connsiteX5" fmla="*/ 9509881 w 10684113"/>
              <a:gd name="connsiteY5" fmla="*/ 5344760 h 6502887"/>
              <a:gd name="connsiteX6" fmla="*/ 10678910 w 10684113"/>
              <a:gd name="connsiteY6" fmla="*/ 6400662 h 6502887"/>
              <a:gd name="connsiteX7" fmla="*/ 10684113 w 10684113"/>
              <a:gd name="connsiteY7" fmla="*/ 6502887 h 6502887"/>
              <a:gd name="connsiteX8" fmla="*/ 5341641 w 10684113"/>
              <a:gd name="connsiteY8" fmla="*/ 6502887 h 6502887"/>
              <a:gd name="connsiteX9" fmla="*/ 5336460 w 10684113"/>
              <a:gd name="connsiteY9" fmla="*/ 6400203 h 6502887"/>
              <a:gd name="connsiteX10" fmla="*/ 4167257 w 10684113"/>
              <a:gd name="connsiteY10" fmla="*/ 5344760 h 6502887"/>
              <a:gd name="connsiteX11" fmla="*/ 1175182 w 10684113"/>
              <a:gd name="connsiteY11" fmla="*/ 5344760 h 6502887"/>
              <a:gd name="connsiteX12" fmla="*/ 0 w 10684113"/>
              <a:gd name="connsiteY12" fmla="*/ 4169073 h 6502887"/>
              <a:gd name="connsiteX13" fmla="*/ 0 w 10684113"/>
              <a:gd name="connsiteY13" fmla="*/ 1175687 h 6502887"/>
              <a:gd name="connsiteX14" fmla="*/ 1175182 w 10684113"/>
              <a:gd name="connsiteY14" fmla="*/ 0 h 65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84113" h="6502887">
                <a:moveTo>
                  <a:pt x="1175182" y="0"/>
                </a:moveTo>
                <a:lnTo>
                  <a:pt x="4167257" y="0"/>
                </a:lnTo>
                <a:cubicBezTo>
                  <a:pt x="4816478" y="0"/>
                  <a:pt x="5342526" y="526238"/>
                  <a:pt x="5342526" y="1175687"/>
                </a:cubicBezTo>
                <a:lnTo>
                  <a:pt x="5342526" y="4169073"/>
                </a:lnTo>
                <a:cubicBezTo>
                  <a:pt x="5342526" y="4818521"/>
                  <a:pt x="5868571" y="5344760"/>
                  <a:pt x="6517649" y="5344760"/>
                </a:cubicBezTo>
                <a:lnTo>
                  <a:pt x="9509881" y="5344760"/>
                </a:lnTo>
                <a:cubicBezTo>
                  <a:pt x="10115865" y="5344760"/>
                  <a:pt x="10618454" y="5809706"/>
                  <a:pt x="10678910" y="6400662"/>
                </a:cubicBezTo>
                <a:lnTo>
                  <a:pt x="10684113" y="6502887"/>
                </a:lnTo>
                <a:lnTo>
                  <a:pt x="5341641" y="6502887"/>
                </a:lnTo>
                <a:lnTo>
                  <a:pt x="5336460" y="6400203"/>
                </a:lnTo>
                <a:cubicBezTo>
                  <a:pt x="5276289" y="5807262"/>
                  <a:pt x="4775902" y="5344760"/>
                  <a:pt x="4167257" y="5344760"/>
                </a:cubicBezTo>
                <a:lnTo>
                  <a:pt x="1175182" y="5344760"/>
                </a:lnTo>
                <a:cubicBezTo>
                  <a:pt x="526003" y="5344760"/>
                  <a:pt x="0" y="4818521"/>
                  <a:pt x="0" y="4169073"/>
                </a:cubicBezTo>
                <a:lnTo>
                  <a:pt x="0" y="1175687"/>
                </a:lnTo>
                <a:cubicBezTo>
                  <a:pt x="0" y="526238"/>
                  <a:pt x="526003" y="0"/>
                  <a:pt x="1175182" y="0"/>
                </a:cubicBezTo>
                <a:close/>
              </a:path>
            </a:pathLst>
          </a:custGeom>
          <a:pattFill prst="dkUpDiag">
            <a:fgClr>
              <a:schemeClr val="bg1">
                <a:lumMod val="85000"/>
              </a:schemeClr>
            </a:fgClr>
            <a:bgClr>
              <a:schemeClr val="bg1"/>
            </a:bgClr>
          </a:pattFill>
        </p:spPr>
        <p:txBody>
          <a:bodyPr wrap="square">
            <a:noAutofit/>
          </a:bodyPr>
          <a:lstStyle>
            <a:lvl1pPr marL="0" indent="0">
              <a:buNone/>
              <a:defRPr sz="1200">
                <a:solidFill>
                  <a:schemeClr val="bg1"/>
                </a:solidFill>
              </a:defRPr>
            </a:lvl1pPr>
          </a:lstStyle>
          <a:p>
            <a:r>
              <a:rPr lang="de-DE"/>
              <a:t> </a:t>
            </a:r>
          </a:p>
        </p:txBody>
      </p:sp>
      <p:sp>
        <p:nvSpPr>
          <p:cNvPr id="10" name="Textplatzhalter 10">
            <a:extLst>
              <a:ext uri="{FF2B5EF4-FFF2-40B4-BE49-F238E27FC236}">
                <a16:creationId xmlns:a16="http://schemas.microsoft.com/office/drawing/2014/main" id="{5C0496B1-9382-6ACE-BA43-59CE970D2B25}"/>
              </a:ext>
            </a:extLst>
          </p:cNvPr>
          <p:cNvSpPr>
            <a:spLocks noGrp="1"/>
          </p:cNvSpPr>
          <p:nvPr>
            <p:ph type="body" sz="quarter" idx="11" hasCustomPrompt="1"/>
          </p:nvPr>
        </p:nvSpPr>
        <p:spPr>
          <a:xfrm>
            <a:off x="6415668" y="1774069"/>
            <a:ext cx="5226929" cy="682910"/>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17" name="Fußzeilenplatzhalter 1">
            <a:extLst>
              <a:ext uri="{FF2B5EF4-FFF2-40B4-BE49-F238E27FC236}">
                <a16:creationId xmlns:a16="http://schemas.microsoft.com/office/drawing/2014/main" id="{1388E568-E190-5B84-DD13-86C103E0A4B2}"/>
              </a:ext>
            </a:extLst>
          </p:cNvPr>
          <p:cNvSpPr>
            <a:spLocks noGrp="1"/>
          </p:cNvSpPr>
          <p:nvPr>
            <p:ph type="ftr" sz="quarter" idx="3"/>
          </p:nvPr>
        </p:nvSpPr>
        <p:spPr>
          <a:xfrm>
            <a:off x="1112451" y="6347031"/>
            <a:ext cx="4233564"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2" name="Foliennummernplatzhalter 5">
            <a:extLst>
              <a:ext uri="{FF2B5EF4-FFF2-40B4-BE49-F238E27FC236}">
                <a16:creationId xmlns:a16="http://schemas.microsoft.com/office/drawing/2014/main" id="{BAEAF671-715C-83F9-112C-EB2ABADE05F7}"/>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3" name="Grafik 2">
            <a:extLst>
              <a:ext uri="{FF2B5EF4-FFF2-40B4-BE49-F238E27FC236}">
                <a16:creationId xmlns:a16="http://schemas.microsoft.com/office/drawing/2014/main" id="{80422D68-B745-A2EA-301A-0BD10244A2C3}"/>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4" name="Textplatzhalter 13">
            <a:extLst>
              <a:ext uri="{FF2B5EF4-FFF2-40B4-BE49-F238E27FC236}">
                <a16:creationId xmlns:a16="http://schemas.microsoft.com/office/drawing/2014/main" id="{E9AF1998-0E67-CCF5-C858-4DC123B82228}"/>
              </a:ext>
            </a:extLst>
          </p:cNvPr>
          <p:cNvSpPr>
            <a:spLocks noGrp="1"/>
          </p:cNvSpPr>
          <p:nvPr>
            <p:ph type="body" sz="quarter" idx="71" hasCustomPrompt="1"/>
          </p:nvPr>
        </p:nvSpPr>
        <p:spPr>
          <a:xfrm>
            <a:off x="6415668" y="2659282"/>
            <a:ext cx="5226929" cy="2661301"/>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p:txBody>
      </p:sp>
    </p:spTree>
    <p:extLst>
      <p:ext uri="{BB962C8B-B14F-4D97-AF65-F5344CB8AC3E}">
        <p14:creationId xmlns:p14="http://schemas.microsoft.com/office/powerpoint/2010/main" val="38087956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_Picture_2_Columns_White">
    <p:bg>
      <p:bgPr>
        <a:solidFill>
          <a:schemeClr val="bg1"/>
        </a:solidFill>
        <a:effectLst/>
      </p:bgPr>
    </p:bg>
    <p:spTree>
      <p:nvGrpSpPr>
        <p:cNvPr id="1" name=""/>
        <p:cNvGrpSpPr/>
        <p:nvPr/>
      </p:nvGrpSpPr>
      <p:grpSpPr>
        <a:xfrm>
          <a:off x="0" y="0"/>
          <a:ext cx="0" cy="0"/>
          <a:chOff x="0" y="0"/>
          <a:chExt cx="0" cy="0"/>
        </a:xfrm>
      </p:grpSpPr>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546600" y="1774069"/>
            <a:ext cx="5112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2" name="Bildplatzhalter 12">
            <a:extLst>
              <a:ext uri="{FF2B5EF4-FFF2-40B4-BE49-F238E27FC236}">
                <a16:creationId xmlns:a16="http://schemas.microsoft.com/office/drawing/2014/main" id="{359F7EF3-477B-980D-5A22-2CD259F9F336}"/>
              </a:ext>
            </a:extLst>
          </p:cNvPr>
          <p:cNvSpPr>
            <a:spLocks noGrp="1"/>
          </p:cNvSpPr>
          <p:nvPr>
            <p:ph type="pic" sz="quarter" idx="72" hasCustomPrompt="1"/>
          </p:nvPr>
        </p:nvSpPr>
        <p:spPr>
          <a:xfrm>
            <a:off x="531116" y="1774068"/>
            <a:ext cx="5112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4" name="Textplatzhalter 13">
            <a:extLst>
              <a:ext uri="{FF2B5EF4-FFF2-40B4-BE49-F238E27FC236}">
                <a16:creationId xmlns:a16="http://schemas.microsoft.com/office/drawing/2014/main" id="{423C3C59-B364-BC0D-383B-065406BC6A57}"/>
              </a:ext>
            </a:extLst>
          </p:cNvPr>
          <p:cNvSpPr>
            <a:spLocks noGrp="1"/>
          </p:cNvSpPr>
          <p:nvPr>
            <p:ph type="body" sz="quarter" idx="71" hasCustomPrompt="1"/>
          </p:nvPr>
        </p:nvSpPr>
        <p:spPr>
          <a:xfrm>
            <a:off x="549403" y="4517322"/>
            <a:ext cx="5093713" cy="11538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a:t>
            </a:r>
          </a:p>
        </p:txBody>
      </p:sp>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3723549"/>
            <a:ext cx="509371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3" name="Textplatzhalter 13">
            <a:extLst>
              <a:ext uri="{FF2B5EF4-FFF2-40B4-BE49-F238E27FC236}">
                <a16:creationId xmlns:a16="http://schemas.microsoft.com/office/drawing/2014/main" id="{4AAF7E5B-EDE7-16C0-9F0A-A069F3A929A7}"/>
              </a:ext>
            </a:extLst>
          </p:cNvPr>
          <p:cNvSpPr>
            <a:spLocks noGrp="1"/>
          </p:cNvSpPr>
          <p:nvPr>
            <p:ph type="body" sz="quarter" idx="73" hasCustomPrompt="1"/>
          </p:nvPr>
        </p:nvSpPr>
        <p:spPr>
          <a:xfrm>
            <a:off x="6546600" y="4517322"/>
            <a:ext cx="5093713" cy="11538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a:t>
            </a:r>
          </a:p>
        </p:txBody>
      </p:sp>
      <p:sp>
        <p:nvSpPr>
          <p:cNvPr id="5" name="Textplatzhalter 10">
            <a:extLst>
              <a:ext uri="{FF2B5EF4-FFF2-40B4-BE49-F238E27FC236}">
                <a16:creationId xmlns:a16="http://schemas.microsoft.com/office/drawing/2014/main" id="{22CB5B41-CE17-9E31-7AF4-D933523F7D5E}"/>
              </a:ext>
            </a:extLst>
          </p:cNvPr>
          <p:cNvSpPr>
            <a:spLocks noGrp="1"/>
          </p:cNvSpPr>
          <p:nvPr>
            <p:ph type="body" sz="quarter" idx="74" hasCustomPrompt="1"/>
          </p:nvPr>
        </p:nvSpPr>
        <p:spPr>
          <a:xfrm>
            <a:off x="6546600" y="3723549"/>
            <a:ext cx="509371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7" name="Fußzeilenplatzhalter 1">
            <a:extLst>
              <a:ext uri="{FF2B5EF4-FFF2-40B4-BE49-F238E27FC236}">
                <a16:creationId xmlns:a16="http://schemas.microsoft.com/office/drawing/2014/main" id="{E99C6D13-AA58-3C91-CA6B-C0F77BC27E11}"/>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38952880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_Picture_2_Columns_Blue">
    <p:bg>
      <p:bgPr>
        <a:solidFill>
          <a:schemeClr val="tx2"/>
        </a:solidFill>
        <a:effectLst/>
      </p:bgPr>
    </p:bg>
    <p:spTree>
      <p:nvGrpSpPr>
        <p:cNvPr id="1" name=""/>
        <p:cNvGrpSpPr/>
        <p:nvPr/>
      </p:nvGrpSpPr>
      <p:grpSpPr>
        <a:xfrm>
          <a:off x="0" y="0"/>
          <a:ext cx="0" cy="0"/>
          <a:chOff x="0" y="0"/>
          <a:chExt cx="0" cy="0"/>
        </a:xfrm>
      </p:grpSpPr>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6546600" y="1774069"/>
            <a:ext cx="5112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2" name="Bildplatzhalter 12">
            <a:extLst>
              <a:ext uri="{FF2B5EF4-FFF2-40B4-BE49-F238E27FC236}">
                <a16:creationId xmlns:a16="http://schemas.microsoft.com/office/drawing/2014/main" id="{359F7EF3-477B-980D-5A22-2CD259F9F336}"/>
              </a:ext>
            </a:extLst>
          </p:cNvPr>
          <p:cNvSpPr>
            <a:spLocks noGrp="1"/>
          </p:cNvSpPr>
          <p:nvPr>
            <p:ph type="pic" sz="quarter" idx="72" hasCustomPrompt="1"/>
          </p:nvPr>
        </p:nvSpPr>
        <p:spPr>
          <a:xfrm>
            <a:off x="531116" y="1774068"/>
            <a:ext cx="5112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3723549"/>
            <a:ext cx="509371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5" name="Textplatzhalter 10">
            <a:extLst>
              <a:ext uri="{FF2B5EF4-FFF2-40B4-BE49-F238E27FC236}">
                <a16:creationId xmlns:a16="http://schemas.microsoft.com/office/drawing/2014/main" id="{22CB5B41-CE17-9E31-7AF4-D933523F7D5E}"/>
              </a:ext>
            </a:extLst>
          </p:cNvPr>
          <p:cNvSpPr>
            <a:spLocks noGrp="1"/>
          </p:cNvSpPr>
          <p:nvPr>
            <p:ph type="body" sz="quarter" idx="74" hasCustomPrompt="1"/>
          </p:nvPr>
        </p:nvSpPr>
        <p:spPr>
          <a:xfrm>
            <a:off x="6546600" y="3723549"/>
            <a:ext cx="509371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6" name="Fußzeilenplatzhalter 1">
            <a:extLst>
              <a:ext uri="{FF2B5EF4-FFF2-40B4-BE49-F238E27FC236}">
                <a16:creationId xmlns:a16="http://schemas.microsoft.com/office/drawing/2014/main" id="{AC240D2F-BFFD-C2F5-5BC9-4B333EC05EB8}"/>
              </a:ext>
            </a:extLst>
          </p:cNvPr>
          <p:cNvSpPr>
            <a:spLocks noGrp="1"/>
          </p:cNvSpPr>
          <p:nvPr>
            <p:ph type="ftr" sz="quarter" idx="3"/>
          </p:nvPr>
        </p:nvSpPr>
        <p:spPr>
          <a:xfrm>
            <a:off x="1858617" y="6347031"/>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pic>
        <p:nvPicPr>
          <p:cNvPr id="7" name="Grafik 6">
            <a:extLst>
              <a:ext uri="{FF2B5EF4-FFF2-40B4-BE49-F238E27FC236}">
                <a16:creationId xmlns:a16="http://schemas.microsoft.com/office/drawing/2014/main" id="{F0C0B0CF-E527-AFAA-AAB4-2C23B87452B3}"/>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9" name="Foliennummernplatzhalter 5">
            <a:extLst>
              <a:ext uri="{FF2B5EF4-FFF2-40B4-BE49-F238E27FC236}">
                <a16:creationId xmlns:a16="http://schemas.microsoft.com/office/drawing/2014/main" id="{E023B8BA-9825-0C74-7813-0E02C83C536B}"/>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10" name="Textplatzhalter 13">
            <a:extLst>
              <a:ext uri="{FF2B5EF4-FFF2-40B4-BE49-F238E27FC236}">
                <a16:creationId xmlns:a16="http://schemas.microsoft.com/office/drawing/2014/main" id="{C1DD2849-22A3-401A-A53D-C0742A60772F}"/>
              </a:ext>
            </a:extLst>
          </p:cNvPr>
          <p:cNvSpPr>
            <a:spLocks noGrp="1"/>
          </p:cNvSpPr>
          <p:nvPr>
            <p:ph type="body" sz="quarter" idx="71" hasCustomPrompt="1"/>
          </p:nvPr>
        </p:nvSpPr>
        <p:spPr>
          <a:xfrm>
            <a:off x="549403" y="4517322"/>
            <a:ext cx="5093713"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a:t>
            </a:r>
          </a:p>
        </p:txBody>
      </p:sp>
      <p:sp>
        <p:nvSpPr>
          <p:cNvPr id="11" name="Textplatzhalter 13">
            <a:extLst>
              <a:ext uri="{FF2B5EF4-FFF2-40B4-BE49-F238E27FC236}">
                <a16:creationId xmlns:a16="http://schemas.microsoft.com/office/drawing/2014/main" id="{F9FDBFD8-BEF6-74FC-F696-F94821B798B8}"/>
              </a:ext>
            </a:extLst>
          </p:cNvPr>
          <p:cNvSpPr>
            <a:spLocks noGrp="1"/>
          </p:cNvSpPr>
          <p:nvPr>
            <p:ph type="body" sz="quarter" idx="73" hasCustomPrompt="1"/>
          </p:nvPr>
        </p:nvSpPr>
        <p:spPr>
          <a:xfrm>
            <a:off x="6546600" y="4517322"/>
            <a:ext cx="5093713"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a:t>
            </a:r>
          </a:p>
        </p:txBody>
      </p:sp>
    </p:spTree>
    <p:extLst>
      <p:ext uri="{BB962C8B-B14F-4D97-AF65-F5344CB8AC3E}">
        <p14:creationId xmlns:p14="http://schemas.microsoft.com/office/powerpoint/2010/main" val="5734881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_Picture_3_Columns">
    <p:bg>
      <p:bgPr>
        <a:solidFill>
          <a:schemeClr val="bg1"/>
        </a:solidFill>
        <a:effectLst/>
      </p:bgPr>
    </p:bg>
    <p:spTree>
      <p:nvGrpSpPr>
        <p:cNvPr id="1" name=""/>
        <p:cNvGrpSpPr/>
        <p:nvPr/>
      </p:nvGrpSpPr>
      <p:grpSpPr>
        <a:xfrm>
          <a:off x="0" y="0"/>
          <a:ext cx="0" cy="0"/>
          <a:chOff x="0" y="0"/>
          <a:chExt cx="0" cy="0"/>
        </a:xfrm>
      </p:grpSpPr>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4523615" y="1757412"/>
            <a:ext cx="3126484"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2" name="Bildplatzhalter 12">
            <a:extLst>
              <a:ext uri="{FF2B5EF4-FFF2-40B4-BE49-F238E27FC236}">
                <a16:creationId xmlns:a16="http://schemas.microsoft.com/office/drawing/2014/main" id="{359F7EF3-477B-980D-5A22-2CD259F9F336}"/>
              </a:ext>
            </a:extLst>
          </p:cNvPr>
          <p:cNvSpPr>
            <a:spLocks noGrp="1"/>
          </p:cNvSpPr>
          <p:nvPr>
            <p:ph type="pic" sz="quarter" idx="72" hasCustomPrompt="1"/>
          </p:nvPr>
        </p:nvSpPr>
        <p:spPr>
          <a:xfrm>
            <a:off x="531116" y="1774068"/>
            <a:ext cx="3126484"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4" name="Textplatzhalter 13">
            <a:extLst>
              <a:ext uri="{FF2B5EF4-FFF2-40B4-BE49-F238E27FC236}">
                <a16:creationId xmlns:a16="http://schemas.microsoft.com/office/drawing/2014/main" id="{423C3C59-B364-BC0D-383B-065406BC6A57}"/>
              </a:ext>
            </a:extLst>
          </p:cNvPr>
          <p:cNvSpPr>
            <a:spLocks noGrp="1"/>
          </p:cNvSpPr>
          <p:nvPr>
            <p:ph type="body" sz="quarter" idx="71" hasCustomPrompt="1"/>
          </p:nvPr>
        </p:nvSpPr>
        <p:spPr>
          <a:xfrm>
            <a:off x="549403" y="4500665"/>
            <a:ext cx="3105749" cy="11538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3729752"/>
            <a:ext cx="3105749"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3" name="Textplatzhalter 13">
            <a:extLst>
              <a:ext uri="{FF2B5EF4-FFF2-40B4-BE49-F238E27FC236}">
                <a16:creationId xmlns:a16="http://schemas.microsoft.com/office/drawing/2014/main" id="{4AAF7E5B-EDE7-16C0-9F0A-A069F3A929A7}"/>
              </a:ext>
            </a:extLst>
          </p:cNvPr>
          <p:cNvSpPr>
            <a:spLocks noGrp="1"/>
          </p:cNvSpPr>
          <p:nvPr>
            <p:ph type="body" sz="quarter" idx="73" hasCustomPrompt="1"/>
          </p:nvPr>
        </p:nvSpPr>
        <p:spPr>
          <a:xfrm>
            <a:off x="4523615" y="4500665"/>
            <a:ext cx="3105749" cy="11538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5" name="Textplatzhalter 10">
            <a:extLst>
              <a:ext uri="{FF2B5EF4-FFF2-40B4-BE49-F238E27FC236}">
                <a16:creationId xmlns:a16="http://schemas.microsoft.com/office/drawing/2014/main" id="{22CB5B41-CE17-9E31-7AF4-D933523F7D5E}"/>
              </a:ext>
            </a:extLst>
          </p:cNvPr>
          <p:cNvSpPr>
            <a:spLocks noGrp="1"/>
          </p:cNvSpPr>
          <p:nvPr>
            <p:ph type="body" sz="quarter" idx="74" hasCustomPrompt="1"/>
          </p:nvPr>
        </p:nvSpPr>
        <p:spPr>
          <a:xfrm>
            <a:off x="4523615" y="3729752"/>
            <a:ext cx="3105749"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6" name="Bildplatzhalter 12">
            <a:extLst>
              <a:ext uri="{FF2B5EF4-FFF2-40B4-BE49-F238E27FC236}">
                <a16:creationId xmlns:a16="http://schemas.microsoft.com/office/drawing/2014/main" id="{895C2A98-54B4-2A2D-7835-53769DA590F6}"/>
              </a:ext>
            </a:extLst>
          </p:cNvPr>
          <p:cNvSpPr>
            <a:spLocks noGrp="1"/>
          </p:cNvSpPr>
          <p:nvPr>
            <p:ph type="pic" sz="quarter" idx="75" hasCustomPrompt="1"/>
          </p:nvPr>
        </p:nvSpPr>
        <p:spPr>
          <a:xfrm>
            <a:off x="8516113" y="1757410"/>
            <a:ext cx="3126484"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7" name="Textplatzhalter 13">
            <a:extLst>
              <a:ext uri="{FF2B5EF4-FFF2-40B4-BE49-F238E27FC236}">
                <a16:creationId xmlns:a16="http://schemas.microsoft.com/office/drawing/2014/main" id="{6E8D94E8-2E9C-F41E-F618-E9536E3FC939}"/>
              </a:ext>
            </a:extLst>
          </p:cNvPr>
          <p:cNvSpPr>
            <a:spLocks noGrp="1"/>
          </p:cNvSpPr>
          <p:nvPr>
            <p:ph type="body" sz="quarter" idx="76" hasCustomPrompt="1"/>
          </p:nvPr>
        </p:nvSpPr>
        <p:spPr>
          <a:xfrm>
            <a:off x="8516113" y="4500665"/>
            <a:ext cx="3105749" cy="11538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9" name="Textplatzhalter 10">
            <a:extLst>
              <a:ext uri="{FF2B5EF4-FFF2-40B4-BE49-F238E27FC236}">
                <a16:creationId xmlns:a16="http://schemas.microsoft.com/office/drawing/2014/main" id="{FAE6EC14-E967-37DC-DEA0-BABDA156F3D5}"/>
              </a:ext>
            </a:extLst>
          </p:cNvPr>
          <p:cNvSpPr>
            <a:spLocks noGrp="1"/>
          </p:cNvSpPr>
          <p:nvPr>
            <p:ph type="body" sz="quarter" idx="77" hasCustomPrompt="1"/>
          </p:nvPr>
        </p:nvSpPr>
        <p:spPr>
          <a:xfrm>
            <a:off x="8516113" y="3729752"/>
            <a:ext cx="3105749"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11" name="Fußzeilenplatzhalter 1">
            <a:extLst>
              <a:ext uri="{FF2B5EF4-FFF2-40B4-BE49-F238E27FC236}">
                <a16:creationId xmlns:a16="http://schemas.microsoft.com/office/drawing/2014/main" id="{8A3DD946-BE9D-EBC2-4CBD-8AA19CD8A6A3}"/>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4597247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_Picture_3_Columns">
    <p:bg>
      <p:bgPr>
        <a:solidFill>
          <a:schemeClr val="tx2"/>
        </a:solidFill>
        <a:effectLst/>
      </p:bgPr>
    </p:bg>
    <p:spTree>
      <p:nvGrpSpPr>
        <p:cNvPr id="1" name=""/>
        <p:cNvGrpSpPr/>
        <p:nvPr/>
      </p:nvGrpSpPr>
      <p:grpSpPr>
        <a:xfrm>
          <a:off x="0" y="0"/>
          <a:ext cx="0" cy="0"/>
          <a:chOff x="0" y="0"/>
          <a:chExt cx="0" cy="0"/>
        </a:xfrm>
      </p:grpSpPr>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4523615" y="1757412"/>
            <a:ext cx="3126484"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2" name="Bildplatzhalter 12">
            <a:extLst>
              <a:ext uri="{FF2B5EF4-FFF2-40B4-BE49-F238E27FC236}">
                <a16:creationId xmlns:a16="http://schemas.microsoft.com/office/drawing/2014/main" id="{359F7EF3-477B-980D-5A22-2CD259F9F336}"/>
              </a:ext>
            </a:extLst>
          </p:cNvPr>
          <p:cNvSpPr>
            <a:spLocks noGrp="1"/>
          </p:cNvSpPr>
          <p:nvPr>
            <p:ph type="pic" sz="quarter" idx="72" hasCustomPrompt="1"/>
          </p:nvPr>
        </p:nvSpPr>
        <p:spPr>
          <a:xfrm>
            <a:off x="531116" y="1774068"/>
            <a:ext cx="3126484"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sp>
        <p:nvSpPr>
          <p:cNvPr id="16" name="Textplatzhalter 10">
            <a:extLst>
              <a:ext uri="{FF2B5EF4-FFF2-40B4-BE49-F238E27FC236}">
                <a16:creationId xmlns:a16="http://schemas.microsoft.com/office/drawing/2014/main" id="{33051AB8-16EE-990F-0703-4B437EAE0CCB}"/>
              </a:ext>
            </a:extLst>
          </p:cNvPr>
          <p:cNvSpPr>
            <a:spLocks noGrp="1"/>
          </p:cNvSpPr>
          <p:nvPr>
            <p:ph type="body" sz="quarter" idx="11" hasCustomPrompt="1"/>
          </p:nvPr>
        </p:nvSpPr>
        <p:spPr>
          <a:xfrm>
            <a:off x="549403" y="3729752"/>
            <a:ext cx="3105749"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5" name="Textplatzhalter 10">
            <a:extLst>
              <a:ext uri="{FF2B5EF4-FFF2-40B4-BE49-F238E27FC236}">
                <a16:creationId xmlns:a16="http://schemas.microsoft.com/office/drawing/2014/main" id="{22CB5B41-CE17-9E31-7AF4-D933523F7D5E}"/>
              </a:ext>
            </a:extLst>
          </p:cNvPr>
          <p:cNvSpPr>
            <a:spLocks noGrp="1"/>
          </p:cNvSpPr>
          <p:nvPr>
            <p:ph type="body" sz="quarter" idx="74" hasCustomPrompt="1"/>
          </p:nvPr>
        </p:nvSpPr>
        <p:spPr>
          <a:xfrm>
            <a:off x="4523615" y="3729752"/>
            <a:ext cx="3105749"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6" name="Bildplatzhalter 12">
            <a:extLst>
              <a:ext uri="{FF2B5EF4-FFF2-40B4-BE49-F238E27FC236}">
                <a16:creationId xmlns:a16="http://schemas.microsoft.com/office/drawing/2014/main" id="{895C2A98-54B4-2A2D-7835-53769DA590F6}"/>
              </a:ext>
            </a:extLst>
          </p:cNvPr>
          <p:cNvSpPr>
            <a:spLocks noGrp="1"/>
          </p:cNvSpPr>
          <p:nvPr>
            <p:ph type="pic" sz="quarter" idx="75" hasCustomPrompt="1"/>
          </p:nvPr>
        </p:nvSpPr>
        <p:spPr>
          <a:xfrm>
            <a:off x="8516113" y="1757410"/>
            <a:ext cx="3126484"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9" name="Textplatzhalter 10">
            <a:extLst>
              <a:ext uri="{FF2B5EF4-FFF2-40B4-BE49-F238E27FC236}">
                <a16:creationId xmlns:a16="http://schemas.microsoft.com/office/drawing/2014/main" id="{FAE6EC14-E967-37DC-DEA0-BABDA156F3D5}"/>
              </a:ext>
            </a:extLst>
          </p:cNvPr>
          <p:cNvSpPr>
            <a:spLocks noGrp="1"/>
          </p:cNvSpPr>
          <p:nvPr>
            <p:ph type="body" sz="quarter" idx="77" hasCustomPrompt="1"/>
          </p:nvPr>
        </p:nvSpPr>
        <p:spPr>
          <a:xfrm>
            <a:off x="8516113" y="3729752"/>
            <a:ext cx="3105749"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10" name="Fußzeilenplatzhalter 1">
            <a:extLst>
              <a:ext uri="{FF2B5EF4-FFF2-40B4-BE49-F238E27FC236}">
                <a16:creationId xmlns:a16="http://schemas.microsoft.com/office/drawing/2014/main" id="{1902FA80-8EF6-7B12-CAF5-F4125E751F17}"/>
              </a:ext>
            </a:extLst>
          </p:cNvPr>
          <p:cNvSpPr>
            <a:spLocks noGrp="1"/>
          </p:cNvSpPr>
          <p:nvPr>
            <p:ph type="ftr" sz="quarter" idx="3"/>
          </p:nvPr>
        </p:nvSpPr>
        <p:spPr>
          <a:xfrm>
            <a:off x="1858617" y="6347031"/>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pic>
        <p:nvPicPr>
          <p:cNvPr id="11" name="Grafik 10">
            <a:extLst>
              <a:ext uri="{FF2B5EF4-FFF2-40B4-BE49-F238E27FC236}">
                <a16:creationId xmlns:a16="http://schemas.microsoft.com/office/drawing/2014/main" id="{7B0AFBCE-6394-DF6D-C257-516C9D797F8C}"/>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12" name="Foliennummernplatzhalter 5">
            <a:extLst>
              <a:ext uri="{FF2B5EF4-FFF2-40B4-BE49-F238E27FC236}">
                <a16:creationId xmlns:a16="http://schemas.microsoft.com/office/drawing/2014/main" id="{2EFF15AB-E32C-0BAD-EF85-69455970F92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13" name="Textplatzhalter 13">
            <a:extLst>
              <a:ext uri="{FF2B5EF4-FFF2-40B4-BE49-F238E27FC236}">
                <a16:creationId xmlns:a16="http://schemas.microsoft.com/office/drawing/2014/main" id="{87D3DFCA-D2BE-5B89-D043-BAE702E14F8B}"/>
              </a:ext>
            </a:extLst>
          </p:cNvPr>
          <p:cNvSpPr>
            <a:spLocks noGrp="1"/>
          </p:cNvSpPr>
          <p:nvPr>
            <p:ph type="body" sz="quarter" idx="71" hasCustomPrompt="1"/>
          </p:nvPr>
        </p:nvSpPr>
        <p:spPr>
          <a:xfrm>
            <a:off x="549403" y="4500665"/>
            <a:ext cx="3105749"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15" name="Textplatzhalter 13">
            <a:extLst>
              <a:ext uri="{FF2B5EF4-FFF2-40B4-BE49-F238E27FC236}">
                <a16:creationId xmlns:a16="http://schemas.microsoft.com/office/drawing/2014/main" id="{F0435A2E-1F51-3FD6-F85F-A3248D18DBE8}"/>
              </a:ext>
            </a:extLst>
          </p:cNvPr>
          <p:cNvSpPr>
            <a:spLocks noGrp="1"/>
          </p:cNvSpPr>
          <p:nvPr>
            <p:ph type="body" sz="quarter" idx="73" hasCustomPrompt="1"/>
          </p:nvPr>
        </p:nvSpPr>
        <p:spPr>
          <a:xfrm>
            <a:off x="4523615" y="4500665"/>
            <a:ext cx="3105749"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17" name="Textplatzhalter 13">
            <a:extLst>
              <a:ext uri="{FF2B5EF4-FFF2-40B4-BE49-F238E27FC236}">
                <a16:creationId xmlns:a16="http://schemas.microsoft.com/office/drawing/2014/main" id="{2F95A45B-27F6-8BF5-07B1-3158AF3A8407}"/>
              </a:ext>
            </a:extLst>
          </p:cNvPr>
          <p:cNvSpPr>
            <a:spLocks noGrp="1"/>
          </p:cNvSpPr>
          <p:nvPr>
            <p:ph type="body" sz="quarter" idx="76" hasCustomPrompt="1"/>
          </p:nvPr>
        </p:nvSpPr>
        <p:spPr>
          <a:xfrm>
            <a:off x="8516113" y="4500665"/>
            <a:ext cx="3105749"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Tree>
    <p:extLst>
      <p:ext uri="{BB962C8B-B14F-4D97-AF65-F5344CB8AC3E}">
        <p14:creationId xmlns:p14="http://schemas.microsoft.com/office/powerpoint/2010/main" val="9611506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V1_Blue">
    <p:bg>
      <p:bgPr>
        <a:solidFill>
          <a:schemeClr val="tx2"/>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B01AB9BF-2E9B-A695-AFE9-8A97DB1110FB}"/>
              </a:ext>
            </a:extLst>
          </p:cNvPr>
          <p:cNvSpPr>
            <a:spLocks noGrp="1"/>
          </p:cNvSpPr>
          <p:nvPr>
            <p:ph type="pic" sz="quarter" idx="13" hasCustomPrompt="1"/>
          </p:nvPr>
        </p:nvSpPr>
        <p:spPr>
          <a:xfrm flipH="1">
            <a:off x="-5405" y="0"/>
            <a:ext cx="8981375" cy="6858000"/>
          </a:xfrm>
          <a:custGeom>
            <a:avLst/>
            <a:gdLst>
              <a:gd name="connsiteX0" fmla="*/ 743 w 8981375"/>
              <a:gd name="connsiteY0" fmla="*/ 0 h 6858000"/>
              <a:gd name="connsiteX1" fmla="*/ 5403421 w 8981375"/>
              <a:gd name="connsiteY1" fmla="*/ 0 h 6858000"/>
              <a:gd name="connsiteX2" fmla="*/ 5403979 w 8981375"/>
              <a:gd name="connsiteY2" fmla="*/ 192593 h 6858000"/>
              <a:gd name="connsiteX3" fmla="*/ 6658077 w 8981375"/>
              <a:gd name="connsiteY3" fmla="*/ 1445610 h 6858000"/>
              <a:gd name="connsiteX4" fmla="*/ 8981375 w 8981375"/>
              <a:gd name="connsiteY4" fmla="*/ 1442906 h 6858000"/>
              <a:gd name="connsiteX5" fmla="*/ 8981375 w 8981375"/>
              <a:gd name="connsiteY5" fmla="*/ 6854018 h 6858000"/>
              <a:gd name="connsiteX6" fmla="*/ 6818583 w 8981375"/>
              <a:gd name="connsiteY6" fmla="*/ 6858000 h 6858000"/>
              <a:gd name="connsiteX7" fmla="*/ 5412707 w 8981375"/>
              <a:gd name="connsiteY7" fmla="*/ 5647472 h 6858000"/>
              <a:gd name="connsiteX8" fmla="*/ 5409080 w 8981375"/>
              <a:gd name="connsiteY8" fmla="*/ 2718233 h 6858000"/>
              <a:gd name="connsiteX9" fmla="*/ 4031193 w 8981375"/>
              <a:gd name="connsiteY9" fmla="*/ 1433097 h 6858000"/>
              <a:gd name="connsiteX10" fmla="*/ 1442222 w 8981375"/>
              <a:gd name="connsiteY10" fmla="*/ 1438389 h 6858000"/>
              <a:gd name="connsiteX11" fmla="*/ 0 w 8981375"/>
              <a:gd name="connsiteY11" fmla="*/ 1972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375" h="6858000">
                <a:moveTo>
                  <a:pt x="743" y="0"/>
                </a:moveTo>
                <a:lnTo>
                  <a:pt x="5403421" y="0"/>
                </a:lnTo>
                <a:lnTo>
                  <a:pt x="5403979" y="192593"/>
                </a:lnTo>
                <a:cubicBezTo>
                  <a:pt x="5422275" y="877517"/>
                  <a:pt x="5872285" y="1452803"/>
                  <a:pt x="6658077" y="1445610"/>
                </a:cubicBezTo>
                <a:lnTo>
                  <a:pt x="8981375" y="1442906"/>
                </a:lnTo>
                <a:lnTo>
                  <a:pt x="8981375" y="6854018"/>
                </a:lnTo>
                <a:lnTo>
                  <a:pt x="6818583" y="6858000"/>
                </a:lnTo>
                <a:cubicBezTo>
                  <a:pt x="6118109" y="6845246"/>
                  <a:pt x="5418278" y="6565365"/>
                  <a:pt x="5412707" y="5647472"/>
                </a:cubicBezTo>
                <a:cubicBezTo>
                  <a:pt x="5411497" y="4626774"/>
                  <a:pt x="5410289" y="3738931"/>
                  <a:pt x="5409080" y="2718233"/>
                </a:cubicBezTo>
                <a:cubicBezTo>
                  <a:pt x="5389986" y="1914333"/>
                  <a:pt x="4966887" y="1401304"/>
                  <a:pt x="4031193" y="1433097"/>
                </a:cubicBezTo>
                <a:lnTo>
                  <a:pt x="1442222" y="1438389"/>
                </a:lnTo>
                <a:cubicBezTo>
                  <a:pt x="616175" y="1443903"/>
                  <a:pt x="19262" y="1078050"/>
                  <a:pt x="0" y="197286"/>
                </a:cubicBezTo>
                <a:close/>
              </a:path>
            </a:pathLst>
          </a:custGeom>
          <a:pattFill prst="dkUpDiag">
            <a:fgClr>
              <a:schemeClr val="bg1">
                <a:lumMod val="85000"/>
              </a:schemeClr>
            </a:fgClr>
            <a:bgClr>
              <a:schemeClr val="bg1"/>
            </a:bgClr>
          </a:pattFill>
          <a:ln>
            <a:noFill/>
          </a:ln>
        </p:spPr>
        <p:txBody>
          <a:bodyPr wrap="square">
            <a:noAutofit/>
          </a:bodyPr>
          <a:lstStyle>
            <a:lvl1pPr marL="0" indent="0">
              <a:buFont typeface="Arial" panose="020B0604020202020204" pitchFamily="34" charset="0"/>
              <a:buNone/>
              <a:defRPr sz="1200"/>
            </a:lvl1pPr>
          </a:lstStyle>
          <a:p>
            <a:r>
              <a:rPr lang="de-DE"/>
              <a:t> </a:t>
            </a:r>
          </a:p>
        </p:txBody>
      </p:sp>
      <p:sp>
        <p:nvSpPr>
          <p:cNvPr id="8" name="Textplatzhalter 15">
            <a:extLst>
              <a:ext uri="{FF2B5EF4-FFF2-40B4-BE49-F238E27FC236}">
                <a16:creationId xmlns:a16="http://schemas.microsoft.com/office/drawing/2014/main" id="{8F20C86F-F121-DC91-5708-7DCE30FBB3C9}"/>
              </a:ext>
            </a:extLst>
          </p:cNvPr>
          <p:cNvSpPr>
            <a:spLocks noGrp="1"/>
          </p:cNvSpPr>
          <p:nvPr>
            <p:ph type="body" sz="quarter" idx="16" hasCustomPrompt="1"/>
          </p:nvPr>
        </p:nvSpPr>
        <p:spPr>
          <a:xfrm>
            <a:off x="4364827" y="2156708"/>
            <a:ext cx="7347748" cy="3929599"/>
          </a:xfrm>
          <a:prstGeom prst="rect">
            <a:avLst/>
          </a:prstGeom>
        </p:spPr>
        <p:txBody>
          <a:bodyPr numCol="1" spcCol="72000" anchor="t" anchorCtr="0">
            <a:noAutofit/>
          </a:bodyPr>
          <a:lstStyle>
            <a:lvl1pPr marL="539750" indent="-530225">
              <a:lnSpc>
                <a:spcPct val="100000"/>
              </a:lnSpc>
              <a:spcBef>
                <a:spcPts val="1800"/>
              </a:spcBef>
              <a:buClr>
                <a:schemeClr val="bg1"/>
              </a:buClr>
              <a:buSzPct val="100000"/>
              <a:buFont typeface="+mj-lt"/>
              <a:buAutoNum type="arabicPeriod"/>
              <a:tabLst/>
              <a:defRPr sz="2000">
                <a:solidFill>
                  <a:schemeClr val="bg1"/>
                </a:solidFill>
              </a:defRPr>
            </a:lvl1pPr>
            <a:lvl5pPr marL="457200" indent="-457200">
              <a:spcBef>
                <a:spcPts val="0"/>
              </a:spcBef>
              <a:spcAft>
                <a:spcPts val="2400"/>
              </a:spcAft>
              <a:buFont typeface="+mj-lt"/>
              <a:buAutoNum type="arabicPeriod"/>
              <a:defRPr sz="2000"/>
            </a:lvl5pPr>
          </a:lstStyle>
          <a:p>
            <a:pPr lvl="0"/>
            <a:r>
              <a:rPr lang="en-US"/>
              <a:t>First agenda item</a:t>
            </a:r>
          </a:p>
          <a:p>
            <a:pPr lvl="0"/>
            <a:r>
              <a:rPr lang="en-US"/>
              <a:t>Second agenda item</a:t>
            </a:r>
          </a:p>
          <a:p>
            <a:pPr lvl="0"/>
            <a:r>
              <a:rPr lang="en-US"/>
              <a:t>Third agenda item</a:t>
            </a:r>
          </a:p>
          <a:p>
            <a:pPr lvl="0"/>
            <a:r>
              <a:rPr lang="en-US"/>
              <a:t>Fourth agenda item</a:t>
            </a:r>
          </a:p>
          <a:p>
            <a:pPr lvl="0"/>
            <a:r>
              <a:rPr lang="en-US"/>
              <a:t>Fifth agenda item</a:t>
            </a:r>
          </a:p>
          <a:p>
            <a:pPr lvl="0"/>
            <a:r>
              <a:rPr lang="en-US"/>
              <a:t>Sixth agenda item</a:t>
            </a:r>
          </a:p>
        </p:txBody>
      </p:sp>
      <p:pic>
        <p:nvPicPr>
          <p:cNvPr id="6" name="Grafik 5">
            <a:extLst>
              <a:ext uri="{FF2B5EF4-FFF2-40B4-BE49-F238E27FC236}">
                <a16:creationId xmlns:a16="http://schemas.microsoft.com/office/drawing/2014/main" id="{75C07AE6-97E8-ADE4-47B8-D7514E3748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7" name="Titel 1">
            <a:extLst>
              <a:ext uri="{FF2B5EF4-FFF2-40B4-BE49-F238E27FC236}">
                <a16:creationId xmlns:a16="http://schemas.microsoft.com/office/drawing/2014/main" id="{E1EBD36F-DAA3-2A65-378F-197F10F06072}"/>
              </a:ext>
            </a:extLst>
          </p:cNvPr>
          <p:cNvSpPr txBox="1">
            <a:spLocks/>
          </p:cNvSpPr>
          <p:nvPr userDrawn="1"/>
        </p:nvSpPr>
        <p:spPr>
          <a:xfrm>
            <a:off x="531116" y="487979"/>
            <a:ext cx="2068052" cy="516980"/>
          </a:xfrm>
          <a:prstGeom prst="rect">
            <a:avLst/>
          </a:prstGeom>
        </p:spPr>
        <p:txBody>
          <a:bodyPr vert="horz" lIns="0" tIns="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b="0" i="0" kern="1200">
                <a:solidFill>
                  <a:schemeClr val="tx1"/>
                </a:solidFill>
                <a:latin typeface="PP Telegraf" pitchFamily="2" charset="77"/>
                <a:ea typeface="+mj-ea"/>
                <a:cs typeface="+mj-cs"/>
              </a:defRPr>
            </a:lvl1pPr>
          </a:lstStyle>
          <a:p>
            <a:r>
              <a:rPr lang="de-DE">
                <a:solidFill>
                  <a:schemeClr val="bg1"/>
                </a:solidFill>
              </a:rPr>
              <a:t>Agenda</a:t>
            </a:r>
          </a:p>
        </p:txBody>
      </p:sp>
      <p:sp>
        <p:nvSpPr>
          <p:cNvPr id="3" name="Rechteck 2">
            <a:extLst>
              <a:ext uri="{FF2B5EF4-FFF2-40B4-BE49-F238E27FC236}">
                <a16:creationId xmlns:a16="http://schemas.microsoft.com/office/drawing/2014/main" id="{53EE436E-4F6F-D009-E2B0-0711319A0263}"/>
              </a:ext>
            </a:extLst>
          </p:cNvPr>
          <p:cNvSpPr/>
          <p:nvPr userDrawn="1"/>
        </p:nvSpPr>
        <p:spPr>
          <a:xfrm>
            <a:off x="11151220" y="6266985"/>
            <a:ext cx="780585" cy="25317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16092215"/>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_Picture_4_Columns_White">
    <p:bg>
      <p:bgPr>
        <a:solidFill>
          <a:schemeClr val="bg1"/>
        </a:solidFill>
        <a:effectLst/>
      </p:bgPr>
    </p:bg>
    <p:spTree>
      <p:nvGrpSpPr>
        <p:cNvPr id="1" name=""/>
        <p:cNvGrpSpPr/>
        <p:nvPr/>
      </p:nvGrpSpPr>
      <p:grpSpPr>
        <a:xfrm>
          <a:off x="0" y="0"/>
          <a:ext cx="0" cy="0"/>
          <a:chOff x="0" y="0"/>
          <a:chExt cx="0" cy="0"/>
        </a:xfrm>
      </p:grpSpPr>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3448277"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2" name="Bildplatzhalter 12">
            <a:extLst>
              <a:ext uri="{FF2B5EF4-FFF2-40B4-BE49-F238E27FC236}">
                <a16:creationId xmlns:a16="http://schemas.microsoft.com/office/drawing/2014/main" id="{359F7EF3-477B-980D-5A22-2CD259F9F336}"/>
              </a:ext>
            </a:extLst>
          </p:cNvPr>
          <p:cNvSpPr>
            <a:spLocks noGrp="1"/>
          </p:cNvSpPr>
          <p:nvPr>
            <p:ph type="pic" sz="quarter" idx="72" hasCustomPrompt="1"/>
          </p:nvPr>
        </p:nvSpPr>
        <p:spPr>
          <a:xfrm>
            <a:off x="531115"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Double Headline, H1, </a:t>
            </a:r>
            <a:br>
              <a:rPr lang="de-DE"/>
            </a:br>
            <a:r>
              <a:rPr lang="de-DE"/>
              <a:t>36pt Telegraf Regular</a:t>
            </a:r>
          </a:p>
        </p:txBody>
      </p:sp>
      <p:sp>
        <p:nvSpPr>
          <p:cNvPr id="6" name="Bildplatzhalter 12">
            <a:extLst>
              <a:ext uri="{FF2B5EF4-FFF2-40B4-BE49-F238E27FC236}">
                <a16:creationId xmlns:a16="http://schemas.microsoft.com/office/drawing/2014/main" id="{895C2A98-54B4-2A2D-7835-53769DA590F6}"/>
              </a:ext>
            </a:extLst>
          </p:cNvPr>
          <p:cNvSpPr>
            <a:spLocks noGrp="1"/>
          </p:cNvSpPr>
          <p:nvPr>
            <p:ph type="pic" sz="quarter" idx="75" hasCustomPrompt="1"/>
          </p:nvPr>
        </p:nvSpPr>
        <p:spPr>
          <a:xfrm>
            <a:off x="6365439"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10" name="Bildplatzhalter 12">
            <a:extLst>
              <a:ext uri="{FF2B5EF4-FFF2-40B4-BE49-F238E27FC236}">
                <a16:creationId xmlns:a16="http://schemas.microsoft.com/office/drawing/2014/main" id="{433C89D6-EE03-00CA-7CBA-764C5C548C6D}"/>
              </a:ext>
            </a:extLst>
          </p:cNvPr>
          <p:cNvSpPr>
            <a:spLocks noGrp="1"/>
          </p:cNvSpPr>
          <p:nvPr>
            <p:ph type="pic" sz="quarter" idx="78" hasCustomPrompt="1"/>
          </p:nvPr>
        </p:nvSpPr>
        <p:spPr>
          <a:xfrm>
            <a:off x="9282600"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49" name="Textplatzhalter 13">
            <a:extLst>
              <a:ext uri="{FF2B5EF4-FFF2-40B4-BE49-F238E27FC236}">
                <a16:creationId xmlns:a16="http://schemas.microsoft.com/office/drawing/2014/main" id="{CDDCCACA-093D-0D84-F5A1-28D93BA99295}"/>
              </a:ext>
            </a:extLst>
          </p:cNvPr>
          <p:cNvSpPr>
            <a:spLocks noGrp="1"/>
          </p:cNvSpPr>
          <p:nvPr>
            <p:ph type="body" sz="quarter" idx="71" hasCustomPrompt="1"/>
          </p:nvPr>
        </p:nvSpPr>
        <p:spPr>
          <a:xfrm>
            <a:off x="549403" y="4500665"/>
            <a:ext cx="2647723" cy="12681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50" name="Textplatzhalter 10">
            <a:extLst>
              <a:ext uri="{FF2B5EF4-FFF2-40B4-BE49-F238E27FC236}">
                <a16:creationId xmlns:a16="http://schemas.microsoft.com/office/drawing/2014/main" id="{BC6ED750-49D2-6070-211D-380F6C94E3F3}"/>
              </a:ext>
            </a:extLst>
          </p:cNvPr>
          <p:cNvSpPr>
            <a:spLocks noGrp="1"/>
          </p:cNvSpPr>
          <p:nvPr>
            <p:ph type="body" sz="quarter" idx="11" hasCustomPrompt="1"/>
          </p:nvPr>
        </p:nvSpPr>
        <p:spPr>
          <a:xfrm>
            <a:off x="549403" y="3729752"/>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51" name="Textplatzhalter 13">
            <a:extLst>
              <a:ext uri="{FF2B5EF4-FFF2-40B4-BE49-F238E27FC236}">
                <a16:creationId xmlns:a16="http://schemas.microsoft.com/office/drawing/2014/main" id="{07B42514-7FCE-1A09-9E86-D734A30FF6E6}"/>
              </a:ext>
            </a:extLst>
          </p:cNvPr>
          <p:cNvSpPr>
            <a:spLocks noGrp="1"/>
          </p:cNvSpPr>
          <p:nvPr>
            <p:ph type="body" sz="quarter" idx="73" hasCustomPrompt="1"/>
          </p:nvPr>
        </p:nvSpPr>
        <p:spPr>
          <a:xfrm>
            <a:off x="3448277" y="4500665"/>
            <a:ext cx="2647723" cy="12681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52" name="Textplatzhalter 10">
            <a:extLst>
              <a:ext uri="{FF2B5EF4-FFF2-40B4-BE49-F238E27FC236}">
                <a16:creationId xmlns:a16="http://schemas.microsoft.com/office/drawing/2014/main" id="{7604DEA8-0F59-D39F-F4DD-BD4E9204EA29}"/>
              </a:ext>
            </a:extLst>
          </p:cNvPr>
          <p:cNvSpPr>
            <a:spLocks noGrp="1"/>
          </p:cNvSpPr>
          <p:nvPr>
            <p:ph type="body" sz="quarter" idx="74" hasCustomPrompt="1"/>
          </p:nvPr>
        </p:nvSpPr>
        <p:spPr>
          <a:xfrm>
            <a:off x="3448277" y="3729752"/>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53" name="Textplatzhalter 13">
            <a:extLst>
              <a:ext uri="{FF2B5EF4-FFF2-40B4-BE49-F238E27FC236}">
                <a16:creationId xmlns:a16="http://schemas.microsoft.com/office/drawing/2014/main" id="{AC478740-EAFA-7F62-A834-CA9267D5D191}"/>
              </a:ext>
            </a:extLst>
          </p:cNvPr>
          <p:cNvSpPr>
            <a:spLocks noGrp="1"/>
          </p:cNvSpPr>
          <p:nvPr>
            <p:ph type="body" sz="quarter" idx="76" hasCustomPrompt="1"/>
          </p:nvPr>
        </p:nvSpPr>
        <p:spPr>
          <a:xfrm>
            <a:off x="6365439" y="4500665"/>
            <a:ext cx="2647723" cy="12681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54" name="Textplatzhalter 10">
            <a:extLst>
              <a:ext uri="{FF2B5EF4-FFF2-40B4-BE49-F238E27FC236}">
                <a16:creationId xmlns:a16="http://schemas.microsoft.com/office/drawing/2014/main" id="{58B738E1-938F-85C3-9032-45739F98543E}"/>
              </a:ext>
            </a:extLst>
          </p:cNvPr>
          <p:cNvSpPr>
            <a:spLocks noGrp="1"/>
          </p:cNvSpPr>
          <p:nvPr>
            <p:ph type="body" sz="quarter" idx="77" hasCustomPrompt="1"/>
          </p:nvPr>
        </p:nvSpPr>
        <p:spPr>
          <a:xfrm>
            <a:off x="6365439" y="3729752"/>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55" name="Textplatzhalter 13">
            <a:extLst>
              <a:ext uri="{FF2B5EF4-FFF2-40B4-BE49-F238E27FC236}">
                <a16:creationId xmlns:a16="http://schemas.microsoft.com/office/drawing/2014/main" id="{352F20A4-D4C8-26C6-0723-4D1B16F504F9}"/>
              </a:ext>
            </a:extLst>
          </p:cNvPr>
          <p:cNvSpPr>
            <a:spLocks noGrp="1"/>
          </p:cNvSpPr>
          <p:nvPr>
            <p:ph type="body" sz="quarter" idx="79" hasCustomPrompt="1"/>
          </p:nvPr>
        </p:nvSpPr>
        <p:spPr>
          <a:xfrm>
            <a:off x="9282600" y="4508807"/>
            <a:ext cx="2647723" cy="126819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56" name="Textplatzhalter 10">
            <a:extLst>
              <a:ext uri="{FF2B5EF4-FFF2-40B4-BE49-F238E27FC236}">
                <a16:creationId xmlns:a16="http://schemas.microsoft.com/office/drawing/2014/main" id="{EB98E31B-BE83-CD3D-8964-C6F3A09C9237}"/>
              </a:ext>
            </a:extLst>
          </p:cNvPr>
          <p:cNvSpPr>
            <a:spLocks noGrp="1"/>
          </p:cNvSpPr>
          <p:nvPr>
            <p:ph type="body" sz="quarter" idx="80" hasCustomPrompt="1"/>
          </p:nvPr>
        </p:nvSpPr>
        <p:spPr>
          <a:xfrm>
            <a:off x="9282600" y="3737894"/>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3" name="Fußzeilenplatzhalter 1">
            <a:extLst>
              <a:ext uri="{FF2B5EF4-FFF2-40B4-BE49-F238E27FC236}">
                <a16:creationId xmlns:a16="http://schemas.microsoft.com/office/drawing/2014/main" id="{CA0A6D43-F0B7-4167-5D17-FE86CCE9B8F4}"/>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41358715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_Picture_4_Columns_Blue">
    <p:bg>
      <p:bgPr>
        <a:solidFill>
          <a:schemeClr val="tx2"/>
        </a:solidFill>
        <a:effectLst/>
      </p:bgPr>
    </p:bg>
    <p:spTree>
      <p:nvGrpSpPr>
        <p:cNvPr id="1" name=""/>
        <p:cNvGrpSpPr/>
        <p:nvPr/>
      </p:nvGrpSpPr>
      <p:grpSpPr>
        <a:xfrm>
          <a:off x="0" y="0"/>
          <a:ext cx="0" cy="0"/>
          <a:chOff x="0" y="0"/>
          <a:chExt cx="0" cy="0"/>
        </a:xfrm>
      </p:grpSpPr>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3448277"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2" name="Bildplatzhalter 12">
            <a:extLst>
              <a:ext uri="{FF2B5EF4-FFF2-40B4-BE49-F238E27FC236}">
                <a16:creationId xmlns:a16="http://schemas.microsoft.com/office/drawing/2014/main" id="{359F7EF3-477B-980D-5A22-2CD259F9F336}"/>
              </a:ext>
            </a:extLst>
          </p:cNvPr>
          <p:cNvSpPr>
            <a:spLocks noGrp="1"/>
          </p:cNvSpPr>
          <p:nvPr>
            <p:ph type="pic" sz="quarter" idx="72" hasCustomPrompt="1"/>
          </p:nvPr>
        </p:nvSpPr>
        <p:spPr>
          <a:xfrm>
            <a:off x="531115"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90191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Double Headline, H1, </a:t>
            </a:r>
            <a:br>
              <a:rPr lang="de-DE"/>
            </a:br>
            <a:r>
              <a:rPr lang="de-DE"/>
              <a:t>36pt Telegraf Regular</a:t>
            </a:r>
          </a:p>
        </p:txBody>
      </p:sp>
      <p:sp>
        <p:nvSpPr>
          <p:cNvPr id="6" name="Bildplatzhalter 12">
            <a:extLst>
              <a:ext uri="{FF2B5EF4-FFF2-40B4-BE49-F238E27FC236}">
                <a16:creationId xmlns:a16="http://schemas.microsoft.com/office/drawing/2014/main" id="{895C2A98-54B4-2A2D-7835-53769DA590F6}"/>
              </a:ext>
            </a:extLst>
          </p:cNvPr>
          <p:cNvSpPr>
            <a:spLocks noGrp="1"/>
          </p:cNvSpPr>
          <p:nvPr>
            <p:ph type="pic" sz="quarter" idx="75" hasCustomPrompt="1"/>
          </p:nvPr>
        </p:nvSpPr>
        <p:spPr>
          <a:xfrm>
            <a:off x="6365439"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10" name="Bildplatzhalter 12">
            <a:extLst>
              <a:ext uri="{FF2B5EF4-FFF2-40B4-BE49-F238E27FC236}">
                <a16:creationId xmlns:a16="http://schemas.microsoft.com/office/drawing/2014/main" id="{433C89D6-EE03-00CA-7CBA-764C5C548C6D}"/>
              </a:ext>
            </a:extLst>
          </p:cNvPr>
          <p:cNvSpPr>
            <a:spLocks noGrp="1"/>
          </p:cNvSpPr>
          <p:nvPr>
            <p:ph type="pic" sz="quarter" idx="78" hasCustomPrompt="1"/>
          </p:nvPr>
        </p:nvSpPr>
        <p:spPr>
          <a:xfrm>
            <a:off x="9282600" y="1774068"/>
            <a:ext cx="2376000" cy="1654931"/>
          </a:xfrm>
          <a:prstGeom prst="roundRect">
            <a:avLst/>
          </a:prstGeom>
          <a:pattFill prst="dkUpDiag">
            <a:fgClr>
              <a:schemeClr val="bg1">
                <a:lumMod val="85000"/>
              </a:schemeClr>
            </a:fgClr>
            <a:bgClr>
              <a:schemeClr val="bg1"/>
            </a:bgClr>
          </a:pattFill>
        </p:spPr>
        <p:txBody>
          <a:bodyPr>
            <a:normAutofit/>
          </a:bodyPr>
          <a:lstStyle>
            <a:lvl1pPr marL="0" indent="0">
              <a:buNone/>
              <a:defRPr sz="1200">
                <a:solidFill>
                  <a:schemeClr val="bg1"/>
                </a:solidFill>
              </a:defRPr>
            </a:lvl1pPr>
          </a:lstStyle>
          <a:p>
            <a:r>
              <a:rPr lang="de-DE"/>
              <a:t> </a:t>
            </a:r>
          </a:p>
        </p:txBody>
      </p:sp>
      <p:sp>
        <p:nvSpPr>
          <p:cNvPr id="50" name="Textplatzhalter 10">
            <a:extLst>
              <a:ext uri="{FF2B5EF4-FFF2-40B4-BE49-F238E27FC236}">
                <a16:creationId xmlns:a16="http://schemas.microsoft.com/office/drawing/2014/main" id="{BC6ED750-49D2-6070-211D-380F6C94E3F3}"/>
              </a:ext>
            </a:extLst>
          </p:cNvPr>
          <p:cNvSpPr>
            <a:spLocks noGrp="1"/>
          </p:cNvSpPr>
          <p:nvPr>
            <p:ph type="body" sz="quarter" idx="11" hasCustomPrompt="1"/>
          </p:nvPr>
        </p:nvSpPr>
        <p:spPr>
          <a:xfrm>
            <a:off x="549403" y="3729752"/>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52" name="Textplatzhalter 10">
            <a:extLst>
              <a:ext uri="{FF2B5EF4-FFF2-40B4-BE49-F238E27FC236}">
                <a16:creationId xmlns:a16="http://schemas.microsoft.com/office/drawing/2014/main" id="{7604DEA8-0F59-D39F-F4DD-BD4E9204EA29}"/>
              </a:ext>
            </a:extLst>
          </p:cNvPr>
          <p:cNvSpPr>
            <a:spLocks noGrp="1"/>
          </p:cNvSpPr>
          <p:nvPr>
            <p:ph type="body" sz="quarter" idx="74" hasCustomPrompt="1"/>
          </p:nvPr>
        </p:nvSpPr>
        <p:spPr>
          <a:xfrm>
            <a:off x="3448277" y="3729752"/>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54" name="Textplatzhalter 10">
            <a:extLst>
              <a:ext uri="{FF2B5EF4-FFF2-40B4-BE49-F238E27FC236}">
                <a16:creationId xmlns:a16="http://schemas.microsoft.com/office/drawing/2014/main" id="{58B738E1-938F-85C3-9032-45739F98543E}"/>
              </a:ext>
            </a:extLst>
          </p:cNvPr>
          <p:cNvSpPr>
            <a:spLocks noGrp="1"/>
          </p:cNvSpPr>
          <p:nvPr>
            <p:ph type="body" sz="quarter" idx="77" hasCustomPrompt="1"/>
          </p:nvPr>
        </p:nvSpPr>
        <p:spPr>
          <a:xfrm>
            <a:off x="6365439" y="3729752"/>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sp>
        <p:nvSpPr>
          <p:cNvPr id="56" name="Textplatzhalter 10">
            <a:extLst>
              <a:ext uri="{FF2B5EF4-FFF2-40B4-BE49-F238E27FC236}">
                <a16:creationId xmlns:a16="http://schemas.microsoft.com/office/drawing/2014/main" id="{EB98E31B-BE83-CD3D-8964-C6F3A09C9237}"/>
              </a:ext>
            </a:extLst>
          </p:cNvPr>
          <p:cNvSpPr>
            <a:spLocks noGrp="1"/>
          </p:cNvSpPr>
          <p:nvPr>
            <p:ph type="body" sz="quarter" idx="80" hasCustomPrompt="1"/>
          </p:nvPr>
        </p:nvSpPr>
        <p:spPr>
          <a:xfrm>
            <a:off x="9282600" y="3737894"/>
            <a:ext cx="2647723" cy="682910"/>
          </a:xfrm>
        </p:spPr>
        <p:txBody>
          <a:bodyPr anchor="b" anchorCtr="0">
            <a:noAutofit/>
          </a:bodyPr>
          <a:lstStyle>
            <a:lvl1pPr marL="0" indent="0">
              <a:lnSpc>
                <a:spcPct val="100000"/>
              </a:lnSpc>
              <a:spcBef>
                <a:spcPts val="600"/>
              </a:spcBef>
              <a:spcAft>
                <a:spcPts val="600"/>
              </a:spcAft>
              <a:buFont typeface="Arial" panose="020B0604020202020204" pitchFamily="34" charset="0"/>
              <a:buNone/>
              <a:defRPr sz="2400" b="1" i="0">
                <a:solidFill>
                  <a:schemeClr val="bg1"/>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a:t>
            </a:r>
          </a:p>
        </p:txBody>
      </p:sp>
      <p:pic>
        <p:nvPicPr>
          <p:cNvPr id="3" name="Grafik 2">
            <a:extLst>
              <a:ext uri="{FF2B5EF4-FFF2-40B4-BE49-F238E27FC236}">
                <a16:creationId xmlns:a16="http://schemas.microsoft.com/office/drawing/2014/main" id="{F22EA655-DD97-9A29-F548-C863273C8BCA}"/>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4" name="Foliennummernplatzhalter 5">
            <a:extLst>
              <a:ext uri="{FF2B5EF4-FFF2-40B4-BE49-F238E27FC236}">
                <a16:creationId xmlns:a16="http://schemas.microsoft.com/office/drawing/2014/main" id="{75762A45-DA22-6CE8-47E4-62B1F82E56B9}"/>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sp>
        <p:nvSpPr>
          <p:cNvPr id="5" name="Textplatzhalter 13">
            <a:extLst>
              <a:ext uri="{FF2B5EF4-FFF2-40B4-BE49-F238E27FC236}">
                <a16:creationId xmlns:a16="http://schemas.microsoft.com/office/drawing/2014/main" id="{EC8E5DC2-5F0C-ADCF-6F34-2F1D5E40D55F}"/>
              </a:ext>
            </a:extLst>
          </p:cNvPr>
          <p:cNvSpPr>
            <a:spLocks noGrp="1"/>
          </p:cNvSpPr>
          <p:nvPr>
            <p:ph type="body" sz="quarter" idx="71" hasCustomPrompt="1"/>
          </p:nvPr>
        </p:nvSpPr>
        <p:spPr>
          <a:xfrm>
            <a:off x="549403" y="4500665"/>
            <a:ext cx="2647723"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7" name="Textplatzhalter 13">
            <a:extLst>
              <a:ext uri="{FF2B5EF4-FFF2-40B4-BE49-F238E27FC236}">
                <a16:creationId xmlns:a16="http://schemas.microsoft.com/office/drawing/2014/main" id="{4958B382-29ED-8AD5-E620-6FC0EBCCE20B}"/>
              </a:ext>
            </a:extLst>
          </p:cNvPr>
          <p:cNvSpPr>
            <a:spLocks noGrp="1"/>
          </p:cNvSpPr>
          <p:nvPr>
            <p:ph type="body" sz="quarter" idx="73" hasCustomPrompt="1"/>
          </p:nvPr>
        </p:nvSpPr>
        <p:spPr>
          <a:xfrm>
            <a:off x="3448277" y="4500665"/>
            <a:ext cx="2647723"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9" name="Textplatzhalter 13">
            <a:extLst>
              <a:ext uri="{FF2B5EF4-FFF2-40B4-BE49-F238E27FC236}">
                <a16:creationId xmlns:a16="http://schemas.microsoft.com/office/drawing/2014/main" id="{13E375AE-E4F6-6328-80A8-40882CFBFF06}"/>
              </a:ext>
            </a:extLst>
          </p:cNvPr>
          <p:cNvSpPr>
            <a:spLocks noGrp="1"/>
          </p:cNvSpPr>
          <p:nvPr>
            <p:ph type="body" sz="quarter" idx="76" hasCustomPrompt="1"/>
          </p:nvPr>
        </p:nvSpPr>
        <p:spPr>
          <a:xfrm>
            <a:off x="6365439" y="4500665"/>
            <a:ext cx="2647723"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11" name="Textplatzhalter 13">
            <a:extLst>
              <a:ext uri="{FF2B5EF4-FFF2-40B4-BE49-F238E27FC236}">
                <a16:creationId xmlns:a16="http://schemas.microsoft.com/office/drawing/2014/main" id="{F99095CE-DA76-01E9-936F-FB3AC76ED5E2}"/>
              </a:ext>
            </a:extLst>
          </p:cNvPr>
          <p:cNvSpPr>
            <a:spLocks noGrp="1"/>
          </p:cNvSpPr>
          <p:nvPr>
            <p:ph type="body" sz="quarter" idx="79" hasCustomPrompt="1"/>
          </p:nvPr>
        </p:nvSpPr>
        <p:spPr>
          <a:xfrm>
            <a:off x="9282600" y="4508807"/>
            <a:ext cx="2647723" cy="1153897"/>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a:t>
            </a:r>
          </a:p>
        </p:txBody>
      </p:sp>
      <p:sp>
        <p:nvSpPr>
          <p:cNvPr id="12" name="Fußzeilenplatzhalter 1">
            <a:extLst>
              <a:ext uri="{FF2B5EF4-FFF2-40B4-BE49-F238E27FC236}">
                <a16:creationId xmlns:a16="http://schemas.microsoft.com/office/drawing/2014/main" id="{1C9B7607-3CD1-6F8C-5510-E7C033DD35BF}"/>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22974880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ro_Blue">
    <p:bg>
      <p:bgPr>
        <a:solidFill>
          <a:schemeClr val="tx2"/>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2DE20D02-D211-2880-1145-748BA26E4168}"/>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4934943 w 12192000"/>
              <a:gd name="connsiteY3" fmla="*/ 6858000 h 6858000"/>
              <a:gd name="connsiteX4" fmla="*/ 4955073 w 12192000"/>
              <a:gd name="connsiteY4" fmla="*/ 6842917 h 6858000"/>
              <a:gd name="connsiteX5" fmla="*/ 5409189 w 12192000"/>
              <a:gd name="connsiteY5" fmla="*/ 5882936 h 6858000"/>
              <a:gd name="connsiteX6" fmla="*/ 5409189 w 12192000"/>
              <a:gd name="connsiteY6" fmla="*/ 2712453 h 6858000"/>
              <a:gd name="connsiteX7" fmla="*/ 4164487 w 12192000"/>
              <a:gd name="connsiteY7" fmla="*/ 1467229 h 6858000"/>
              <a:gd name="connsiteX8" fmla="*/ 995331 w 12192000"/>
              <a:gd name="connsiteY8" fmla="*/ 1467229 h 6858000"/>
              <a:gd name="connsiteX9" fmla="*/ 35760 w 12192000"/>
              <a:gd name="connsiteY9" fmla="*/ 1921536 h 6858000"/>
              <a:gd name="connsiteX10" fmla="*/ 0 w 12192000"/>
              <a:gd name="connsiteY10" fmla="*/ 19693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12192000" y="0"/>
                </a:lnTo>
                <a:lnTo>
                  <a:pt x="12192000" y="6858000"/>
                </a:lnTo>
                <a:lnTo>
                  <a:pt x="4934943" y="6858000"/>
                </a:lnTo>
                <a:lnTo>
                  <a:pt x="4955073" y="6842917"/>
                </a:lnTo>
                <a:cubicBezTo>
                  <a:pt x="5231981" y="6614047"/>
                  <a:pt x="5409189" y="6268205"/>
                  <a:pt x="5409189" y="5882936"/>
                </a:cubicBezTo>
                <a:lnTo>
                  <a:pt x="5409189" y="2712453"/>
                </a:lnTo>
                <a:cubicBezTo>
                  <a:pt x="5409189" y="2027530"/>
                  <a:pt x="4849123" y="1467229"/>
                  <a:pt x="4164487" y="1467229"/>
                </a:cubicBezTo>
                <a:lnTo>
                  <a:pt x="995331" y="1467229"/>
                </a:lnTo>
                <a:cubicBezTo>
                  <a:pt x="610223" y="1467229"/>
                  <a:pt x="264530" y="1644512"/>
                  <a:pt x="35760" y="1921536"/>
                </a:cubicBezTo>
                <a:lnTo>
                  <a:pt x="0" y="1969300"/>
                </a:lnTo>
                <a:close/>
              </a:path>
            </a:pathLst>
          </a:custGeom>
          <a:pattFill prst="dkUpDiag">
            <a:fgClr>
              <a:schemeClr val="bg1">
                <a:lumMod val="85000"/>
              </a:schemeClr>
            </a:fgClr>
            <a:bgClr>
              <a:schemeClr val="bg1"/>
            </a:bgClr>
          </a:pattFill>
        </p:spPr>
        <p:txBody>
          <a:bodyPr wrap="square">
            <a:noAutofit/>
          </a:bodyPr>
          <a:lstStyle>
            <a:lvl1pPr marL="0" indent="0">
              <a:buNone/>
              <a:defRPr>
                <a:solidFill>
                  <a:schemeClr val="bg1"/>
                </a:solidFill>
              </a:defRPr>
            </a:lvl1pPr>
          </a:lstStyle>
          <a:p>
            <a:r>
              <a:rPr lang="de-DE"/>
              <a:t> </a:t>
            </a:r>
          </a:p>
        </p:txBody>
      </p:sp>
      <p:sp>
        <p:nvSpPr>
          <p:cNvPr id="11" name="Foliennummernplatzhalter 5">
            <a:extLst>
              <a:ext uri="{FF2B5EF4-FFF2-40B4-BE49-F238E27FC236}">
                <a16:creationId xmlns:a16="http://schemas.microsoft.com/office/drawing/2014/main" id="{2B31FB97-FC65-65D3-DD0B-45418E1369E0}"/>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12" name="Grafik 11">
            <a:extLst>
              <a:ext uri="{FF2B5EF4-FFF2-40B4-BE49-F238E27FC236}">
                <a16:creationId xmlns:a16="http://schemas.microsoft.com/office/drawing/2014/main" id="{834207E6-0A7B-B09B-3301-2B0B802045CC}"/>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13" name="Fußzeilenplatzhalter 1">
            <a:extLst>
              <a:ext uri="{FF2B5EF4-FFF2-40B4-BE49-F238E27FC236}">
                <a16:creationId xmlns:a16="http://schemas.microsoft.com/office/drawing/2014/main" id="{9A92E1A8-7CD0-4F2F-F25C-79F3CC7AC7BB}"/>
              </a:ext>
            </a:extLst>
          </p:cNvPr>
          <p:cNvSpPr>
            <a:spLocks noGrp="1"/>
          </p:cNvSpPr>
          <p:nvPr>
            <p:ph type="ftr" sz="quarter" idx="3"/>
          </p:nvPr>
        </p:nvSpPr>
        <p:spPr>
          <a:xfrm>
            <a:off x="6126051" y="6343170"/>
            <a:ext cx="4722925"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
        <p:nvSpPr>
          <p:cNvPr id="14" name="Titel 1">
            <a:extLst>
              <a:ext uri="{FF2B5EF4-FFF2-40B4-BE49-F238E27FC236}">
                <a16:creationId xmlns:a16="http://schemas.microsoft.com/office/drawing/2014/main" id="{5F1392EB-347E-6F40-56A9-1E0DD1893B40}"/>
              </a:ext>
            </a:extLst>
          </p:cNvPr>
          <p:cNvSpPr>
            <a:spLocks noGrp="1"/>
          </p:cNvSpPr>
          <p:nvPr>
            <p:ph type="title" hasCustomPrompt="1"/>
          </p:nvPr>
        </p:nvSpPr>
        <p:spPr>
          <a:xfrm>
            <a:off x="531116" y="2082486"/>
            <a:ext cx="4438232" cy="1661124"/>
          </a:xfrm>
        </p:spPr>
        <p:txBody>
          <a:bodyPr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bg1"/>
                </a:solidFill>
              </a:defRPr>
            </a:lvl1pPr>
          </a:lstStyle>
          <a:p>
            <a:r>
              <a:rPr lang="de-DE"/>
              <a:t>Headline, </a:t>
            </a:r>
            <a:br>
              <a:rPr lang="de-DE"/>
            </a:br>
            <a:r>
              <a:rPr lang="de-DE"/>
              <a:t>H1, 36pt </a:t>
            </a:r>
            <a:br>
              <a:rPr lang="de-DE"/>
            </a:br>
            <a:r>
              <a:rPr lang="de-DE"/>
              <a:t>Telegraf Regular</a:t>
            </a:r>
          </a:p>
        </p:txBody>
      </p:sp>
      <p:sp>
        <p:nvSpPr>
          <p:cNvPr id="15" name="Textplatzhalter 13">
            <a:extLst>
              <a:ext uri="{FF2B5EF4-FFF2-40B4-BE49-F238E27FC236}">
                <a16:creationId xmlns:a16="http://schemas.microsoft.com/office/drawing/2014/main" id="{B71191FC-D923-5A54-6670-C53B8C73EB53}"/>
              </a:ext>
            </a:extLst>
          </p:cNvPr>
          <p:cNvSpPr>
            <a:spLocks noGrp="1"/>
          </p:cNvSpPr>
          <p:nvPr>
            <p:ph type="body" sz="quarter" idx="71" hasCustomPrompt="1"/>
          </p:nvPr>
        </p:nvSpPr>
        <p:spPr>
          <a:xfrm>
            <a:off x="549404" y="3911285"/>
            <a:ext cx="4438232" cy="1495200"/>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a:t>
            </a:r>
          </a:p>
        </p:txBody>
      </p:sp>
    </p:spTree>
    <p:extLst>
      <p:ext uri="{BB962C8B-B14F-4D97-AF65-F5344CB8AC3E}">
        <p14:creationId xmlns:p14="http://schemas.microsoft.com/office/powerpoint/2010/main" val="4122827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ro_Orange">
    <p:bg>
      <p:bgPr>
        <a:solidFill>
          <a:schemeClr val="accent1"/>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188EE54B-133B-4FC5-AD2E-A57E282857E5}"/>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4934943 w 12192000"/>
              <a:gd name="connsiteY3" fmla="*/ 6858000 h 6858000"/>
              <a:gd name="connsiteX4" fmla="*/ 4955073 w 12192000"/>
              <a:gd name="connsiteY4" fmla="*/ 6842917 h 6858000"/>
              <a:gd name="connsiteX5" fmla="*/ 5409189 w 12192000"/>
              <a:gd name="connsiteY5" fmla="*/ 5882936 h 6858000"/>
              <a:gd name="connsiteX6" fmla="*/ 5409189 w 12192000"/>
              <a:gd name="connsiteY6" fmla="*/ 2712453 h 6858000"/>
              <a:gd name="connsiteX7" fmla="*/ 4164487 w 12192000"/>
              <a:gd name="connsiteY7" fmla="*/ 1467229 h 6858000"/>
              <a:gd name="connsiteX8" fmla="*/ 995331 w 12192000"/>
              <a:gd name="connsiteY8" fmla="*/ 1467229 h 6858000"/>
              <a:gd name="connsiteX9" fmla="*/ 35760 w 12192000"/>
              <a:gd name="connsiteY9" fmla="*/ 1921536 h 6858000"/>
              <a:gd name="connsiteX10" fmla="*/ 0 w 12192000"/>
              <a:gd name="connsiteY10" fmla="*/ 19693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12192000" y="0"/>
                </a:lnTo>
                <a:lnTo>
                  <a:pt x="12192000" y="6858000"/>
                </a:lnTo>
                <a:lnTo>
                  <a:pt x="4934943" y="6858000"/>
                </a:lnTo>
                <a:lnTo>
                  <a:pt x="4955073" y="6842917"/>
                </a:lnTo>
                <a:cubicBezTo>
                  <a:pt x="5231981" y="6614047"/>
                  <a:pt x="5409189" y="6268205"/>
                  <a:pt x="5409189" y="5882936"/>
                </a:cubicBezTo>
                <a:lnTo>
                  <a:pt x="5409189" y="2712453"/>
                </a:lnTo>
                <a:cubicBezTo>
                  <a:pt x="5409189" y="2027530"/>
                  <a:pt x="4849123" y="1467229"/>
                  <a:pt x="4164487" y="1467229"/>
                </a:cubicBezTo>
                <a:lnTo>
                  <a:pt x="995331" y="1467229"/>
                </a:lnTo>
                <a:cubicBezTo>
                  <a:pt x="610223" y="1467229"/>
                  <a:pt x="264530" y="1644512"/>
                  <a:pt x="35760" y="1921536"/>
                </a:cubicBezTo>
                <a:lnTo>
                  <a:pt x="0" y="1969300"/>
                </a:lnTo>
                <a:close/>
              </a:path>
            </a:pathLst>
          </a:custGeom>
          <a:pattFill prst="dkUpDiag">
            <a:fgClr>
              <a:schemeClr val="bg1">
                <a:lumMod val="85000"/>
              </a:schemeClr>
            </a:fgClr>
            <a:bgClr>
              <a:schemeClr val="bg1"/>
            </a:bgClr>
          </a:pattFill>
        </p:spPr>
        <p:txBody>
          <a:bodyPr wrap="square">
            <a:noAutofit/>
          </a:bodyPr>
          <a:lstStyle>
            <a:lvl1pPr marL="0" indent="0">
              <a:buNone/>
              <a:defRPr>
                <a:solidFill>
                  <a:schemeClr val="bg1"/>
                </a:solidFill>
              </a:defRPr>
            </a:lvl1pPr>
          </a:lstStyle>
          <a:p>
            <a:r>
              <a:rPr lang="de-DE"/>
              <a:t> </a:t>
            </a:r>
          </a:p>
        </p:txBody>
      </p:sp>
      <p:sp>
        <p:nvSpPr>
          <p:cNvPr id="12" name="Foliennummernplatzhalter 5">
            <a:extLst>
              <a:ext uri="{FF2B5EF4-FFF2-40B4-BE49-F238E27FC236}">
                <a16:creationId xmlns:a16="http://schemas.microsoft.com/office/drawing/2014/main" id="{D694453A-7961-725D-6F22-0514FB410E5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13" name="Grafik 12">
            <a:extLst>
              <a:ext uri="{FF2B5EF4-FFF2-40B4-BE49-F238E27FC236}">
                <a16:creationId xmlns:a16="http://schemas.microsoft.com/office/drawing/2014/main" id="{0869967B-2CED-AF45-D93E-1B441D0FFC60}"/>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15" name="Titel 1">
            <a:extLst>
              <a:ext uri="{FF2B5EF4-FFF2-40B4-BE49-F238E27FC236}">
                <a16:creationId xmlns:a16="http://schemas.microsoft.com/office/drawing/2014/main" id="{5605401C-A436-2218-0B19-C35A3B696B67}"/>
              </a:ext>
            </a:extLst>
          </p:cNvPr>
          <p:cNvSpPr>
            <a:spLocks noGrp="1"/>
          </p:cNvSpPr>
          <p:nvPr>
            <p:ph type="title" hasCustomPrompt="1"/>
          </p:nvPr>
        </p:nvSpPr>
        <p:spPr>
          <a:xfrm>
            <a:off x="531116" y="2082486"/>
            <a:ext cx="4438232" cy="1661124"/>
          </a:xfrm>
        </p:spPr>
        <p:txBody>
          <a:bodyPr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tx1"/>
                </a:solidFill>
              </a:defRPr>
            </a:lvl1pPr>
          </a:lstStyle>
          <a:p>
            <a:r>
              <a:rPr lang="de-DE"/>
              <a:t>Headline, </a:t>
            </a:r>
            <a:br>
              <a:rPr lang="de-DE"/>
            </a:br>
            <a:r>
              <a:rPr lang="de-DE"/>
              <a:t>H1, 36pt </a:t>
            </a:r>
            <a:br>
              <a:rPr lang="de-DE"/>
            </a:br>
            <a:r>
              <a:rPr lang="de-DE"/>
              <a:t>Telegraf Regular</a:t>
            </a:r>
          </a:p>
        </p:txBody>
      </p:sp>
      <p:sp>
        <p:nvSpPr>
          <p:cNvPr id="17" name="Textplatzhalter 13">
            <a:extLst>
              <a:ext uri="{FF2B5EF4-FFF2-40B4-BE49-F238E27FC236}">
                <a16:creationId xmlns:a16="http://schemas.microsoft.com/office/drawing/2014/main" id="{DA5DB109-DB78-8780-1D0C-976D3BC381AE}"/>
              </a:ext>
            </a:extLst>
          </p:cNvPr>
          <p:cNvSpPr>
            <a:spLocks noGrp="1"/>
          </p:cNvSpPr>
          <p:nvPr>
            <p:ph type="body" sz="quarter" idx="71" hasCustomPrompt="1"/>
          </p:nvPr>
        </p:nvSpPr>
        <p:spPr>
          <a:xfrm>
            <a:off x="549404" y="3911285"/>
            <a:ext cx="4438232" cy="1495200"/>
          </a:xfrm>
        </p:spPr>
        <p:txBody>
          <a:bodyPr>
            <a:noAutofit/>
          </a:bodyPr>
          <a:lstStyle>
            <a:lvl1pPr marL="0" indent="0">
              <a:spcBef>
                <a:spcPts val="300"/>
              </a:spcBef>
              <a:spcAft>
                <a:spcPts val="300"/>
              </a:spcAft>
              <a:buFont typeface="Arial" panose="020B0604020202020204" pitchFamily="34" charset="0"/>
              <a:buNone/>
              <a:defRPr sz="1400" b="0" i="0">
                <a:solidFill>
                  <a:schemeClr val="tx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a:t>
            </a:r>
          </a:p>
        </p:txBody>
      </p:sp>
      <p:sp>
        <p:nvSpPr>
          <p:cNvPr id="2" name="Fußzeilenplatzhalter 1">
            <a:extLst>
              <a:ext uri="{FF2B5EF4-FFF2-40B4-BE49-F238E27FC236}">
                <a16:creationId xmlns:a16="http://schemas.microsoft.com/office/drawing/2014/main" id="{2A86E3DA-7C28-3A65-E14B-F45F9C2227BC}"/>
              </a:ext>
            </a:extLst>
          </p:cNvPr>
          <p:cNvSpPr>
            <a:spLocks noGrp="1"/>
          </p:cNvSpPr>
          <p:nvPr>
            <p:ph type="ftr" sz="quarter" idx="3"/>
          </p:nvPr>
        </p:nvSpPr>
        <p:spPr>
          <a:xfrm>
            <a:off x="6126051" y="6343170"/>
            <a:ext cx="4722925"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3545643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ro_Black">
    <p:bg>
      <p:bgPr>
        <a:solidFill>
          <a:schemeClr val="tx1"/>
        </a:solidFill>
        <a:effectLst/>
      </p:bgPr>
    </p:bg>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60BE95D5-AAFD-8B82-9488-D5B51C5496F8}"/>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4934943 w 12192000"/>
              <a:gd name="connsiteY3" fmla="*/ 6858000 h 6858000"/>
              <a:gd name="connsiteX4" fmla="*/ 4955073 w 12192000"/>
              <a:gd name="connsiteY4" fmla="*/ 6842917 h 6858000"/>
              <a:gd name="connsiteX5" fmla="*/ 5409189 w 12192000"/>
              <a:gd name="connsiteY5" fmla="*/ 5882936 h 6858000"/>
              <a:gd name="connsiteX6" fmla="*/ 5409189 w 12192000"/>
              <a:gd name="connsiteY6" fmla="*/ 2712453 h 6858000"/>
              <a:gd name="connsiteX7" fmla="*/ 4164487 w 12192000"/>
              <a:gd name="connsiteY7" fmla="*/ 1467229 h 6858000"/>
              <a:gd name="connsiteX8" fmla="*/ 995331 w 12192000"/>
              <a:gd name="connsiteY8" fmla="*/ 1467229 h 6858000"/>
              <a:gd name="connsiteX9" fmla="*/ 35760 w 12192000"/>
              <a:gd name="connsiteY9" fmla="*/ 1921536 h 6858000"/>
              <a:gd name="connsiteX10" fmla="*/ 0 w 12192000"/>
              <a:gd name="connsiteY10" fmla="*/ 19693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12192000" y="0"/>
                </a:lnTo>
                <a:lnTo>
                  <a:pt x="12192000" y="6858000"/>
                </a:lnTo>
                <a:lnTo>
                  <a:pt x="4934943" y="6858000"/>
                </a:lnTo>
                <a:lnTo>
                  <a:pt x="4955073" y="6842917"/>
                </a:lnTo>
                <a:cubicBezTo>
                  <a:pt x="5231981" y="6614047"/>
                  <a:pt x="5409189" y="6268205"/>
                  <a:pt x="5409189" y="5882936"/>
                </a:cubicBezTo>
                <a:lnTo>
                  <a:pt x="5409189" y="2712453"/>
                </a:lnTo>
                <a:cubicBezTo>
                  <a:pt x="5409189" y="2027530"/>
                  <a:pt x="4849123" y="1467229"/>
                  <a:pt x="4164487" y="1467229"/>
                </a:cubicBezTo>
                <a:lnTo>
                  <a:pt x="995331" y="1467229"/>
                </a:lnTo>
                <a:cubicBezTo>
                  <a:pt x="610223" y="1467229"/>
                  <a:pt x="264530" y="1644512"/>
                  <a:pt x="35760" y="1921536"/>
                </a:cubicBezTo>
                <a:lnTo>
                  <a:pt x="0" y="1969300"/>
                </a:lnTo>
                <a:close/>
              </a:path>
            </a:pathLst>
          </a:custGeom>
          <a:pattFill prst="dkUpDiag">
            <a:fgClr>
              <a:schemeClr val="bg1">
                <a:lumMod val="85000"/>
              </a:schemeClr>
            </a:fgClr>
            <a:bgClr>
              <a:schemeClr val="bg1"/>
            </a:bgClr>
          </a:pattFill>
        </p:spPr>
        <p:txBody>
          <a:bodyPr wrap="square">
            <a:noAutofit/>
          </a:bodyPr>
          <a:lstStyle>
            <a:lvl1pPr marL="0" indent="0">
              <a:buNone/>
              <a:defRPr/>
            </a:lvl1pPr>
          </a:lstStyle>
          <a:p>
            <a:r>
              <a:rPr lang="de-DE"/>
              <a:t> </a:t>
            </a:r>
          </a:p>
        </p:txBody>
      </p:sp>
      <p:sp>
        <p:nvSpPr>
          <p:cNvPr id="2" name="Foliennummernplatzhalter 5">
            <a:extLst>
              <a:ext uri="{FF2B5EF4-FFF2-40B4-BE49-F238E27FC236}">
                <a16:creationId xmlns:a16="http://schemas.microsoft.com/office/drawing/2014/main" id="{6F4460DD-4754-0D89-FA2A-651442EE518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4" name="Grafik 3">
            <a:extLst>
              <a:ext uri="{FF2B5EF4-FFF2-40B4-BE49-F238E27FC236}">
                <a16:creationId xmlns:a16="http://schemas.microsoft.com/office/drawing/2014/main" id="{690CDD50-EF9F-35C9-D562-11B41CAA583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5" name="Titel 1">
            <a:extLst>
              <a:ext uri="{FF2B5EF4-FFF2-40B4-BE49-F238E27FC236}">
                <a16:creationId xmlns:a16="http://schemas.microsoft.com/office/drawing/2014/main" id="{1FC3B659-9E87-A7C9-0380-20B9A3092CC2}"/>
              </a:ext>
            </a:extLst>
          </p:cNvPr>
          <p:cNvSpPr>
            <a:spLocks noGrp="1"/>
          </p:cNvSpPr>
          <p:nvPr>
            <p:ph type="title" hasCustomPrompt="1"/>
          </p:nvPr>
        </p:nvSpPr>
        <p:spPr>
          <a:xfrm>
            <a:off x="531116" y="2082486"/>
            <a:ext cx="4438232" cy="1661124"/>
          </a:xfrm>
        </p:spPr>
        <p:txBody>
          <a:bodyPr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solidFill>
                  <a:schemeClr val="accent1"/>
                </a:solidFill>
              </a:defRPr>
            </a:lvl1pPr>
          </a:lstStyle>
          <a:p>
            <a:r>
              <a:rPr lang="de-DE"/>
              <a:t>Headline, </a:t>
            </a:r>
            <a:br>
              <a:rPr lang="de-DE"/>
            </a:br>
            <a:r>
              <a:rPr lang="de-DE"/>
              <a:t>H1, 36pt </a:t>
            </a:r>
            <a:br>
              <a:rPr lang="de-DE"/>
            </a:br>
            <a:r>
              <a:rPr lang="de-DE"/>
              <a:t>Telegraf Regular</a:t>
            </a:r>
          </a:p>
        </p:txBody>
      </p:sp>
      <p:sp>
        <p:nvSpPr>
          <p:cNvPr id="13" name="Textplatzhalter 13">
            <a:extLst>
              <a:ext uri="{FF2B5EF4-FFF2-40B4-BE49-F238E27FC236}">
                <a16:creationId xmlns:a16="http://schemas.microsoft.com/office/drawing/2014/main" id="{A94A2059-CAC6-5F87-5111-F6A9F3FAC546}"/>
              </a:ext>
            </a:extLst>
          </p:cNvPr>
          <p:cNvSpPr>
            <a:spLocks noGrp="1"/>
          </p:cNvSpPr>
          <p:nvPr>
            <p:ph type="body" sz="quarter" idx="71" hasCustomPrompt="1"/>
          </p:nvPr>
        </p:nvSpPr>
        <p:spPr>
          <a:xfrm>
            <a:off x="549404" y="3911285"/>
            <a:ext cx="4438232" cy="1495200"/>
          </a:xfrm>
        </p:spPr>
        <p:txBody>
          <a:bodyPr>
            <a:noAutofit/>
          </a:bodyPr>
          <a:lstStyle>
            <a:lvl1pPr marL="0" indent="0">
              <a:spcBef>
                <a:spcPts val="300"/>
              </a:spcBef>
              <a:spcAft>
                <a:spcPts val="300"/>
              </a:spcAft>
              <a:buFont typeface="Arial" panose="020B0604020202020204" pitchFamily="34" charset="0"/>
              <a:buNone/>
              <a:defRPr sz="1400" b="0" i="0">
                <a:solidFill>
                  <a:schemeClr val="bg1"/>
                </a:solidFill>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a:t>
            </a:r>
          </a:p>
        </p:txBody>
      </p:sp>
      <p:sp>
        <p:nvSpPr>
          <p:cNvPr id="3" name="Fußzeilenplatzhalter 1">
            <a:extLst>
              <a:ext uri="{FF2B5EF4-FFF2-40B4-BE49-F238E27FC236}">
                <a16:creationId xmlns:a16="http://schemas.microsoft.com/office/drawing/2014/main" id="{E23A9398-35A9-2309-443B-81756650BD10}"/>
              </a:ext>
            </a:extLst>
          </p:cNvPr>
          <p:cNvSpPr>
            <a:spLocks noGrp="1"/>
          </p:cNvSpPr>
          <p:nvPr>
            <p:ph type="ftr" sz="quarter" idx="3"/>
          </p:nvPr>
        </p:nvSpPr>
        <p:spPr>
          <a:xfrm>
            <a:off x="6126051" y="6343170"/>
            <a:ext cx="4722925"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852468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bg1"/>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B87CC04-EDC6-E983-EED7-703315EA29B7}"/>
              </a:ext>
            </a:extLst>
          </p:cNvPr>
          <p:cNvSpPr>
            <a:spLocks noGrp="1"/>
          </p:cNvSpPr>
          <p:nvPr>
            <p:ph type="pic" sz="quarter" idx="10" hasCustomPrompt="1"/>
          </p:nvPr>
        </p:nvSpPr>
        <p:spPr>
          <a:xfrm>
            <a:off x="0" y="0"/>
            <a:ext cx="12192000" cy="6858000"/>
          </a:xfrm>
          <a:pattFill prst="dkUpDiag">
            <a:fgClr>
              <a:schemeClr val="bg1">
                <a:lumMod val="85000"/>
              </a:schemeClr>
            </a:fgClr>
            <a:bgClr>
              <a:schemeClr val="bg1"/>
            </a:bgClr>
          </a:pattFill>
        </p:spPr>
        <p:txBody>
          <a:bodyPr/>
          <a:lstStyle>
            <a:lvl1pPr marL="0" indent="0">
              <a:buNone/>
              <a:defRPr/>
            </a:lvl1pPr>
          </a:lstStyle>
          <a:p>
            <a:r>
              <a:rPr lang="de-DE"/>
              <a:t> </a:t>
            </a:r>
          </a:p>
        </p:txBody>
      </p:sp>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1404980"/>
            <a:ext cx="8990359" cy="202402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4400">
                <a:solidFill>
                  <a:schemeClr val="bg1"/>
                </a:solidFill>
              </a:defRPr>
            </a:lvl1pPr>
          </a:lstStyle>
          <a:p>
            <a:pPr lvl="0"/>
            <a:r>
              <a:rPr lang="de-DE" noProof="1"/>
              <a:t>Statement text, 44pt Telegraf Regular. Lorem ipsum dolor sit amet, consectetuer adipiscing elit. Maecenas porttitor congue massa. </a:t>
            </a:r>
          </a:p>
        </p:txBody>
      </p:sp>
      <p:sp>
        <p:nvSpPr>
          <p:cNvPr id="2" name="Foliennummernplatzhalter 5">
            <a:extLst>
              <a:ext uri="{FF2B5EF4-FFF2-40B4-BE49-F238E27FC236}">
                <a16:creationId xmlns:a16="http://schemas.microsoft.com/office/drawing/2014/main" id="{6F4460DD-4754-0D89-FA2A-651442EE518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‹Nr.›</a:t>
            </a:fld>
            <a:endParaRPr lang="en-US">
              <a:solidFill>
                <a:schemeClr val="bg1"/>
              </a:solidFill>
              <a:latin typeface="PP Telegraf" pitchFamily="2" charset="77"/>
            </a:endParaRPr>
          </a:p>
        </p:txBody>
      </p:sp>
      <p:pic>
        <p:nvPicPr>
          <p:cNvPr id="4" name="Grafik 3">
            <a:extLst>
              <a:ext uri="{FF2B5EF4-FFF2-40B4-BE49-F238E27FC236}">
                <a16:creationId xmlns:a16="http://schemas.microsoft.com/office/drawing/2014/main" id="{690CDD50-EF9F-35C9-D562-11B41CAA583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5" name="Fußzeilenplatzhalter 1">
            <a:extLst>
              <a:ext uri="{FF2B5EF4-FFF2-40B4-BE49-F238E27FC236}">
                <a16:creationId xmlns:a16="http://schemas.microsoft.com/office/drawing/2014/main" id="{A32D08E9-ACA9-4DF1-48C0-AFBEA160018D}"/>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3343844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_You_Blue">
    <p:bg>
      <p:bgPr>
        <a:solidFill>
          <a:schemeClr val="tx2"/>
        </a:solid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D36EC96-ECE5-B7D2-FE1D-47EEA2C8E575}"/>
              </a:ext>
            </a:extLst>
          </p:cNvPr>
          <p:cNvSpPr/>
          <p:nvPr userDrawn="1"/>
        </p:nvSpPr>
        <p:spPr>
          <a:xfrm>
            <a:off x="274320" y="5618249"/>
            <a:ext cx="11657485" cy="90191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002173"/>
            <a:ext cx="11181876" cy="901910"/>
          </a:xfrm>
        </p:spPr>
        <p:txBody>
          <a:bodyPr>
            <a:noAutofit/>
          </a:bodyPr>
          <a:lstStyle>
            <a:lvl1pPr marL="0" marR="0" indent="0" algn="ctr" defTabSz="914400" rtl="0" eaLnBrk="1" fontAlgn="auto" latinLnBrk="0" hangingPunct="1">
              <a:lnSpc>
                <a:spcPct val="90000"/>
              </a:lnSpc>
              <a:spcBef>
                <a:spcPct val="0"/>
              </a:spcBef>
              <a:spcAft>
                <a:spcPts val="0"/>
              </a:spcAft>
              <a:buClrTx/>
              <a:buSzTx/>
              <a:buFontTx/>
              <a:buNone/>
              <a:tabLst/>
              <a:defRPr sz="7300" b="1" i="0">
                <a:solidFill>
                  <a:schemeClr val="bg1"/>
                </a:solidFill>
                <a:latin typeface="PP Telegraf Ultrabold" pitchFamily="2" charset="77"/>
              </a:defRPr>
            </a:lvl1pPr>
          </a:lstStyle>
          <a:p>
            <a:r>
              <a:rPr lang="de-DE"/>
              <a:t>Headline, H3</a:t>
            </a:r>
          </a:p>
        </p:txBody>
      </p:sp>
      <p:pic>
        <p:nvPicPr>
          <p:cNvPr id="8" name="Grafik 7">
            <a:extLst>
              <a:ext uri="{FF2B5EF4-FFF2-40B4-BE49-F238E27FC236}">
                <a16:creationId xmlns:a16="http://schemas.microsoft.com/office/drawing/2014/main" id="{1432C195-D342-E2D3-0B26-CB541EBFFD6F}"/>
              </a:ext>
            </a:extLst>
          </p:cNvPr>
          <p:cNvPicPr>
            <a:picLocks noChangeAspect="1"/>
          </p:cNvPicPr>
          <p:nvPr userDrawn="1"/>
        </p:nvPicPr>
        <p:blipFill>
          <a:blip r:embed="rId2"/>
          <a:srcRect/>
          <a:stretch/>
        </p:blipFill>
        <p:spPr>
          <a:xfrm>
            <a:off x="4867802" y="1194816"/>
            <a:ext cx="2508504" cy="2508504"/>
          </a:xfrm>
          <a:prstGeom prst="rect">
            <a:avLst/>
          </a:prstGeom>
        </p:spPr>
      </p:pic>
    </p:spTree>
    <p:extLst>
      <p:ext uri="{BB962C8B-B14F-4D97-AF65-F5344CB8AC3E}">
        <p14:creationId xmlns:p14="http://schemas.microsoft.com/office/powerpoint/2010/main" val="2140675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_You_Picture_Orange">
    <p:bg>
      <p:bgPr>
        <a:solidFill>
          <a:schemeClr val="accent1"/>
        </a:solidFill>
        <a:effectLst/>
      </p:bgPr>
    </p:b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5298654-ED07-7EF4-511E-6896F84E247E}"/>
              </a:ext>
            </a:extLst>
          </p:cNvPr>
          <p:cNvSpPr>
            <a:spLocks noGrp="1"/>
          </p:cNvSpPr>
          <p:nvPr>
            <p:ph type="pic" sz="quarter" idx="10" hasCustomPrompt="1"/>
          </p:nvPr>
        </p:nvSpPr>
        <p:spPr>
          <a:xfrm>
            <a:off x="0" y="0"/>
            <a:ext cx="12192000" cy="6858000"/>
          </a:xfrm>
          <a:custGeom>
            <a:avLst/>
            <a:gdLst>
              <a:gd name="connsiteX0" fmla="*/ 5172787 w 12192000"/>
              <a:gd name="connsiteY0" fmla="*/ 1261241 h 6858000"/>
              <a:gd name="connsiteX1" fmla="*/ 4937760 w 12192000"/>
              <a:gd name="connsiteY1" fmla="*/ 1496268 h 6858000"/>
              <a:gd name="connsiteX2" fmla="*/ 4937760 w 12192000"/>
              <a:gd name="connsiteY2" fmla="*/ 3384736 h 6858000"/>
              <a:gd name="connsiteX3" fmla="*/ 5172787 w 12192000"/>
              <a:gd name="connsiteY3" fmla="*/ 3619763 h 6858000"/>
              <a:gd name="connsiteX4" fmla="*/ 7061254 w 12192000"/>
              <a:gd name="connsiteY4" fmla="*/ 3619763 h 6858000"/>
              <a:gd name="connsiteX5" fmla="*/ 7296281 w 12192000"/>
              <a:gd name="connsiteY5" fmla="*/ 3384736 h 6858000"/>
              <a:gd name="connsiteX6" fmla="*/ 7296281 w 12192000"/>
              <a:gd name="connsiteY6" fmla="*/ 1496268 h 6858000"/>
              <a:gd name="connsiteX7" fmla="*/ 7061254 w 12192000"/>
              <a:gd name="connsiteY7" fmla="*/ 1261241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5172787" y="1261241"/>
                </a:moveTo>
                <a:cubicBezTo>
                  <a:pt x="5042985" y="1261241"/>
                  <a:pt x="4937760" y="1366466"/>
                  <a:pt x="4937760" y="1496268"/>
                </a:cubicBezTo>
                <a:lnTo>
                  <a:pt x="4937760" y="3384736"/>
                </a:lnTo>
                <a:cubicBezTo>
                  <a:pt x="4937760" y="3514538"/>
                  <a:pt x="5042985" y="3619763"/>
                  <a:pt x="5172787" y="3619763"/>
                </a:cubicBezTo>
                <a:lnTo>
                  <a:pt x="7061254" y="3619763"/>
                </a:lnTo>
                <a:cubicBezTo>
                  <a:pt x="7191056" y="3619763"/>
                  <a:pt x="7296281" y="3514538"/>
                  <a:pt x="7296281" y="3384736"/>
                </a:cubicBezTo>
                <a:lnTo>
                  <a:pt x="7296281" y="1496268"/>
                </a:lnTo>
                <a:cubicBezTo>
                  <a:pt x="7296281" y="1366466"/>
                  <a:pt x="7191056" y="1261241"/>
                  <a:pt x="7061254" y="1261241"/>
                </a:cubicBezTo>
                <a:close/>
                <a:moveTo>
                  <a:pt x="0" y="0"/>
                </a:moveTo>
                <a:lnTo>
                  <a:pt x="12192000" y="0"/>
                </a:lnTo>
                <a:lnTo>
                  <a:pt x="12192000"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None/>
              <a:defRPr/>
            </a:lvl1pPr>
          </a:lstStyle>
          <a:p>
            <a:r>
              <a:rPr lang="de-DE"/>
              <a:t> </a:t>
            </a:r>
          </a:p>
        </p:txBody>
      </p:sp>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002173"/>
            <a:ext cx="11181876" cy="901910"/>
          </a:xfrm>
        </p:spPr>
        <p:txBody>
          <a:bodyPr>
            <a:noAutofit/>
          </a:bodyPr>
          <a:lstStyle>
            <a:lvl1pPr marL="0" marR="0" indent="0" algn="ctr" defTabSz="914400" rtl="0" eaLnBrk="1" fontAlgn="auto" latinLnBrk="0" hangingPunct="1">
              <a:lnSpc>
                <a:spcPct val="90000"/>
              </a:lnSpc>
              <a:spcBef>
                <a:spcPct val="0"/>
              </a:spcBef>
              <a:spcAft>
                <a:spcPts val="0"/>
              </a:spcAft>
              <a:buClrTx/>
              <a:buSzTx/>
              <a:buFontTx/>
              <a:buNone/>
              <a:tabLst/>
              <a:defRPr sz="7300" b="1" i="0">
                <a:solidFill>
                  <a:schemeClr val="bg1"/>
                </a:solidFill>
                <a:latin typeface="PP Telegraf Ultrabold" pitchFamily="2" charset="77"/>
              </a:defRPr>
            </a:lvl1pPr>
          </a:lstStyle>
          <a:p>
            <a:r>
              <a:rPr lang="de-DE"/>
              <a:t>Headline, H3</a:t>
            </a:r>
          </a:p>
        </p:txBody>
      </p:sp>
      <p:pic>
        <p:nvPicPr>
          <p:cNvPr id="7" name="Grafik 6">
            <a:extLst>
              <a:ext uri="{FF2B5EF4-FFF2-40B4-BE49-F238E27FC236}">
                <a16:creationId xmlns:a16="http://schemas.microsoft.com/office/drawing/2014/main" id="{B4AD600B-9044-1E9A-43B6-FE8B623598E8}"/>
              </a:ext>
            </a:extLst>
          </p:cNvPr>
          <p:cNvPicPr>
            <a:picLocks noChangeAspect="1"/>
          </p:cNvPicPr>
          <p:nvPr userDrawn="1"/>
        </p:nvPicPr>
        <p:blipFill>
          <a:blip r:embed="rId2"/>
          <a:srcRect/>
          <a:stretch/>
        </p:blipFill>
        <p:spPr>
          <a:xfrm>
            <a:off x="4867802" y="1194816"/>
            <a:ext cx="2508504" cy="2508504"/>
          </a:xfrm>
          <a:prstGeom prst="rect">
            <a:avLst/>
          </a:prstGeom>
        </p:spPr>
      </p:pic>
    </p:spTree>
    <p:extLst>
      <p:ext uri="{BB962C8B-B14F-4D97-AF65-F5344CB8AC3E}">
        <p14:creationId xmlns:p14="http://schemas.microsoft.com/office/powerpoint/2010/main" val="889068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_You_Picture_Blue">
    <p:bg>
      <p:bgPr>
        <a:solidFill>
          <a:schemeClr val="tx2"/>
        </a:solidFill>
        <a:effectLst/>
      </p:bgPr>
    </p:bg>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060D1914-420A-DDC9-E1ED-E09DAACB42EA}"/>
              </a:ext>
            </a:extLst>
          </p:cNvPr>
          <p:cNvSpPr>
            <a:spLocks noGrp="1"/>
          </p:cNvSpPr>
          <p:nvPr>
            <p:ph type="pic" sz="quarter" idx="10" hasCustomPrompt="1"/>
          </p:nvPr>
        </p:nvSpPr>
        <p:spPr>
          <a:xfrm>
            <a:off x="0" y="0"/>
            <a:ext cx="12192000" cy="6858000"/>
          </a:xfrm>
          <a:custGeom>
            <a:avLst/>
            <a:gdLst>
              <a:gd name="connsiteX0" fmla="*/ 5172787 w 12192000"/>
              <a:gd name="connsiteY0" fmla="*/ 1261241 h 6858000"/>
              <a:gd name="connsiteX1" fmla="*/ 4937760 w 12192000"/>
              <a:gd name="connsiteY1" fmla="*/ 1496268 h 6858000"/>
              <a:gd name="connsiteX2" fmla="*/ 4937760 w 12192000"/>
              <a:gd name="connsiteY2" fmla="*/ 3384736 h 6858000"/>
              <a:gd name="connsiteX3" fmla="*/ 5172787 w 12192000"/>
              <a:gd name="connsiteY3" fmla="*/ 3619763 h 6858000"/>
              <a:gd name="connsiteX4" fmla="*/ 7061254 w 12192000"/>
              <a:gd name="connsiteY4" fmla="*/ 3619763 h 6858000"/>
              <a:gd name="connsiteX5" fmla="*/ 7296281 w 12192000"/>
              <a:gd name="connsiteY5" fmla="*/ 3384736 h 6858000"/>
              <a:gd name="connsiteX6" fmla="*/ 7296281 w 12192000"/>
              <a:gd name="connsiteY6" fmla="*/ 1496268 h 6858000"/>
              <a:gd name="connsiteX7" fmla="*/ 7061254 w 12192000"/>
              <a:gd name="connsiteY7" fmla="*/ 1261241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5172787" y="1261241"/>
                </a:moveTo>
                <a:cubicBezTo>
                  <a:pt x="5042985" y="1261241"/>
                  <a:pt x="4937760" y="1366466"/>
                  <a:pt x="4937760" y="1496268"/>
                </a:cubicBezTo>
                <a:lnTo>
                  <a:pt x="4937760" y="3384736"/>
                </a:lnTo>
                <a:cubicBezTo>
                  <a:pt x="4937760" y="3514538"/>
                  <a:pt x="5042985" y="3619763"/>
                  <a:pt x="5172787" y="3619763"/>
                </a:cubicBezTo>
                <a:lnTo>
                  <a:pt x="7061254" y="3619763"/>
                </a:lnTo>
                <a:cubicBezTo>
                  <a:pt x="7191056" y="3619763"/>
                  <a:pt x="7296281" y="3514538"/>
                  <a:pt x="7296281" y="3384736"/>
                </a:cubicBezTo>
                <a:lnTo>
                  <a:pt x="7296281" y="1496268"/>
                </a:lnTo>
                <a:cubicBezTo>
                  <a:pt x="7296281" y="1366466"/>
                  <a:pt x="7191056" y="1261241"/>
                  <a:pt x="7061254" y="1261241"/>
                </a:cubicBezTo>
                <a:close/>
                <a:moveTo>
                  <a:pt x="0" y="0"/>
                </a:moveTo>
                <a:lnTo>
                  <a:pt x="12192000" y="0"/>
                </a:lnTo>
                <a:lnTo>
                  <a:pt x="12192000" y="6858000"/>
                </a:lnTo>
                <a:lnTo>
                  <a:pt x="0" y="6858000"/>
                </a:lnTo>
                <a:close/>
              </a:path>
            </a:pathLst>
          </a:custGeom>
          <a:pattFill prst="dkUpDiag">
            <a:fgClr>
              <a:schemeClr val="bg1">
                <a:lumMod val="85000"/>
              </a:schemeClr>
            </a:fgClr>
            <a:bgClr>
              <a:schemeClr val="bg1"/>
            </a:bgClr>
          </a:pattFill>
        </p:spPr>
        <p:txBody>
          <a:bodyPr wrap="square">
            <a:noAutofit/>
          </a:bodyPr>
          <a:lstStyle>
            <a:lvl1pPr marL="0" indent="0">
              <a:buNone/>
              <a:defRPr/>
            </a:lvl1pPr>
          </a:lstStyle>
          <a:p>
            <a:r>
              <a:rPr lang="de-DE"/>
              <a:t> </a:t>
            </a:r>
          </a:p>
        </p:txBody>
      </p:sp>
      <p:sp>
        <p:nvSpPr>
          <p:cNvPr id="3" name="Titel 1">
            <a:extLst>
              <a:ext uri="{FF2B5EF4-FFF2-40B4-BE49-F238E27FC236}">
                <a16:creationId xmlns:a16="http://schemas.microsoft.com/office/drawing/2014/main" id="{4BC85130-1C6D-C8DD-2E38-AB3881F56D88}"/>
              </a:ext>
            </a:extLst>
          </p:cNvPr>
          <p:cNvSpPr>
            <a:spLocks noGrp="1"/>
          </p:cNvSpPr>
          <p:nvPr>
            <p:ph type="title" hasCustomPrompt="1"/>
          </p:nvPr>
        </p:nvSpPr>
        <p:spPr>
          <a:xfrm>
            <a:off x="531116" y="4002173"/>
            <a:ext cx="11181876" cy="901910"/>
          </a:xfrm>
        </p:spPr>
        <p:txBody>
          <a:bodyPr>
            <a:noAutofit/>
          </a:bodyPr>
          <a:lstStyle>
            <a:lvl1pPr marL="0" marR="0" indent="0" algn="ctr" defTabSz="914400" rtl="0" eaLnBrk="1" fontAlgn="auto" latinLnBrk="0" hangingPunct="1">
              <a:lnSpc>
                <a:spcPct val="90000"/>
              </a:lnSpc>
              <a:spcBef>
                <a:spcPct val="0"/>
              </a:spcBef>
              <a:spcAft>
                <a:spcPts val="0"/>
              </a:spcAft>
              <a:buClrTx/>
              <a:buSzTx/>
              <a:buFontTx/>
              <a:buNone/>
              <a:tabLst/>
              <a:defRPr sz="7300" b="1" i="0">
                <a:solidFill>
                  <a:schemeClr val="bg1"/>
                </a:solidFill>
                <a:latin typeface="PP Telegraf Ultrabold" pitchFamily="2" charset="77"/>
              </a:defRPr>
            </a:lvl1pPr>
          </a:lstStyle>
          <a:p>
            <a:r>
              <a:rPr lang="de-DE"/>
              <a:t>Headline, H3</a:t>
            </a:r>
          </a:p>
        </p:txBody>
      </p:sp>
      <p:pic>
        <p:nvPicPr>
          <p:cNvPr id="7" name="Grafik 6">
            <a:extLst>
              <a:ext uri="{FF2B5EF4-FFF2-40B4-BE49-F238E27FC236}">
                <a16:creationId xmlns:a16="http://schemas.microsoft.com/office/drawing/2014/main" id="{B4AD600B-9044-1E9A-43B6-FE8B623598E8}"/>
              </a:ext>
            </a:extLst>
          </p:cNvPr>
          <p:cNvPicPr>
            <a:picLocks noChangeAspect="1"/>
          </p:cNvPicPr>
          <p:nvPr userDrawn="1"/>
        </p:nvPicPr>
        <p:blipFill>
          <a:blip r:embed="rId2"/>
          <a:srcRect/>
          <a:stretch/>
        </p:blipFill>
        <p:spPr>
          <a:xfrm>
            <a:off x="4867802" y="1194816"/>
            <a:ext cx="2508504" cy="2508504"/>
          </a:xfrm>
          <a:prstGeom prst="rect">
            <a:avLst/>
          </a:prstGeom>
        </p:spPr>
      </p:pic>
    </p:spTree>
    <p:extLst>
      <p:ext uri="{BB962C8B-B14F-4D97-AF65-F5344CB8AC3E}">
        <p14:creationId xmlns:p14="http://schemas.microsoft.com/office/powerpoint/2010/main" val="2051718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22D10AAE-E753-4D86-8315-2C9BB6BF66E2}"/>
              </a:ext>
            </a:extLst>
          </p:cNvPr>
          <p:cNvSpPr>
            <a:spLocks noGrp="1"/>
          </p:cNvSpPr>
          <p:nvPr>
            <p:ph sz="half" idx="1" hasCustomPrompt="1"/>
          </p:nvPr>
        </p:nvSpPr>
        <p:spPr bwMode="gray">
          <a:xfrm>
            <a:off x="407989" y="1557339"/>
            <a:ext cx="11376024" cy="4463950"/>
          </a:xfrm>
        </p:spPr>
        <p:txBody>
          <a:bodyPr/>
          <a:lstStyle>
            <a:lvl1pPr>
              <a:defRPr>
                <a:solidFill>
                  <a:schemeClr val="accent6"/>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e-DE"/>
              <a:t>Nutzen Sie die Buttons „Listenebene erhöhen/verringern“ auf dem Register Start, um zwischen den eingerichteten Textebenen zu wechseln. Text durch Klicken bearbeiten. </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0" name="Textplatzhalter 7"/>
          <p:cNvSpPr>
            <a:spLocks noGrp="1"/>
          </p:cNvSpPr>
          <p:nvPr>
            <p:ph type="body" sz="quarter" idx="13" hasCustomPrompt="1"/>
          </p:nvPr>
        </p:nvSpPr>
        <p:spPr bwMode="gray">
          <a:xfrm>
            <a:off x="407368" y="6093296"/>
            <a:ext cx="11376000" cy="216000"/>
          </a:xfrm>
        </p:spPr>
        <p:txBody>
          <a:bodyPr anchor="b"/>
          <a:lstStyle>
            <a:lvl1pPr marL="0" indent="0">
              <a:lnSpc>
                <a:spcPct val="100000"/>
              </a:lnSpc>
              <a:spcBef>
                <a:spcPts val="0"/>
              </a:spcBef>
              <a:spcAft>
                <a:spcPts val="0"/>
              </a:spcAft>
              <a:buFont typeface="Arial" panose="020B0604020202020204" pitchFamily="34" charset="0"/>
              <a:buNone/>
              <a:defRPr sz="900" b="0">
                <a:solidFill>
                  <a:schemeClr val="tx1"/>
                </a:solidFill>
                <a:latin typeface="+mn-lt"/>
              </a:defRPr>
            </a:lvl1pPr>
            <a:lvl2pPr marL="0" indent="0">
              <a:lnSpc>
                <a:spcPct val="100000"/>
              </a:lnSpc>
              <a:spcBef>
                <a:spcPts val="0"/>
              </a:spcBef>
              <a:spcAft>
                <a:spcPts val="0"/>
              </a:spcAft>
              <a:buFont typeface="Arial" panose="020B0604020202020204" pitchFamily="34" charset="0"/>
              <a:buNone/>
              <a:defRPr sz="900" b="0">
                <a:solidFill>
                  <a:schemeClr val="tx1"/>
                </a:solidFill>
                <a:latin typeface="+mn-lt"/>
              </a:defRPr>
            </a:lvl2pPr>
            <a:lvl3pPr marL="0" indent="0">
              <a:lnSpc>
                <a:spcPct val="100000"/>
              </a:lnSpc>
              <a:spcBef>
                <a:spcPts val="0"/>
              </a:spcBef>
              <a:spcAft>
                <a:spcPts val="0"/>
              </a:spcAft>
              <a:buNone/>
              <a:defRPr sz="900" b="0">
                <a:solidFill>
                  <a:schemeClr val="tx1"/>
                </a:solidFill>
                <a:latin typeface="+mn-lt"/>
              </a:defRPr>
            </a:lvl3pPr>
            <a:lvl4pPr marL="0" indent="0">
              <a:lnSpc>
                <a:spcPct val="100000"/>
              </a:lnSpc>
              <a:spcBef>
                <a:spcPts val="0"/>
              </a:spcBef>
              <a:spcAft>
                <a:spcPts val="0"/>
              </a:spcAft>
              <a:buNone/>
              <a:defRPr sz="900" b="0">
                <a:solidFill>
                  <a:schemeClr val="tx1"/>
                </a:solidFill>
                <a:latin typeface="+mn-lt"/>
              </a:defRPr>
            </a:lvl4pPr>
            <a:lvl5pPr marL="0" indent="0">
              <a:lnSpc>
                <a:spcPct val="100000"/>
              </a:lnSpc>
              <a:spcBef>
                <a:spcPts val="0"/>
              </a:spcBef>
              <a:spcAft>
                <a:spcPts val="0"/>
              </a:spcAft>
              <a:buNone/>
              <a:defRPr sz="900" b="0">
                <a:solidFill>
                  <a:schemeClr val="tx1"/>
                </a:solidFill>
                <a:latin typeface="+mn-lt"/>
              </a:defRPr>
            </a:lvl5pPr>
            <a:lvl6pPr marL="0" indent="0">
              <a:lnSpc>
                <a:spcPct val="100000"/>
              </a:lnSpc>
              <a:spcBef>
                <a:spcPts val="0"/>
              </a:spcBef>
              <a:spcAft>
                <a:spcPts val="0"/>
              </a:spcAft>
              <a:buNone/>
              <a:defRPr sz="900" b="0">
                <a:solidFill>
                  <a:schemeClr val="tx1"/>
                </a:solidFill>
                <a:latin typeface="+mn-lt"/>
              </a:defRPr>
            </a:lvl6pPr>
            <a:lvl7pPr marL="0" indent="0">
              <a:lnSpc>
                <a:spcPct val="100000"/>
              </a:lnSpc>
              <a:spcBef>
                <a:spcPts val="0"/>
              </a:spcBef>
              <a:spcAft>
                <a:spcPts val="0"/>
              </a:spcAft>
              <a:buNone/>
              <a:defRPr sz="900" b="0">
                <a:solidFill>
                  <a:schemeClr val="tx1"/>
                </a:solidFill>
                <a:latin typeface="+mn-lt"/>
              </a:defRPr>
            </a:lvl7pPr>
            <a:lvl8pPr marL="0" indent="0">
              <a:lnSpc>
                <a:spcPct val="100000"/>
              </a:lnSpc>
              <a:spcBef>
                <a:spcPts val="0"/>
              </a:spcBef>
              <a:spcAft>
                <a:spcPts val="0"/>
              </a:spcAft>
              <a:buNone/>
              <a:defRPr sz="900" b="0">
                <a:solidFill>
                  <a:schemeClr val="tx1"/>
                </a:solidFill>
                <a:latin typeface="+mn-lt"/>
              </a:defRPr>
            </a:lvl8pPr>
            <a:lvl9pPr marL="0" indent="0">
              <a:lnSpc>
                <a:spcPct val="100000"/>
              </a:lnSpc>
              <a:spcBef>
                <a:spcPts val="0"/>
              </a:spcBef>
              <a:spcAft>
                <a:spcPts val="0"/>
              </a:spcAft>
              <a:buNone/>
              <a:defRPr sz="900" b="0">
                <a:solidFill>
                  <a:schemeClr val="tx1"/>
                </a:solidFill>
                <a:latin typeface="+mn-lt"/>
              </a:defRPr>
            </a:lvl9pPr>
          </a:lstStyle>
          <a:p>
            <a:pPr lvl="0"/>
            <a:r>
              <a:rPr lang="de-DE"/>
              <a:t>Fußnote/Quellenangabe</a:t>
            </a:r>
          </a:p>
        </p:txBody>
      </p:sp>
      <p:sp>
        <p:nvSpPr>
          <p:cNvPr id="3" name="Titel 2">
            <a:extLst>
              <a:ext uri="{FF2B5EF4-FFF2-40B4-BE49-F238E27FC236}">
                <a16:creationId xmlns:a16="http://schemas.microsoft.com/office/drawing/2014/main" id="{8BB6C62A-E079-40D3-9900-AD05955568B0}"/>
              </a:ext>
            </a:extLst>
          </p:cNvPr>
          <p:cNvSpPr>
            <a:spLocks noGrp="1"/>
          </p:cNvSpPr>
          <p:nvPr>
            <p:ph type="title"/>
          </p:nvPr>
        </p:nvSpPr>
        <p:spPr bwMode="gray"/>
        <p:txBody>
          <a:bodyPr/>
          <a:lstStyle>
            <a:lvl1pPr>
              <a:defRPr>
                <a:solidFill>
                  <a:schemeClr val="tx1"/>
                </a:solidFill>
              </a:defRPr>
            </a:lvl1pPr>
          </a:lstStyle>
          <a:p>
            <a:r>
              <a:rPr lang="en-GB"/>
              <a:t>Click to edit Master title style</a:t>
            </a:r>
            <a:endParaRPr lang="de-DE"/>
          </a:p>
        </p:txBody>
      </p:sp>
      <p:sp>
        <p:nvSpPr>
          <p:cNvPr id="12" name="Textplatzhalter 9">
            <a:extLst>
              <a:ext uri="{FF2B5EF4-FFF2-40B4-BE49-F238E27FC236}">
                <a16:creationId xmlns:a16="http://schemas.microsoft.com/office/drawing/2014/main" id="{096DB7C3-448B-4970-8D81-B174ACDAD671}"/>
              </a:ext>
            </a:extLst>
          </p:cNvPr>
          <p:cNvSpPr>
            <a:spLocks noGrp="1"/>
          </p:cNvSpPr>
          <p:nvPr>
            <p:ph type="body" sz="quarter" idx="14" hasCustomPrompt="1"/>
          </p:nvPr>
        </p:nvSpPr>
        <p:spPr bwMode="gray">
          <a:xfrm>
            <a:off x="408632" y="815122"/>
            <a:ext cx="11376000" cy="360008"/>
          </a:xfrm>
        </p:spPr>
        <p:txBody>
          <a:bodyPr tIns="0" bIns="0" anchor="t" anchorCtr="0"/>
          <a:lstStyle>
            <a:lvl1pPr marL="0" indent="0">
              <a:lnSpc>
                <a:spcPct val="100000"/>
              </a:lnSpc>
              <a:spcBef>
                <a:spcPts val="0"/>
              </a:spcBef>
              <a:spcAft>
                <a:spcPts val="0"/>
              </a:spcAft>
              <a:buFont typeface="Arial" panose="020B0604020202020204" pitchFamily="34" charset="0"/>
              <a:buNone/>
              <a:defRPr sz="2000" b="0" i="0">
                <a:solidFill>
                  <a:schemeClr val="accent6"/>
                </a:solidFill>
                <a:latin typeface="+mn-lt"/>
              </a:defRPr>
            </a:lvl1pPr>
            <a:lvl2pPr marL="0" indent="0">
              <a:lnSpc>
                <a:spcPct val="100000"/>
              </a:lnSpc>
              <a:spcBef>
                <a:spcPts val="0"/>
              </a:spcBef>
              <a:spcAft>
                <a:spcPts val="0"/>
              </a:spcAft>
              <a:buFont typeface="Arial" panose="020B0604020202020204" pitchFamily="34" charset="0"/>
              <a:buNone/>
              <a:defRPr sz="2000" b="0" i="0">
                <a:solidFill>
                  <a:schemeClr val="accent1"/>
                </a:solidFill>
                <a:latin typeface="+mn-lt"/>
              </a:defRPr>
            </a:lvl2pPr>
            <a:lvl3pPr marL="0" indent="0">
              <a:lnSpc>
                <a:spcPct val="100000"/>
              </a:lnSpc>
              <a:spcBef>
                <a:spcPts val="0"/>
              </a:spcBef>
              <a:spcAft>
                <a:spcPts val="0"/>
              </a:spcAft>
              <a:buNone/>
              <a:defRPr sz="2000" b="0" i="0">
                <a:solidFill>
                  <a:schemeClr val="accent1"/>
                </a:solidFill>
                <a:latin typeface="+mn-lt"/>
              </a:defRPr>
            </a:lvl3pPr>
            <a:lvl4pPr marL="0" indent="0">
              <a:lnSpc>
                <a:spcPct val="100000"/>
              </a:lnSpc>
              <a:spcBef>
                <a:spcPts val="0"/>
              </a:spcBef>
              <a:spcAft>
                <a:spcPts val="0"/>
              </a:spcAft>
              <a:buNone/>
              <a:defRPr sz="2000" b="0" i="0">
                <a:solidFill>
                  <a:schemeClr val="accent1"/>
                </a:solidFill>
                <a:latin typeface="+mn-lt"/>
              </a:defRPr>
            </a:lvl4pPr>
            <a:lvl5pPr marL="0" indent="0">
              <a:lnSpc>
                <a:spcPct val="100000"/>
              </a:lnSpc>
              <a:spcBef>
                <a:spcPts val="0"/>
              </a:spcBef>
              <a:spcAft>
                <a:spcPts val="0"/>
              </a:spcAft>
              <a:buNone/>
              <a:defRPr sz="2000" b="0" i="0">
                <a:solidFill>
                  <a:schemeClr val="accent1"/>
                </a:solidFill>
                <a:latin typeface="+mn-lt"/>
              </a:defRPr>
            </a:lvl5pPr>
            <a:lvl6pPr marL="0" indent="0">
              <a:lnSpc>
                <a:spcPct val="100000"/>
              </a:lnSpc>
              <a:spcBef>
                <a:spcPts val="0"/>
              </a:spcBef>
              <a:spcAft>
                <a:spcPts val="0"/>
              </a:spcAft>
              <a:buNone/>
              <a:defRPr sz="2000" b="0" i="0">
                <a:solidFill>
                  <a:schemeClr val="accent1"/>
                </a:solidFill>
                <a:latin typeface="+mn-lt"/>
              </a:defRPr>
            </a:lvl6pPr>
            <a:lvl7pPr marL="0" indent="0">
              <a:lnSpc>
                <a:spcPct val="100000"/>
              </a:lnSpc>
              <a:spcBef>
                <a:spcPts val="0"/>
              </a:spcBef>
              <a:spcAft>
                <a:spcPts val="0"/>
              </a:spcAft>
              <a:buNone/>
              <a:defRPr sz="2000" b="0" i="0">
                <a:solidFill>
                  <a:schemeClr val="accent1"/>
                </a:solidFill>
                <a:latin typeface="+mn-lt"/>
              </a:defRPr>
            </a:lvl7pPr>
            <a:lvl8pPr marL="0" indent="0">
              <a:lnSpc>
                <a:spcPct val="100000"/>
              </a:lnSpc>
              <a:spcBef>
                <a:spcPts val="0"/>
              </a:spcBef>
              <a:spcAft>
                <a:spcPts val="0"/>
              </a:spcAft>
              <a:buNone/>
              <a:defRPr sz="2000" b="0" i="0">
                <a:solidFill>
                  <a:schemeClr val="accent1"/>
                </a:solidFill>
                <a:latin typeface="+mn-lt"/>
              </a:defRPr>
            </a:lvl8pPr>
            <a:lvl9pPr marL="0" indent="0">
              <a:lnSpc>
                <a:spcPct val="100000"/>
              </a:lnSpc>
              <a:spcBef>
                <a:spcPts val="0"/>
              </a:spcBef>
              <a:spcAft>
                <a:spcPts val="0"/>
              </a:spcAft>
              <a:buNone/>
              <a:defRPr sz="2000" b="0" i="0">
                <a:solidFill>
                  <a:schemeClr val="accent1"/>
                </a:solidFill>
                <a:latin typeface="+mn-lt"/>
              </a:defRPr>
            </a:lvl9pPr>
          </a:lstStyle>
          <a:p>
            <a:pPr lvl="0"/>
            <a:r>
              <a:rPr lang="de-DE"/>
              <a:t>Zusatz zum Folientitel</a:t>
            </a:r>
          </a:p>
        </p:txBody>
      </p:sp>
      <p:sp>
        <p:nvSpPr>
          <p:cNvPr id="11" name="Foliennummernplatzhalter 7">
            <a:extLst>
              <a:ext uri="{FF2B5EF4-FFF2-40B4-BE49-F238E27FC236}">
                <a16:creationId xmlns:a16="http://schemas.microsoft.com/office/drawing/2014/main" id="{3D7A048C-B6FC-6754-CCE3-A2950A9EA705}"/>
              </a:ext>
            </a:extLst>
          </p:cNvPr>
          <p:cNvSpPr>
            <a:spLocks noGrp="1"/>
          </p:cNvSpPr>
          <p:nvPr>
            <p:ph type="sldNum" sz="quarter" idx="4"/>
          </p:nvPr>
        </p:nvSpPr>
        <p:spPr bwMode="gray">
          <a:xfrm>
            <a:off x="11424013" y="6381328"/>
            <a:ext cx="360000" cy="216000"/>
          </a:xfrm>
          <a:prstGeom prst="rect">
            <a:avLst/>
          </a:prstGeom>
        </p:spPr>
        <p:txBody>
          <a:bodyPr vert="horz" lIns="0" tIns="36000" rIns="0" bIns="0" rtlCol="0" anchor="t"/>
          <a:lstStyle>
            <a:lvl1pPr algn="r">
              <a:defRPr sz="900">
                <a:solidFill>
                  <a:schemeClr val="tx1"/>
                </a:solidFill>
              </a:defRPr>
            </a:lvl1pPr>
          </a:lstStyle>
          <a:p>
            <a:fld id="{8CFDFCC3-8B40-4EE5-B231-005F2F1C6A68}" type="slidenum">
              <a:rPr lang="de-DE" smtClean="0"/>
              <a:pPr/>
              <a:t>‹Nr.›</a:t>
            </a:fld>
            <a:endParaRPr lang="de-DE"/>
          </a:p>
        </p:txBody>
      </p:sp>
      <p:sp>
        <p:nvSpPr>
          <p:cNvPr id="2" name="Datumsplatzhalter 5">
            <a:extLst>
              <a:ext uri="{FF2B5EF4-FFF2-40B4-BE49-F238E27FC236}">
                <a16:creationId xmlns:a16="http://schemas.microsoft.com/office/drawing/2014/main" id="{E4023EB1-1DBA-E3C7-97DB-2911D1B69C42}"/>
              </a:ext>
            </a:extLst>
          </p:cNvPr>
          <p:cNvSpPr>
            <a:spLocks noGrp="1"/>
          </p:cNvSpPr>
          <p:nvPr>
            <p:ph type="dt" sz="half" idx="2"/>
          </p:nvPr>
        </p:nvSpPr>
        <p:spPr bwMode="gray">
          <a:xfrm>
            <a:off x="1302282" y="6381328"/>
            <a:ext cx="766235" cy="216024"/>
          </a:xfrm>
          <a:prstGeom prst="rect">
            <a:avLst/>
          </a:prstGeom>
        </p:spPr>
        <p:txBody>
          <a:bodyPr vert="horz" wrap="none" lIns="0" tIns="36000" rIns="0" bIns="0" rtlCol="0" anchor="t">
            <a:noAutofit/>
          </a:bodyPr>
          <a:lstStyle>
            <a:lvl1pPr algn="l">
              <a:defRPr sz="900">
                <a:solidFill>
                  <a:schemeClr val="tx1"/>
                </a:solidFill>
              </a:defRPr>
            </a:lvl1pPr>
          </a:lstStyle>
          <a:p>
            <a:r>
              <a:rPr lang="de-DE"/>
              <a:t>|  11.06.2024  |</a:t>
            </a:r>
          </a:p>
        </p:txBody>
      </p:sp>
      <p:sp>
        <p:nvSpPr>
          <p:cNvPr id="5" name="Fußzeilenplatzhalter 6">
            <a:extLst>
              <a:ext uri="{FF2B5EF4-FFF2-40B4-BE49-F238E27FC236}">
                <a16:creationId xmlns:a16="http://schemas.microsoft.com/office/drawing/2014/main" id="{291DD684-3766-9D40-E1B3-0B012A32218C}"/>
              </a:ext>
            </a:extLst>
          </p:cNvPr>
          <p:cNvSpPr>
            <a:spLocks noGrp="1"/>
          </p:cNvSpPr>
          <p:nvPr>
            <p:ph type="ftr" sz="quarter" idx="3"/>
          </p:nvPr>
        </p:nvSpPr>
        <p:spPr bwMode="gray">
          <a:xfrm>
            <a:off x="2140035" y="6381328"/>
            <a:ext cx="9243367" cy="214552"/>
          </a:xfrm>
          <a:prstGeom prst="rect">
            <a:avLst/>
          </a:prstGeom>
        </p:spPr>
        <p:txBody>
          <a:bodyPr vert="horz" lIns="0" tIns="36000" rIns="0" bIns="0" rtlCol="0" anchor="t"/>
          <a:lstStyle>
            <a:lvl1pPr algn="l">
              <a:defRPr sz="900">
                <a:solidFill>
                  <a:schemeClr val="tx1"/>
                </a:solidFill>
              </a:defRPr>
            </a:lvl1pPr>
          </a:lstStyle>
          <a:p>
            <a:r>
              <a:rPr lang="de-DE"/>
              <a:t>OWM / MRC - Vorschlag Audit Setup</a:t>
            </a:r>
          </a:p>
        </p:txBody>
      </p:sp>
      <p:pic>
        <p:nvPicPr>
          <p:cNvPr id="6" name="Grafik 5">
            <a:extLst>
              <a:ext uri="{FF2B5EF4-FFF2-40B4-BE49-F238E27FC236}">
                <a16:creationId xmlns:a16="http://schemas.microsoft.com/office/drawing/2014/main" id="{293E04C7-11F6-362D-807D-E6E2B9DEA4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63931" y="326721"/>
            <a:ext cx="720082" cy="405292"/>
          </a:xfrm>
          <a:prstGeom prst="rect">
            <a:avLst/>
          </a:prstGeom>
        </p:spPr>
      </p:pic>
    </p:spTree>
    <p:extLst>
      <p:ext uri="{BB962C8B-B14F-4D97-AF65-F5344CB8AC3E}">
        <p14:creationId xmlns:p14="http://schemas.microsoft.com/office/powerpoint/2010/main" val="1874976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V2_Blue">
    <p:bg>
      <p:bgPr>
        <a:solidFill>
          <a:schemeClr val="tx2"/>
        </a:solidFill>
        <a:effectLst/>
      </p:bgPr>
    </p:bg>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F84AE214-C0C1-1445-CD46-B134D52E6F5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92319" y="6003179"/>
            <a:ext cx="516980" cy="516980"/>
          </a:xfrm>
          <a:prstGeom prst="rect">
            <a:avLst/>
          </a:prstGeom>
        </p:spPr>
      </p:pic>
      <p:sp>
        <p:nvSpPr>
          <p:cNvPr id="56" name="Freihandform 55">
            <a:extLst>
              <a:ext uri="{FF2B5EF4-FFF2-40B4-BE49-F238E27FC236}">
                <a16:creationId xmlns:a16="http://schemas.microsoft.com/office/drawing/2014/main" id="{EC0F8E81-41A5-1D97-6756-36B6F30FFF26}"/>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solidFill>
            <a:schemeClr val="bg1"/>
          </a:solidFill>
          <a:ln w="6346" cap="flat">
            <a:noFill/>
            <a:prstDash val="solid"/>
            <a:miter/>
          </a:ln>
        </p:spPr>
        <p:txBody>
          <a:bodyPr rtlCol="0" anchor="ctr"/>
          <a:lstStyle/>
          <a:p>
            <a:endParaRPr lang="de-DE"/>
          </a:p>
        </p:txBody>
      </p:sp>
      <p:sp>
        <p:nvSpPr>
          <p:cNvPr id="58" name="Freihandform 57">
            <a:extLst>
              <a:ext uri="{FF2B5EF4-FFF2-40B4-BE49-F238E27FC236}">
                <a16:creationId xmlns:a16="http://schemas.microsoft.com/office/drawing/2014/main" id="{1FC93428-1E7E-E132-2D4A-CB7CDEA4D28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solidFill>
            <a:schemeClr val="bg1"/>
          </a:solidFill>
          <a:ln w="6346" cap="flat">
            <a:noFill/>
            <a:prstDash val="solid"/>
            <a:miter/>
          </a:ln>
        </p:spPr>
        <p:txBody>
          <a:bodyPr rtlCol="0" anchor="ctr"/>
          <a:lstStyle/>
          <a:p>
            <a:endParaRPr lang="de-DE"/>
          </a:p>
        </p:txBody>
      </p:sp>
      <p:sp>
        <p:nvSpPr>
          <p:cNvPr id="40" name="Freihandform 39">
            <a:extLst>
              <a:ext uri="{FF2B5EF4-FFF2-40B4-BE49-F238E27FC236}">
                <a16:creationId xmlns:a16="http://schemas.microsoft.com/office/drawing/2014/main" id="{0586573D-B943-FE04-1FE8-1C2EF93410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solidFill>
            <a:schemeClr val="bg1"/>
          </a:solidFill>
          <a:ln w="6346" cap="flat">
            <a:noFill/>
            <a:prstDash val="solid"/>
            <a:miter/>
          </a:ln>
        </p:spPr>
        <p:txBody>
          <a:bodyPr rtlCol="0" anchor="ctr"/>
          <a:lstStyle/>
          <a:p>
            <a:endParaRPr lang="de-DE"/>
          </a:p>
        </p:txBody>
      </p:sp>
      <p:sp>
        <p:nvSpPr>
          <p:cNvPr id="53" name="Freihandform 52">
            <a:extLst>
              <a:ext uri="{FF2B5EF4-FFF2-40B4-BE49-F238E27FC236}">
                <a16:creationId xmlns:a16="http://schemas.microsoft.com/office/drawing/2014/main" id="{4CF2DF30-5AC1-88AD-C573-4F50449339A2}"/>
              </a:ext>
            </a:extLst>
          </p:cNvPr>
          <p:cNvSpPr/>
          <p:nvPr userDrawn="1"/>
        </p:nvSpPr>
        <p:spPr>
          <a:xfrm>
            <a:off x="7947954" y="5623519"/>
            <a:ext cx="1649129" cy="1250440"/>
          </a:xfrm>
          <a:custGeom>
            <a:avLst/>
            <a:gdLst>
              <a:gd name="connsiteX0" fmla="*/ 1005941 w 1649129"/>
              <a:gd name="connsiteY0" fmla="*/ 0 h 1250440"/>
              <a:gd name="connsiteX1" fmla="*/ 1467745 w 1649129"/>
              <a:gd name="connsiteY1" fmla="*/ 0 h 1250440"/>
              <a:gd name="connsiteX2" fmla="*/ 1649129 w 1649129"/>
              <a:gd name="connsiteY2" fmla="*/ 181377 h 1250440"/>
              <a:gd name="connsiteX3" fmla="*/ 1649129 w 1649129"/>
              <a:gd name="connsiteY3" fmla="*/ 643184 h 1250440"/>
              <a:gd name="connsiteX4" fmla="*/ 1467745 w 1649129"/>
              <a:gd name="connsiteY4" fmla="*/ 824561 h 1250440"/>
              <a:gd name="connsiteX5" fmla="*/ 1005941 w 1649129"/>
              <a:gd name="connsiteY5" fmla="*/ 824561 h 1250440"/>
              <a:gd name="connsiteX6" fmla="*/ 824564 w 1649129"/>
              <a:gd name="connsiteY6" fmla="*/ 1005941 h 1250440"/>
              <a:gd name="connsiteX7" fmla="*/ 824564 w 1649129"/>
              <a:gd name="connsiteY7" fmla="*/ 1250440 h 1250440"/>
              <a:gd name="connsiteX8" fmla="*/ 0 w 1649129"/>
              <a:gd name="connsiteY8" fmla="*/ 1250440 h 1250440"/>
              <a:gd name="connsiteX9" fmla="*/ 0 w 1649129"/>
              <a:gd name="connsiteY9" fmla="*/ 1005941 h 1250440"/>
              <a:gd name="connsiteX10" fmla="*/ 181379 w 1649129"/>
              <a:gd name="connsiteY10" fmla="*/ 824561 h 1250440"/>
              <a:gd name="connsiteX11" fmla="*/ 643185 w 1649129"/>
              <a:gd name="connsiteY11" fmla="*/ 824561 h 1250440"/>
              <a:gd name="connsiteX12" fmla="*/ 824564 w 1649129"/>
              <a:gd name="connsiteY12" fmla="*/ 643184 h 1250440"/>
              <a:gd name="connsiteX13" fmla="*/ 824564 w 1649129"/>
              <a:gd name="connsiteY13" fmla="*/ 181377 h 1250440"/>
              <a:gd name="connsiteX14" fmla="*/ 1005941 w 1649129"/>
              <a:gd name="connsiteY14" fmla="*/ 0 h 12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9129" h="1250440">
                <a:moveTo>
                  <a:pt x="1005941" y="0"/>
                </a:moveTo>
                <a:lnTo>
                  <a:pt x="1467745" y="0"/>
                </a:lnTo>
                <a:cubicBezTo>
                  <a:pt x="1567933" y="0"/>
                  <a:pt x="1649129" y="81183"/>
                  <a:pt x="1649129" y="181377"/>
                </a:cubicBezTo>
                <a:lnTo>
                  <a:pt x="1649129" y="643184"/>
                </a:lnTo>
                <a:cubicBezTo>
                  <a:pt x="1649129" y="743378"/>
                  <a:pt x="1567933" y="824561"/>
                  <a:pt x="1467745" y="824561"/>
                </a:cubicBezTo>
                <a:lnTo>
                  <a:pt x="1005941" y="824561"/>
                </a:lnTo>
                <a:cubicBezTo>
                  <a:pt x="905748" y="824561"/>
                  <a:pt x="824564" y="905747"/>
                  <a:pt x="824564" y="1005941"/>
                </a:cubicBezTo>
                <a:lnTo>
                  <a:pt x="824564" y="1250440"/>
                </a:lnTo>
                <a:lnTo>
                  <a:pt x="0" y="1250440"/>
                </a:lnTo>
                <a:lnTo>
                  <a:pt x="0" y="1005941"/>
                </a:lnTo>
                <a:cubicBezTo>
                  <a:pt x="0" y="906175"/>
                  <a:pt x="81614" y="824561"/>
                  <a:pt x="181379" y="824561"/>
                </a:cubicBezTo>
                <a:lnTo>
                  <a:pt x="643185" y="824561"/>
                </a:lnTo>
                <a:cubicBezTo>
                  <a:pt x="743379" y="824561"/>
                  <a:pt x="824564" y="743378"/>
                  <a:pt x="824564" y="643184"/>
                </a:cubicBezTo>
                <a:lnTo>
                  <a:pt x="824564" y="181377"/>
                </a:lnTo>
                <a:cubicBezTo>
                  <a:pt x="824564" y="81183"/>
                  <a:pt x="905748" y="0"/>
                  <a:pt x="1005941" y="0"/>
                </a:cubicBezTo>
                <a:close/>
              </a:path>
            </a:pathLst>
          </a:custGeom>
          <a:solidFill>
            <a:schemeClr val="bg1"/>
          </a:solidFill>
          <a:ln w="6347" cap="flat">
            <a:noFill/>
            <a:prstDash val="solid"/>
            <a:miter/>
          </a:ln>
        </p:spPr>
        <p:txBody>
          <a:bodyPr rtlCol="0" anchor="ctr"/>
          <a:lstStyle/>
          <a:p>
            <a:endParaRPr lang="de-DE"/>
          </a:p>
        </p:txBody>
      </p:sp>
      <p:sp>
        <p:nvSpPr>
          <p:cNvPr id="63" name="Freihandform 62">
            <a:extLst>
              <a:ext uri="{FF2B5EF4-FFF2-40B4-BE49-F238E27FC236}">
                <a16:creationId xmlns:a16="http://schemas.microsoft.com/office/drawing/2014/main" id="{DD068033-B3D7-3E86-5E8D-B811D5BA9324}"/>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solidFill>
            <a:schemeClr val="bg1"/>
          </a:solidFill>
          <a:ln w="6346" cap="flat">
            <a:noFill/>
            <a:prstDash val="solid"/>
            <a:miter/>
          </a:ln>
        </p:spPr>
        <p:txBody>
          <a:bodyPr rtlCol="0" anchor="ctr"/>
          <a:lstStyle/>
          <a:p>
            <a:endParaRPr lang="de-DE"/>
          </a:p>
        </p:txBody>
      </p:sp>
      <p:sp>
        <p:nvSpPr>
          <p:cNvPr id="65" name="Freihandform 64">
            <a:extLst>
              <a:ext uri="{FF2B5EF4-FFF2-40B4-BE49-F238E27FC236}">
                <a16:creationId xmlns:a16="http://schemas.microsoft.com/office/drawing/2014/main" id="{6470A2B0-8C8A-3364-E979-1CA547E7858A}"/>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solidFill>
            <a:schemeClr val="bg1"/>
          </a:solidFill>
          <a:ln w="6346" cap="flat">
            <a:noFill/>
            <a:prstDash val="solid"/>
            <a:miter/>
          </a:ln>
        </p:spPr>
        <p:txBody>
          <a:bodyPr rtlCol="0" anchor="ctr"/>
          <a:lstStyle/>
          <a:p>
            <a:endParaRPr lang="de-DE"/>
          </a:p>
        </p:txBody>
      </p:sp>
      <p:sp>
        <p:nvSpPr>
          <p:cNvPr id="70" name="Textplatzhalter 15">
            <a:extLst>
              <a:ext uri="{FF2B5EF4-FFF2-40B4-BE49-F238E27FC236}">
                <a16:creationId xmlns:a16="http://schemas.microsoft.com/office/drawing/2014/main" id="{A830CF8E-2213-F740-A164-3C87F5302376}"/>
              </a:ext>
            </a:extLst>
          </p:cNvPr>
          <p:cNvSpPr>
            <a:spLocks noGrp="1"/>
          </p:cNvSpPr>
          <p:nvPr>
            <p:ph type="body" sz="quarter" idx="16" hasCustomPrompt="1"/>
          </p:nvPr>
        </p:nvSpPr>
        <p:spPr>
          <a:xfrm>
            <a:off x="531116" y="1475050"/>
            <a:ext cx="9020482" cy="3242424"/>
          </a:xfrm>
          <a:prstGeom prst="rect">
            <a:avLst/>
          </a:prstGeom>
        </p:spPr>
        <p:txBody>
          <a:bodyPr numCol="2" spcCol="72000" anchor="t" anchorCtr="0">
            <a:noAutofit/>
          </a:bodyPr>
          <a:lstStyle>
            <a:lvl1pPr marL="539750" indent="-530225">
              <a:lnSpc>
                <a:spcPct val="100000"/>
              </a:lnSpc>
              <a:spcBef>
                <a:spcPts val="1800"/>
              </a:spcBef>
              <a:buClr>
                <a:schemeClr val="bg1"/>
              </a:buClr>
              <a:buSzPct val="100000"/>
              <a:buFont typeface="+mj-lt"/>
              <a:buAutoNum type="arabicPeriod"/>
              <a:tabLst/>
              <a:defRPr sz="2000">
                <a:solidFill>
                  <a:schemeClr val="bg1"/>
                </a:solidFill>
              </a:defRPr>
            </a:lvl1pPr>
            <a:lvl5pPr marL="457200" indent="-457200">
              <a:spcBef>
                <a:spcPts val="0"/>
              </a:spcBef>
              <a:spcAft>
                <a:spcPts val="2400"/>
              </a:spcAft>
              <a:buFont typeface="+mj-lt"/>
              <a:buAutoNum type="arabicPeriod"/>
              <a:defRPr sz="2000"/>
            </a:lvl5pPr>
          </a:lstStyle>
          <a:p>
            <a:pPr lvl="0"/>
            <a:r>
              <a:rPr lang="en-US"/>
              <a:t>First agenda item</a:t>
            </a:r>
          </a:p>
          <a:p>
            <a:pPr lvl="0"/>
            <a:r>
              <a:rPr lang="en-US"/>
              <a:t>Second agenda item</a:t>
            </a:r>
          </a:p>
          <a:p>
            <a:pPr lvl="0"/>
            <a:r>
              <a:rPr lang="en-US"/>
              <a:t>Third agenda item</a:t>
            </a:r>
          </a:p>
          <a:p>
            <a:pPr lvl="0"/>
            <a:r>
              <a:rPr lang="en-US"/>
              <a:t>Fourth agenda item</a:t>
            </a:r>
          </a:p>
          <a:p>
            <a:pPr lvl="0"/>
            <a:r>
              <a:rPr lang="en-US"/>
              <a:t>Fifth agenda item</a:t>
            </a:r>
          </a:p>
          <a:p>
            <a:pPr lvl="0"/>
            <a:r>
              <a:rPr lang="en-US"/>
              <a:t>Sixth agenda item</a:t>
            </a:r>
          </a:p>
          <a:p>
            <a:pPr lvl="0"/>
            <a:endParaRPr lang="en-US"/>
          </a:p>
          <a:p>
            <a:pPr lvl="0"/>
            <a:r>
              <a:rPr lang="en-US"/>
              <a:t>Seventh agenda item</a:t>
            </a:r>
          </a:p>
          <a:p>
            <a:pPr lvl="0"/>
            <a:r>
              <a:rPr lang="en-US"/>
              <a:t>Eighth agenda item</a:t>
            </a:r>
          </a:p>
          <a:p>
            <a:pPr lvl="0"/>
            <a:r>
              <a:rPr lang="en-US"/>
              <a:t>Ninth agenda item</a:t>
            </a:r>
          </a:p>
          <a:p>
            <a:pPr lvl="0"/>
            <a:r>
              <a:rPr lang="en-US"/>
              <a:t>Tenth agenda item</a:t>
            </a:r>
          </a:p>
          <a:p>
            <a:pPr lvl="0"/>
            <a:r>
              <a:rPr lang="en-US"/>
              <a:t>Eleventh agenda item</a:t>
            </a:r>
          </a:p>
          <a:p>
            <a:pPr lvl="0"/>
            <a:r>
              <a:rPr lang="en-US"/>
              <a:t>Twelfth agenda item</a:t>
            </a:r>
          </a:p>
          <a:p>
            <a:pPr lvl="0"/>
            <a:endParaRPr lang="en-US"/>
          </a:p>
        </p:txBody>
      </p:sp>
      <p:sp>
        <p:nvSpPr>
          <p:cNvPr id="72" name="Titel 1">
            <a:extLst>
              <a:ext uri="{FF2B5EF4-FFF2-40B4-BE49-F238E27FC236}">
                <a16:creationId xmlns:a16="http://schemas.microsoft.com/office/drawing/2014/main" id="{D9BDB6AC-1938-A616-0471-D80BCF6ABB18}"/>
              </a:ext>
            </a:extLst>
          </p:cNvPr>
          <p:cNvSpPr txBox="1">
            <a:spLocks/>
          </p:cNvSpPr>
          <p:nvPr userDrawn="1"/>
        </p:nvSpPr>
        <p:spPr>
          <a:xfrm>
            <a:off x="531116" y="487979"/>
            <a:ext cx="2068052" cy="516980"/>
          </a:xfrm>
          <a:prstGeom prst="rect">
            <a:avLst/>
          </a:prstGeom>
        </p:spPr>
        <p:txBody>
          <a:bodyPr vert="horz" lIns="0" tIns="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b="0" i="0" kern="1200">
                <a:solidFill>
                  <a:schemeClr val="tx1"/>
                </a:solidFill>
                <a:latin typeface="PP Telegraf" pitchFamily="2" charset="77"/>
                <a:ea typeface="+mj-ea"/>
                <a:cs typeface="+mj-cs"/>
              </a:defRPr>
            </a:lvl1pPr>
          </a:lstStyle>
          <a:p>
            <a:r>
              <a:rPr lang="de-DE">
                <a:solidFill>
                  <a:schemeClr val="bg1"/>
                </a:solidFill>
              </a:rPr>
              <a:t>Agenda</a:t>
            </a:r>
          </a:p>
        </p:txBody>
      </p:sp>
      <p:sp>
        <p:nvSpPr>
          <p:cNvPr id="73" name="Rechteck 72">
            <a:extLst>
              <a:ext uri="{FF2B5EF4-FFF2-40B4-BE49-F238E27FC236}">
                <a16:creationId xmlns:a16="http://schemas.microsoft.com/office/drawing/2014/main" id="{43008EBC-8F0C-1CB7-3896-856C4A0728E0}"/>
              </a:ext>
            </a:extLst>
          </p:cNvPr>
          <p:cNvSpPr/>
          <p:nvPr userDrawn="1"/>
        </p:nvSpPr>
        <p:spPr>
          <a:xfrm>
            <a:off x="11151220" y="6266985"/>
            <a:ext cx="780585" cy="25317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3977135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TD BLUE SKY COVER OPTION">
    <p:bg>
      <p:bgPr>
        <a:solidFill>
          <a:schemeClr val="accent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50F1248-0F82-BF5E-5DB1-448524FBE703}"/>
              </a:ext>
            </a:extLst>
          </p:cNvPr>
          <p:cNvGraphicFramePr>
            <a:graphicFrameLocks noChangeAspect="1"/>
          </p:cNvGraphicFramePr>
          <p:nvPr userDrawn="1">
            <p:custDataLst>
              <p:tags r:id="rId1"/>
            </p:custDataLst>
            <p:extLst>
              <p:ext uri="{D42A27DB-BD31-4B8C-83A1-F6EECF244321}">
                <p14:modId xmlns:p14="http://schemas.microsoft.com/office/powerpoint/2010/main" val="3739321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5" name="think-cell data - do not delete" hidden="1">
                        <a:extLst>
                          <a:ext uri="{FF2B5EF4-FFF2-40B4-BE49-F238E27FC236}">
                            <a16:creationId xmlns:a16="http://schemas.microsoft.com/office/drawing/2014/main" id="{C50F1248-0F82-BF5E-5DB1-448524FBE7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7D44A9-7AFC-8D6F-3762-771EEC9809E0}"/>
              </a:ext>
            </a:extLst>
          </p:cNvPr>
          <p:cNvSpPr>
            <a:spLocks noGrp="1"/>
          </p:cNvSpPr>
          <p:nvPr>
            <p:ph type="title" hasCustomPrompt="1"/>
          </p:nvPr>
        </p:nvSpPr>
        <p:spPr>
          <a:xfrm>
            <a:off x="630937" y="3607130"/>
            <a:ext cx="10820400" cy="1938786"/>
          </a:xfrm>
          <a:prstGeom prst="rect">
            <a:avLst/>
          </a:prstGeom>
        </p:spPr>
        <p:txBody>
          <a:bodyPr vert="horz" lIns="0" tIns="0" rIns="0" bIns="0" anchor="b"/>
          <a:lstStyle>
            <a:lvl1pPr algn="l" rtl="0">
              <a:lnSpc>
                <a:spcPts val="7040"/>
              </a:lnSpc>
              <a:defRPr sz="7600" b="1" i="0" cap="all" baseline="0">
                <a:solidFill>
                  <a:schemeClr val="bg1"/>
                </a:solidFill>
                <a:latin typeface="Ventura Narrow" panose="020B0506030300000000" pitchFamily="34" charset="0"/>
              </a:defRPr>
            </a:lvl1pPr>
          </a:lstStyle>
          <a:p>
            <a:r>
              <a:rPr lang="en-US"/>
              <a:t>Cover slide text </a:t>
            </a:r>
            <a:br>
              <a:rPr lang="en-US"/>
            </a:br>
            <a:r>
              <a:rPr lang="en-US"/>
              <a:t>that’s short + sweet</a:t>
            </a:r>
          </a:p>
        </p:txBody>
      </p:sp>
      <p:pic>
        <p:nvPicPr>
          <p:cNvPr id="3" name="Graphic 2">
            <a:extLst>
              <a:ext uri="{FF2B5EF4-FFF2-40B4-BE49-F238E27FC236}">
                <a16:creationId xmlns:a16="http://schemas.microsoft.com/office/drawing/2014/main" id="{3280CCA4-97B8-00B7-492D-C281B5B1C0BC}"/>
              </a:ext>
            </a:extLst>
          </p:cNvPr>
          <p:cNvPicPr>
            <a:picLocks noChangeAspect="1"/>
          </p:cNvPicPr>
          <p:nvPr userDrawn="1"/>
        </p:nvPicPr>
        <p:blipFill>
          <a:blip r:embed="rId5"/>
          <a:srcRect/>
          <a:stretch/>
        </p:blipFill>
        <p:spPr>
          <a:xfrm>
            <a:off x="642812" y="3190979"/>
            <a:ext cx="2040427" cy="214781"/>
          </a:xfrm>
          <a:prstGeom prst="rect">
            <a:avLst/>
          </a:prstGeom>
        </p:spPr>
      </p:pic>
      <p:sp>
        <p:nvSpPr>
          <p:cNvPr id="7" name="Text Placeholder 5">
            <a:extLst>
              <a:ext uri="{FF2B5EF4-FFF2-40B4-BE49-F238E27FC236}">
                <a16:creationId xmlns:a16="http://schemas.microsoft.com/office/drawing/2014/main" id="{1BF7A7BA-14A8-434E-65FE-1C2394660C3E}"/>
              </a:ext>
            </a:extLst>
          </p:cNvPr>
          <p:cNvSpPr>
            <a:spLocks noGrp="1"/>
          </p:cNvSpPr>
          <p:nvPr>
            <p:ph type="body" sz="quarter" idx="10" hasCustomPrompt="1"/>
          </p:nvPr>
        </p:nvSpPr>
        <p:spPr>
          <a:xfrm>
            <a:off x="642812" y="5766266"/>
            <a:ext cx="1565275" cy="246221"/>
          </a:xfrm>
        </p:spPr>
        <p:txBody>
          <a:bodyPr/>
          <a:lstStyle>
            <a:lvl1pPr marL="71437" indent="0" rtl="0">
              <a:buNone/>
              <a:defRPr sz="1600" b="1">
                <a:solidFill>
                  <a:schemeClr val="bg2"/>
                </a:solidFill>
              </a:defRPr>
            </a:lvl1pPr>
            <a:lvl2pPr marL="234950" indent="0">
              <a:buNone/>
              <a:defRPr/>
            </a:lvl2pPr>
            <a:lvl3pPr marL="415925" indent="0">
              <a:buNone/>
              <a:defRPr/>
            </a:lvl3pPr>
            <a:lvl4pPr marL="635000" indent="0">
              <a:buNone/>
              <a:defRPr/>
            </a:lvl4pPr>
            <a:lvl5pPr marL="857250" indent="0">
              <a:buNone/>
              <a:defRPr/>
            </a:lvl5pPr>
          </a:lstStyle>
          <a:p>
            <a:pPr lvl="0"/>
            <a:r>
              <a:rPr lang="en-US"/>
              <a:t>Date here</a:t>
            </a:r>
          </a:p>
        </p:txBody>
      </p:sp>
    </p:spTree>
    <p:extLst>
      <p:ext uri="{BB962C8B-B14F-4D97-AF65-F5344CB8AC3E}">
        <p14:creationId xmlns:p14="http://schemas.microsoft.com/office/powerpoint/2010/main" val="2247612856"/>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MIDNIGHT COVER OPTION">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566028C-90E0-954D-11D4-93025941984A}"/>
              </a:ext>
            </a:extLst>
          </p:cNvPr>
          <p:cNvGraphicFramePr>
            <a:graphicFrameLocks noChangeAspect="1"/>
          </p:cNvGraphicFramePr>
          <p:nvPr userDrawn="1">
            <p:custDataLst>
              <p:tags r:id="rId1"/>
            </p:custDataLst>
            <p:extLst>
              <p:ext uri="{D42A27DB-BD31-4B8C-83A1-F6EECF244321}">
                <p14:modId xmlns:p14="http://schemas.microsoft.com/office/powerpoint/2010/main" val="3618361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0566028C-90E0-954D-11D4-93025941984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55AB12C1-2E89-CFF4-A833-1EA39470F600}"/>
              </a:ext>
            </a:extLst>
          </p:cNvPr>
          <p:cNvSpPr>
            <a:spLocks noGrp="1"/>
          </p:cNvSpPr>
          <p:nvPr>
            <p:ph type="title" hasCustomPrompt="1"/>
          </p:nvPr>
        </p:nvSpPr>
        <p:spPr>
          <a:xfrm>
            <a:off x="630937" y="3607130"/>
            <a:ext cx="10820400" cy="1938786"/>
          </a:xfrm>
          <a:prstGeom prst="rect">
            <a:avLst/>
          </a:prstGeom>
        </p:spPr>
        <p:txBody>
          <a:bodyPr vert="horz" lIns="0" tIns="0" rIns="0" bIns="0" anchor="b"/>
          <a:lstStyle>
            <a:lvl1pPr algn="l" rtl="0">
              <a:lnSpc>
                <a:spcPts val="7040"/>
              </a:lnSpc>
              <a:defRPr sz="7600" b="1" i="0" cap="all" baseline="0">
                <a:solidFill>
                  <a:schemeClr val="bg1"/>
                </a:solidFill>
                <a:latin typeface="Ventura Narrow" panose="020B0506030300000000" pitchFamily="34" charset="0"/>
              </a:defRPr>
            </a:lvl1pPr>
          </a:lstStyle>
          <a:p>
            <a:r>
              <a:rPr lang="en-US"/>
              <a:t>Cover slide text </a:t>
            </a:r>
            <a:br>
              <a:rPr lang="en-US"/>
            </a:br>
            <a:r>
              <a:rPr lang="en-US"/>
              <a:t>that’s short + sweet</a:t>
            </a:r>
          </a:p>
        </p:txBody>
      </p:sp>
      <p:pic>
        <p:nvPicPr>
          <p:cNvPr id="6" name="Graphic 2">
            <a:extLst>
              <a:ext uri="{FF2B5EF4-FFF2-40B4-BE49-F238E27FC236}">
                <a16:creationId xmlns:a16="http://schemas.microsoft.com/office/drawing/2014/main" id="{D63A06B3-AC3E-1ED2-652B-8C589675E394}"/>
              </a:ext>
            </a:extLst>
          </p:cNvPr>
          <p:cNvPicPr>
            <a:picLocks noChangeAspect="1"/>
          </p:cNvPicPr>
          <p:nvPr userDrawn="1"/>
        </p:nvPicPr>
        <p:blipFill>
          <a:blip r:embed="rId5"/>
          <a:srcRect/>
          <a:stretch/>
        </p:blipFill>
        <p:spPr>
          <a:xfrm>
            <a:off x="642812" y="3190979"/>
            <a:ext cx="2040427" cy="214781"/>
          </a:xfrm>
          <a:prstGeom prst="rect">
            <a:avLst/>
          </a:prstGeom>
        </p:spPr>
      </p:pic>
      <p:sp>
        <p:nvSpPr>
          <p:cNvPr id="7" name="Text Placeholder 5">
            <a:extLst>
              <a:ext uri="{FF2B5EF4-FFF2-40B4-BE49-F238E27FC236}">
                <a16:creationId xmlns:a16="http://schemas.microsoft.com/office/drawing/2014/main" id="{61A8E8D9-E44A-326D-4F90-55479C243743}"/>
              </a:ext>
            </a:extLst>
          </p:cNvPr>
          <p:cNvSpPr>
            <a:spLocks noGrp="1"/>
          </p:cNvSpPr>
          <p:nvPr>
            <p:ph type="body" sz="quarter" idx="10" hasCustomPrompt="1"/>
          </p:nvPr>
        </p:nvSpPr>
        <p:spPr>
          <a:xfrm>
            <a:off x="642812" y="5766266"/>
            <a:ext cx="1565275" cy="246221"/>
          </a:xfrm>
        </p:spPr>
        <p:txBody>
          <a:bodyPr/>
          <a:lstStyle>
            <a:lvl1pPr marL="71437" indent="0" rtl="0">
              <a:buNone/>
              <a:defRPr sz="1600" b="1">
                <a:solidFill>
                  <a:schemeClr val="bg2"/>
                </a:solidFill>
              </a:defRPr>
            </a:lvl1pPr>
            <a:lvl2pPr marL="234950" indent="0">
              <a:buNone/>
              <a:defRPr/>
            </a:lvl2pPr>
            <a:lvl3pPr marL="415925" indent="0">
              <a:buNone/>
              <a:defRPr/>
            </a:lvl3pPr>
            <a:lvl4pPr marL="635000" indent="0">
              <a:buNone/>
              <a:defRPr/>
            </a:lvl4pPr>
            <a:lvl5pPr marL="857250" indent="0">
              <a:buNone/>
              <a:defRPr/>
            </a:lvl5pPr>
          </a:lstStyle>
          <a:p>
            <a:pPr lvl="0"/>
            <a:r>
              <a:rPr lang="en-US"/>
              <a:t>Date here</a:t>
            </a:r>
          </a:p>
        </p:txBody>
      </p:sp>
    </p:spTree>
    <p:extLst>
      <p:ext uri="{BB962C8B-B14F-4D97-AF65-F5344CB8AC3E}">
        <p14:creationId xmlns:p14="http://schemas.microsoft.com/office/powerpoint/2010/main" val="3610580220"/>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MISTY COVER OPTION">
    <p:bg>
      <p:bgPr>
        <a:solidFill>
          <a:schemeClr val="bg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1B9DD1E-7A3A-C709-23A1-D1ADCB357244}"/>
              </a:ext>
            </a:extLst>
          </p:cNvPr>
          <p:cNvGraphicFramePr>
            <a:graphicFrameLocks noChangeAspect="1"/>
          </p:cNvGraphicFramePr>
          <p:nvPr userDrawn="1">
            <p:custDataLst>
              <p:tags r:id="rId1"/>
            </p:custDataLst>
            <p:extLst>
              <p:ext uri="{D42A27DB-BD31-4B8C-83A1-F6EECF244321}">
                <p14:modId xmlns:p14="http://schemas.microsoft.com/office/powerpoint/2010/main" val="2251376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5" name="think-cell data - do not delete" hidden="1">
                        <a:extLst>
                          <a:ext uri="{FF2B5EF4-FFF2-40B4-BE49-F238E27FC236}">
                            <a16:creationId xmlns:a16="http://schemas.microsoft.com/office/drawing/2014/main" id="{A1B9DD1E-7A3A-C709-23A1-D1ADCB3572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phic 2">
            <a:extLst>
              <a:ext uri="{FF2B5EF4-FFF2-40B4-BE49-F238E27FC236}">
                <a16:creationId xmlns:a16="http://schemas.microsoft.com/office/drawing/2014/main" id="{3280CCA4-97B8-00B7-492D-C281B5B1C0BC}"/>
              </a:ext>
            </a:extLst>
          </p:cNvPr>
          <p:cNvPicPr>
            <a:picLocks noChangeAspect="1"/>
          </p:cNvPicPr>
          <p:nvPr userDrawn="1"/>
        </p:nvPicPr>
        <p:blipFill>
          <a:blip r:embed="rId5"/>
          <a:srcRect/>
          <a:stretch/>
        </p:blipFill>
        <p:spPr>
          <a:xfrm>
            <a:off x="642816" y="3190979"/>
            <a:ext cx="2040419" cy="214781"/>
          </a:xfrm>
          <a:prstGeom prst="rect">
            <a:avLst/>
          </a:prstGeom>
        </p:spPr>
      </p:pic>
      <p:sp>
        <p:nvSpPr>
          <p:cNvPr id="4" name="Title 1">
            <a:extLst>
              <a:ext uri="{FF2B5EF4-FFF2-40B4-BE49-F238E27FC236}">
                <a16:creationId xmlns:a16="http://schemas.microsoft.com/office/drawing/2014/main" id="{87FB58DA-5833-2EE8-D760-805E609CE702}"/>
              </a:ext>
            </a:extLst>
          </p:cNvPr>
          <p:cNvSpPr>
            <a:spLocks noGrp="1"/>
          </p:cNvSpPr>
          <p:nvPr>
            <p:ph type="title" hasCustomPrompt="1"/>
          </p:nvPr>
        </p:nvSpPr>
        <p:spPr>
          <a:xfrm>
            <a:off x="630937" y="3607130"/>
            <a:ext cx="10820400" cy="1938786"/>
          </a:xfrm>
          <a:prstGeom prst="rect">
            <a:avLst/>
          </a:prstGeom>
        </p:spPr>
        <p:txBody>
          <a:bodyPr vert="horz" lIns="0" tIns="0" rIns="0" bIns="0" anchor="b"/>
          <a:lstStyle>
            <a:lvl1pPr algn="l" rtl="0">
              <a:lnSpc>
                <a:spcPts val="7040"/>
              </a:lnSpc>
              <a:defRPr sz="7600" b="1" i="0" cap="all" baseline="0">
                <a:solidFill>
                  <a:schemeClr val="tx2"/>
                </a:solidFill>
                <a:latin typeface="Ventura Narrow" panose="020B0506030300000000" pitchFamily="34" charset="0"/>
              </a:defRPr>
            </a:lvl1pPr>
          </a:lstStyle>
          <a:p>
            <a:r>
              <a:rPr lang="en-US"/>
              <a:t>Cover slide text </a:t>
            </a:r>
            <a:br>
              <a:rPr lang="en-US"/>
            </a:br>
            <a:r>
              <a:rPr lang="en-US"/>
              <a:t>that’s short + sweet</a:t>
            </a:r>
          </a:p>
        </p:txBody>
      </p:sp>
      <p:sp>
        <p:nvSpPr>
          <p:cNvPr id="7" name="Text Placeholder 5">
            <a:extLst>
              <a:ext uri="{FF2B5EF4-FFF2-40B4-BE49-F238E27FC236}">
                <a16:creationId xmlns:a16="http://schemas.microsoft.com/office/drawing/2014/main" id="{68CFF9E1-58F6-22E5-282B-FA851E4E0451}"/>
              </a:ext>
            </a:extLst>
          </p:cNvPr>
          <p:cNvSpPr>
            <a:spLocks noGrp="1"/>
          </p:cNvSpPr>
          <p:nvPr>
            <p:ph type="body" sz="quarter" idx="10" hasCustomPrompt="1"/>
          </p:nvPr>
        </p:nvSpPr>
        <p:spPr>
          <a:xfrm>
            <a:off x="642812" y="5766266"/>
            <a:ext cx="1565275" cy="246221"/>
          </a:xfrm>
        </p:spPr>
        <p:txBody>
          <a:bodyPr/>
          <a:lstStyle>
            <a:lvl1pPr marL="71437" indent="0" rtl="0">
              <a:buNone/>
              <a:defRPr sz="1600" b="1">
                <a:solidFill>
                  <a:schemeClr val="tx2"/>
                </a:solidFill>
              </a:defRPr>
            </a:lvl1pPr>
            <a:lvl2pPr marL="234950" indent="0">
              <a:buNone/>
              <a:defRPr/>
            </a:lvl2pPr>
            <a:lvl3pPr marL="415925" indent="0">
              <a:buNone/>
              <a:defRPr/>
            </a:lvl3pPr>
            <a:lvl4pPr marL="635000" indent="0">
              <a:buNone/>
              <a:defRPr/>
            </a:lvl4pPr>
            <a:lvl5pPr marL="857250" indent="0">
              <a:buNone/>
              <a:defRPr/>
            </a:lvl5pPr>
          </a:lstStyle>
          <a:p>
            <a:pPr lvl="0"/>
            <a:r>
              <a:rPr lang="en-US"/>
              <a:t>Date here</a:t>
            </a:r>
          </a:p>
        </p:txBody>
      </p:sp>
    </p:spTree>
    <p:extLst>
      <p:ext uri="{BB962C8B-B14F-4D97-AF65-F5344CB8AC3E}">
        <p14:creationId xmlns:p14="http://schemas.microsoft.com/office/powerpoint/2010/main" val="4005671539"/>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WN COVER OPTION">
    <p:bg>
      <p:bgPr>
        <a:solidFill>
          <a:schemeClr val="accent4"/>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B2E7422-E6D9-66B6-BECC-BE5CBDF6E401}"/>
              </a:ext>
            </a:extLst>
          </p:cNvPr>
          <p:cNvGraphicFramePr>
            <a:graphicFrameLocks noChangeAspect="1"/>
          </p:cNvGraphicFramePr>
          <p:nvPr userDrawn="1">
            <p:custDataLst>
              <p:tags r:id="rId1"/>
            </p:custDataLst>
            <p:extLst>
              <p:ext uri="{D42A27DB-BD31-4B8C-83A1-F6EECF244321}">
                <p14:modId xmlns:p14="http://schemas.microsoft.com/office/powerpoint/2010/main" val="4133297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5" name="think-cell data - do not delete" hidden="1">
                        <a:extLst>
                          <a:ext uri="{FF2B5EF4-FFF2-40B4-BE49-F238E27FC236}">
                            <a16:creationId xmlns:a16="http://schemas.microsoft.com/office/drawing/2014/main" id="{4B2E7422-E6D9-66B6-BECC-BE5CBDF6E4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phic 2">
            <a:extLst>
              <a:ext uri="{FF2B5EF4-FFF2-40B4-BE49-F238E27FC236}">
                <a16:creationId xmlns:a16="http://schemas.microsoft.com/office/drawing/2014/main" id="{3280CCA4-97B8-00B7-492D-C281B5B1C0BC}"/>
              </a:ext>
            </a:extLst>
          </p:cNvPr>
          <p:cNvPicPr>
            <a:picLocks noChangeAspect="1"/>
          </p:cNvPicPr>
          <p:nvPr userDrawn="1"/>
        </p:nvPicPr>
        <p:blipFill>
          <a:blip r:embed="rId5"/>
          <a:srcRect/>
          <a:stretch/>
        </p:blipFill>
        <p:spPr>
          <a:xfrm>
            <a:off x="642816" y="3190979"/>
            <a:ext cx="2040419" cy="214781"/>
          </a:xfrm>
          <a:prstGeom prst="rect">
            <a:avLst/>
          </a:prstGeom>
        </p:spPr>
      </p:pic>
      <p:sp>
        <p:nvSpPr>
          <p:cNvPr id="4" name="Title 1">
            <a:extLst>
              <a:ext uri="{FF2B5EF4-FFF2-40B4-BE49-F238E27FC236}">
                <a16:creationId xmlns:a16="http://schemas.microsoft.com/office/drawing/2014/main" id="{87FB58DA-5833-2EE8-D760-805E609CE702}"/>
              </a:ext>
            </a:extLst>
          </p:cNvPr>
          <p:cNvSpPr>
            <a:spLocks noGrp="1"/>
          </p:cNvSpPr>
          <p:nvPr>
            <p:ph type="title" hasCustomPrompt="1"/>
          </p:nvPr>
        </p:nvSpPr>
        <p:spPr>
          <a:xfrm>
            <a:off x="630937" y="3607130"/>
            <a:ext cx="10820400" cy="1938786"/>
          </a:xfrm>
          <a:prstGeom prst="rect">
            <a:avLst/>
          </a:prstGeom>
        </p:spPr>
        <p:txBody>
          <a:bodyPr vert="horz" lIns="0" tIns="0" rIns="0" bIns="0" anchor="b"/>
          <a:lstStyle>
            <a:lvl1pPr algn="l" rtl="0">
              <a:lnSpc>
                <a:spcPts val="7040"/>
              </a:lnSpc>
              <a:defRPr sz="7600" b="1" i="0" cap="all" baseline="0">
                <a:solidFill>
                  <a:schemeClr val="tx2"/>
                </a:solidFill>
                <a:latin typeface="Ventura Narrow" panose="020B0506030300000000" pitchFamily="34" charset="0"/>
              </a:defRPr>
            </a:lvl1pPr>
          </a:lstStyle>
          <a:p>
            <a:r>
              <a:rPr lang="en-US"/>
              <a:t>Cover slide text </a:t>
            </a:r>
            <a:br>
              <a:rPr lang="en-US"/>
            </a:br>
            <a:r>
              <a:rPr lang="en-US"/>
              <a:t>that’s short + sweet</a:t>
            </a:r>
          </a:p>
        </p:txBody>
      </p:sp>
      <p:sp>
        <p:nvSpPr>
          <p:cNvPr id="7" name="Text Placeholder 5">
            <a:extLst>
              <a:ext uri="{FF2B5EF4-FFF2-40B4-BE49-F238E27FC236}">
                <a16:creationId xmlns:a16="http://schemas.microsoft.com/office/drawing/2014/main" id="{68CFF9E1-58F6-22E5-282B-FA851E4E0451}"/>
              </a:ext>
            </a:extLst>
          </p:cNvPr>
          <p:cNvSpPr>
            <a:spLocks noGrp="1"/>
          </p:cNvSpPr>
          <p:nvPr>
            <p:ph type="body" sz="quarter" idx="10" hasCustomPrompt="1"/>
          </p:nvPr>
        </p:nvSpPr>
        <p:spPr>
          <a:xfrm>
            <a:off x="642812" y="5766266"/>
            <a:ext cx="1565275" cy="246221"/>
          </a:xfrm>
        </p:spPr>
        <p:txBody>
          <a:bodyPr/>
          <a:lstStyle>
            <a:lvl1pPr marL="71437" indent="0" rtl="0">
              <a:buNone/>
              <a:defRPr sz="1600" b="1">
                <a:solidFill>
                  <a:schemeClr val="tx2"/>
                </a:solidFill>
              </a:defRPr>
            </a:lvl1pPr>
            <a:lvl2pPr marL="234950" indent="0">
              <a:buNone/>
              <a:defRPr/>
            </a:lvl2pPr>
            <a:lvl3pPr marL="415925" indent="0">
              <a:buNone/>
              <a:defRPr/>
            </a:lvl3pPr>
            <a:lvl4pPr marL="635000" indent="0">
              <a:buNone/>
              <a:defRPr/>
            </a:lvl4pPr>
            <a:lvl5pPr marL="857250" indent="0">
              <a:buNone/>
              <a:defRPr/>
            </a:lvl5pPr>
          </a:lstStyle>
          <a:p>
            <a:pPr lvl="0"/>
            <a:r>
              <a:rPr lang="en-US"/>
              <a:t>Date here</a:t>
            </a:r>
          </a:p>
        </p:txBody>
      </p:sp>
    </p:spTree>
    <p:extLst>
      <p:ext uri="{BB962C8B-B14F-4D97-AF65-F5344CB8AC3E}">
        <p14:creationId xmlns:p14="http://schemas.microsoft.com/office/powerpoint/2010/main" val="1927769859"/>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PICKLES COVER OPTION">
    <p:bg>
      <p:bgPr>
        <a:solidFill>
          <a:schemeClr val="accent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F8C756B-161E-B14A-8986-83E1A87ED0F1}"/>
              </a:ext>
            </a:extLst>
          </p:cNvPr>
          <p:cNvGraphicFramePr>
            <a:graphicFrameLocks noChangeAspect="1"/>
          </p:cNvGraphicFramePr>
          <p:nvPr userDrawn="1">
            <p:custDataLst>
              <p:tags r:id="rId1"/>
            </p:custDataLst>
            <p:extLst>
              <p:ext uri="{D42A27DB-BD31-4B8C-83A1-F6EECF244321}">
                <p14:modId xmlns:p14="http://schemas.microsoft.com/office/powerpoint/2010/main" val="3254592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7F8C756B-161E-B14A-8986-83E1A87ED0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847E10E-1F14-5A29-6281-EE55CBA3160C}"/>
              </a:ext>
            </a:extLst>
          </p:cNvPr>
          <p:cNvSpPr>
            <a:spLocks noGrp="1"/>
          </p:cNvSpPr>
          <p:nvPr>
            <p:ph type="title" hasCustomPrompt="1"/>
          </p:nvPr>
        </p:nvSpPr>
        <p:spPr>
          <a:xfrm>
            <a:off x="630937" y="3607130"/>
            <a:ext cx="10820400" cy="1938786"/>
          </a:xfrm>
          <a:prstGeom prst="rect">
            <a:avLst/>
          </a:prstGeom>
        </p:spPr>
        <p:txBody>
          <a:bodyPr vert="horz" lIns="0" tIns="0" rIns="0" bIns="0" anchor="b"/>
          <a:lstStyle>
            <a:lvl1pPr algn="l" rtl="0">
              <a:lnSpc>
                <a:spcPts val="7040"/>
              </a:lnSpc>
              <a:defRPr sz="7600" b="1" i="0" cap="all" baseline="0">
                <a:solidFill>
                  <a:schemeClr val="bg1"/>
                </a:solidFill>
                <a:latin typeface="Ventura Narrow" panose="020B0506030300000000" pitchFamily="34" charset="0"/>
              </a:defRPr>
            </a:lvl1pPr>
          </a:lstStyle>
          <a:p>
            <a:r>
              <a:rPr lang="en-US"/>
              <a:t>Cover slide text </a:t>
            </a:r>
            <a:br>
              <a:rPr lang="en-US"/>
            </a:br>
            <a:r>
              <a:rPr lang="en-US"/>
              <a:t>that’s short + sweet</a:t>
            </a:r>
          </a:p>
        </p:txBody>
      </p:sp>
      <p:pic>
        <p:nvPicPr>
          <p:cNvPr id="5" name="Graphic 2">
            <a:extLst>
              <a:ext uri="{FF2B5EF4-FFF2-40B4-BE49-F238E27FC236}">
                <a16:creationId xmlns:a16="http://schemas.microsoft.com/office/drawing/2014/main" id="{92D96659-46E9-A719-6D39-08B2D7EDCE09}"/>
              </a:ext>
            </a:extLst>
          </p:cNvPr>
          <p:cNvPicPr>
            <a:picLocks noChangeAspect="1"/>
          </p:cNvPicPr>
          <p:nvPr userDrawn="1"/>
        </p:nvPicPr>
        <p:blipFill>
          <a:blip r:embed="rId5"/>
          <a:srcRect/>
          <a:stretch/>
        </p:blipFill>
        <p:spPr>
          <a:xfrm>
            <a:off x="642812" y="3190979"/>
            <a:ext cx="2040427" cy="214781"/>
          </a:xfrm>
          <a:prstGeom prst="rect">
            <a:avLst/>
          </a:prstGeom>
        </p:spPr>
      </p:pic>
      <p:sp>
        <p:nvSpPr>
          <p:cNvPr id="6" name="Text Placeholder 5">
            <a:extLst>
              <a:ext uri="{FF2B5EF4-FFF2-40B4-BE49-F238E27FC236}">
                <a16:creationId xmlns:a16="http://schemas.microsoft.com/office/drawing/2014/main" id="{6893C1F2-0C94-48E3-359D-5C4D8C68C7BA}"/>
              </a:ext>
            </a:extLst>
          </p:cNvPr>
          <p:cNvSpPr>
            <a:spLocks noGrp="1"/>
          </p:cNvSpPr>
          <p:nvPr>
            <p:ph type="body" sz="quarter" idx="10" hasCustomPrompt="1"/>
          </p:nvPr>
        </p:nvSpPr>
        <p:spPr>
          <a:xfrm>
            <a:off x="642812" y="5766266"/>
            <a:ext cx="1565275" cy="246221"/>
          </a:xfrm>
        </p:spPr>
        <p:txBody>
          <a:bodyPr/>
          <a:lstStyle>
            <a:lvl1pPr marL="71437" indent="0" rtl="0">
              <a:buNone/>
              <a:defRPr sz="1600" b="1">
                <a:solidFill>
                  <a:schemeClr val="bg2"/>
                </a:solidFill>
              </a:defRPr>
            </a:lvl1pPr>
            <a:lvl2pPr marL="234950" indent="0">
              <a:buNone/>
              <a:defRPr/>
            </a:lvl2pPr>
            <a:lvl3pPr marL="415925" indent="0">
              <a:buNone/>
              <a:defRPr/>
            </a:lvl3pPr>
            <a:lvl4pPr marL="635000" indent="0">
              <a:buNone/>
              <a:defRPr/>
            </a:lvl4pPr>
            <a:lvl5pPr marL="857250" indent="0">
              <a:buNone/>
              <a:defRPr/>
            </a:lvl5pPr>
          </a:lstStyle>
          <a:p>
            <a:pPr lvl="0"/>
            <a:r>
              <a:rPr lang="en-US"/>
              <a:t>Date here</a:t>
            </a:r>
          </a:p>
        </p:txBody>
      </p:sp>
    </p:spTree>
    <p:extLst>
      <p:ext uri="{BB962C8B-B14F-4D97-AF65-F5344CB8AC3E}">
        <p14:creationId xmlns:p14="http://schemas.microsoft.com/office/powerpoint/2010/main" val="3632578559"/>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 TEXT | SOURC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19F3C9B-0390-7BF9-5FF4-C52C7D5632A2}"/>
              </a:ext>
            </a:extLst>
          </p:cNvPr>
          <p:cNvGraphicFramePr>
            <a:graphicFrameLocks noChangeAspect="1"/>
          </p:cNvGraphicFramePr>
          <p:nvPr userDrawn="1">
            <p:custDataLst>
              <p:tags r:id="rId1"/>
            </p:custDataLst>
            <p:extLst>
              <p:ext uri="{D42A27DB-BD31-4B8C-83A1-F6EECF244321}">
                <p14:modId xmlns:p14="http://schemas.microsoft.com/office/powerpoint/2010/main" val="2330215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519F3C9B-0390-7BF9-5FF4-C52C7D5632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F3D1019-ED4F-EFAA-125F-124FCAA984F3}"/>
              </a:ext>
            </a:extLst>
          </p:cNvPr>
          <p:cNvSpPr>
            <a:spLocks noGrp="1"/>
          </p:cNvSpPr>
          <p:nvPr>
            <p:ph type="title" hasCustomPrompt="1"/>
          </p:nvPr>
        </p:nvSpPr>
        <p:spPr>
          <a:xfrm>
            <a:off x="423441" y="685801"/>
            <a:ext cx="11425660" cy="457199"/>
          </a:xfrm>
          <a:prstGeom prst="rect">
            <a:avLst/>
          </a:prstGeom>
        </p:spPr>
        <p:txBody>
          <a:bodyPr vert="horz" lIns="0" tIns="0" rIns="0" bIns="0"/>
          <a:lstStyle>
            <a:lvl1pPr algn="l" rtl="0">
              <a:defRPr sz="2800" b="0" i="0">
                <a:solidFill>
                  <a:schemeClr val="tx1"/>
                </a:solidFill>
                <a:latin typeface="+mn-lt"/>
              </a:defRPr>
            </a:lvl1pPr>
          </a:lstStyle>
          <a:p>
            <a:r>
              <a:rPr lang="en-US"/>
              <a:t>Click to add a jazzy header</a:t>
            </a:r>
          </a:p>
        </p:txBody>
      </p:sp>
      <p:sp>
        <p:nvSpPr>
          <p:cNvPr id="5" name="Text Placeholder 2">
            <a:extLst>
              <a:ext uri="{FF2B5EF4-FFF2-40B4-BE49-F238E27FC236}">
                <a16:creationId xmlns:a16="http://schemas.microsoft.com/office/drawing/2014/main" id="{8E564BB1-39F3-957D-843F-AA56DAF797D0}"/>
              </a:ext>
            </a:extLst>
          </p:cNvPr>
          <p:cNvSpPr>
            <a:spLocks noGrp="1"/>
          </p:cNvSpPr>
          <p:nvPr>
            <p:ph type="body" sz="quarter" idx="18" hasCustomPrompt="1"/>
          </p:nvPr>
        </p:nvSpPr>
        <p:spPr>
          <a:xfrm>
            <a:off x="5943601" y="6157278"/>
            <a:ext cx="5905500" cy="350520"/>
          </a:xfrm>
          <a:prstGeom prst="rect">
            <a:avLst/>
          </a:prstGeom>
        </p:spPr>
        <p:txBody>
          <a:bodyPr lIns="0" tIns="0" rIns="0" bIns="0" anchor="b" anchorCtr="0"/>
          <a:lstStyle>
            <a:lvl1pPr marL="0" indent="0" algn="r" rtl="0">
              <a:spcAft>
                <a:spcPts val="500"/>
              </a:spcAft>
              <a:buNone/>
              <a:defRPr sz="900" b="0" i="0">
                <a:latin typeface="Ventura" panose="020B0503030300000000" pitchFamily="34" charset="0"/>
              </a:defRPr>
            </a:lvl1pPr>
            <a:lvl2pPr marL="234950" indent="0">
              <a:buNone/>
              <a:defRPr/>
            </a:lvl2pPr>
            <a:lvl3pPr marL="415925" indent="0">
              <a:buNone/>
              <a:defRPr/>
            </a:lvl3pPr>
            <a:lvl4pPr marL="635000" indent="0">
              <a:buNone/>
              <a:defRPr/>
            </a:lvl4pPr>
            <a:lvl5pPr marL="857250" indent="0">
              <a:buNone/>
              <a:defRPr/>
            </a:lvl5pPr>
          </a:lstStyle>
          <a:p>
            <a:pPr lvl="0"/>
            <a:r>
              <a:rPr lang="en-US"/>
              <a:t>Source goes here</a:t>
            </a:r>
          </a:p>
        </p:txBody>
      </p:sp>
      <p:sp>
        <p:nvSpPr>
          <p:cNvPr id="6" name="Text Placeholder 6">
            <a:extLst>
              <a:ext uri="{FF2B5EF4-FFF2-40B4-BE49-F238E27FC236}">
                <a16:creationId xmlns:a16="http://schemas.microsoft.com/office/drawing/2014/main" id="{BD201D7F-B9D0-2543-1953-1951FF73CF19}"/>
              </a:ext>
            </a:extLst>
          </p:cNvPr>
          <p:cNvSpPr>
            <a:spLocks noGrp="1"/>
          </p:cNvSpPr>
          <p:nvPr>
            <p:ph idx="1" hasCustomPrompt="1"/>
          </p:nvPr>
        </p:nvSpPr>
        <p:spPr>
          <a:xfrm>
            <a:off x="419100" y="1562100"/>
            <a:ext cx="11425660" cy="43513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998421"/>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C39541-22D2-4492-C0CE-78ECF9724519}"/>
              </a:ext>
            </a:extLst>
          </p:cNvPr>
          <p:cNvGraphicFramePr>
            <a:graphicFrameLocks noChangeAspect="1"/>
          </p:cNvGraphicFramePr>
          <p:nvPr userDrawn="1">
            <p:custDataLst>
              <p:tags r:id="rId1"/>
            </p:custDataLst>
            <p:extLst>
              <p:ext uri="{D42A27DB-BD31-4B8C-83A1-F6EECF244321}">
                <p14:modId xmlns:p14="http://schemas.microsoft.com/office/powerpoint/2010/main" val="2942406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5" name="think-cell data - do not delete" hidden="1">
                        <a:extLst>
                          <a:ext uri="{FF2B5EF4-FFF2-40B4-BE49-F238E27FC236}">
                            <a16:creationId xmlns:a16="http://schemas.microsoft.com/office/drawing/2014/main" id="{9CC39541-22D2-4492-C0CE-78ECF97245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2">
            <a:extLst>
              <a:ext uri="{FF2B5EF4-FFF2-40B4-BE49-F238E27FC236}">
                <a16:creationId xmlns:a16="http://schemas.microsoft.com/office/drawing/2014/main" id="{7CDA7A51-3A6D-3F12-E430-C758495361DD}"/>
              </a:ext>
            </a:extLst>
          </p:cNvPr>
          <p:cNvSpPr>
            <a:spLocks noGrp="1"/>
          </p:cNvSpPr>
          <p:nvPr>
            <p:ph type="title" hasCustomPrompt="1"/>
          </p:nvPr>
        </p:nvSpPr>
        <p:spPr>
          <a:xfrm>
            <a:off x="423441" y="685801"/>
            <a:ext cx="10820400" cy="457199"/>
          </a:xfrm>
          <a:prstGeom prst="rect">
            <a:avLst/>
          </a:prstGeom>
        </p:spPr>
        <p:txBody>
          <a:bodyPr vert="horz" lIns="0" tIns="0" rIns="0" bIns="0"/>
          <a:lstStyle>
            <a:lvl1pPr algn="l" rtl="0">
              <a:defRPr sz="2800" b="0" i="0">
                <a:solidFill>
                  <a:schemeClr val="tx1"/>
                </a:solidFill>
                <a:latin typeface="+mn-lt"/>
              </a:defRPr>
            </a:lvl1pPr>
          </a:lstStyle>
          <a:p>
            <a:r>
              <a:rPr lang="en-US"/>
              <a:t>Click to add a jazzy header</a:t>
            </a:r>
          </a:p>
        </p:txBody>
      </p:sp>
      <p:sp>
        <p:nvSpPr>
          <p:cNvPr id="2" name="Text Placeholder 6">
            <a:extLst>
              <a:ext uri="{FF2B5EF4-FFF2-40B4-BE49-F238E27FC236}">
                <a16:creationId xmlns:a16="http://schemas.microsoft.com/office/drawing/2014/main" id="{8D205542-7D52-C77F-C68E-D297F838BF08}"/>
              </a:ext>
            </a:extLst>
          </p:cNvPr>
          <p:cNvSpPr>
            <a:spLocks noGrp="1"/>
          </p:cNvSpPr>
          <p:nvPr>
            <p:ph idx="1" hasCustomPrompt="1"/>
          </p:nvPr>
        </p:nvSpPr>
        <p:spPr>
          <a:xfrm>
            <a:off x="419100" y="1562100"/>
            <a:ext cx="10759335" cy="43513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916087"/>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TEGORY | HEADER | SOURC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872CC6-4AFA-277E-8BB7-8411F0942C71}"/>
              </a:ext>
            </a:extLst>
          </p:cNvPr>
          <p:cNvGraphicFramePr>
            <a:graphicFrameLocks noChangeAspect="1"/>
          </p:cNvGraphicFramePr>
          <p:nvPr userDrawn="1">
            <p:custDataLst>
              <p:tags r:id="rId1"/>
            </p:custDataLst>
            <p:extLst>
              <p:ext uri="{D42A27DB-BD31-4B8C-83A1-F6EECF244321}">
                <p14:modId xmlns:p14="http://schemas.microsoft.com/office/powerpoint/2010/main" val="341904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6E872CC6-4AFA-277E-8BB7-8411F0942C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809C9A38-A469-85BE-E851-BE3A8D8BDF58}"/>
              </a:ext>
            </a:extLst>
          </p:cNvPr>
          <p:cNvSpPr>
            <a:spLocks noGrp="1"/>
          </p:cNvSpPr>
          <p:nvPr>
            <p:ph type="body" sz="quarter" idx="16" hasCustomPrompt="1"/>
          </p:nvPr>
        </p:nvSpPr>
        <p:spPr>
          <a:xfrm>
            <a:off x="423440" y="685800"/>
            <a:ext cx="11425659"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8" name="Text Placeholder 6">
            <a:extLst>
              <a:ext uri="{FF2B5EF4-FFF2-40B4-BE49-F238E27FC236}">
                <a16:creationId xmlns:a16="http://schemas.microsoft.com/office/drawing/2014/main" id="{FF4228BE-91A1-BE07-2836-3F8675962BD5}"/>
              </a:ext>
            </a:extLst>
          </p:cNvPr>
          <p:cNvSpPr>
            <a:spLocks noGrp="1"/>
          </p:cNvSpPr>
          <p:nvPr>
            <p:ph type="body" sz="quarter" idx="19" hasCustomPrompt="1"/>
          </p:nvPr>
        </p:nvSpPr>
        <p:spPr>
          <a:xfrm>
            <a:off x="419099" y="2116270"/>
            <a:ext cx="11430001" cy="3081337"/>
          </a:xfrm>
        </p:spPr>
        <p:txBody>
          <a:bodyPr lIns="0"/>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A4F6E505-F3A2-A83A-13C0-B1F99C7B98D3}"/>
              </a:ext>
            </a:extLst>
          </p:cNvPr>
          <p:cNvSpPr>
            <a:spLocks noGrp="1"/>
          </p:cNvSpPr>
          <p:nvPr>
            <p:ph type="title" hasCustomPrompt="1"/>
          </p:nvPr>
        </p:nvSpPr>
        <p:spPr>
          <a:xfrm>
            <a:off x="419100" y="1143001"/>
            <a:ext cx="11430000" cy="4572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4" name="Text Placeholder 2">
            <a:extLst>
              <a:ext uri="{FF2B5EF4-FFF2-40B4-BE49-F238E27FC236}">
                <a16:creationId xmlns:a16="http://schemas.microsoft.com/office/drawing/2014/main" id="{F42E63D0-0212-3EE7-217F-3B2C40922477}"/>
              </a:ext>
            </a:extLst>
          </p:cNvPr>
          <p:cNvSpPr>
            <a:spLocks noGrp="1"/>
          </p:cNvSpPr>
          <p:nvPr>
            <p:ph type="body" sz="quarter" idx="18" hasCustomPrompt="1"/>
          </p:nvPr>
        </p:nvSpPr>
        <p:spPr>
          <a:xfrm>
            <a:off x="5943601" y="6157278"/>
            <a:ext cx="5905500" cy="350520"/>
          </a:xfrm>
          <a:prstGeom prst="rect">
            <a:avLst/>
          </a:prstGeom>
        </p:spPr>
        <p:txBody>
          <a:bodyPr lIns="0" tIns="0" rIns="0" bIns="0" anchor="b" anchorCtr="0"/>
          <a:lstStyle>
            <a:lvl1pPr marL="0" indent="0" algn="r" rtl="0">
              <a:spcAft>
                <a:spcPts val="500"/>
              </a:spcAft>
              <a:buNone/>
              <a:defRPr sz="900" b="0" i="0">
                <a:latin typeface="Ventura" panose="020B0503030300000000" pitchFamily="34" charset="0"/>
              </a:defRPr>
            </a:lvl1pPr>
            <a:lvl2pPr marL="234950" indent="0">
              <a:buNone/>
              <a:defRPr/>
            </a:lvl2pPr>
            <a:lvl3pPr marL="415925" indent="0">
              <a:buNone/>
              <a:defRPr/>
            </a:lvl3pPr>
            <a:lvl4pPr marL="635000" indent="0">
              <a:buNone/>
              <a:defRPr/>
            </a:lvl4pPr>
            <a:lvl5pPr marL="857250" indent="0">
              <a:buNone/>
              <a:defRPr/>
            </a:lvl5pPr>
          </a:lstStyle>
          <a:p>
            <a:pPr lvl="0"/>
            <a:r>
              <a:rPr lang="en-US"/>
              <a:t>Source goes here</a:t>
            </a:r>
          </a:p>
        </p:txBody>
      </p:sp>
    </p:spTree>
    <p:extLst>
      <p:ext uri="{BB962C8B-B14F-4D97-AF65-F5344CB8AC3E}">
        <p14:creationId xmlns:p14="http://schemas.microsoft.com/office/powerpoint/2010/main" val="2933691510"/>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TEGORY | HEADER ">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E02365A-8E20-A909-8387-4BBD01092290}"/>
              </a:ext>
            </a:extLst>
          </p:cNvPr>
          <p:cNvGraphicFramePr>
            <a:graphicFrameLocks noChangeAspect="1"/>
          </p:cNvGraphicFramePr>
          <p:nvPr userDrawn="1">
            <p:custDataLst>
              <p:tags r:id="rId1"/>
            </p:custDataLst>
            <p:extLst>
              <p:ext uri="{D42A27DB-BD31-4B8C-83A1-F6EECF244321}">
                <p14:modId xmlns:p14="http://schemas.microsoft.com/office/powerpoint/2010/main" val="1463185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EE02365A-8E20-A909-8387-4BBD010922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809C9A38-A469-85BE-E851-BE3A8D8BDF58}"/>
              </a:ext>
            </a:extLst>
          </p:cNvPr>
          <p:cNvSpPr>
            <a:spLocks noGrp="1"/>
          </p:cNvSpPr>
          <p:nvPr>
            <p:ph type="body" sz="quarter" idx="16" hasCustomPrompt="1"/>
          </p:nvPr>
        </p:nvSpPr>
        <p:spPr>
          <a:xfrm>
            <a:off x="423441" y="685800"/>
            <a:ext cx="10820400"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9" name="Title Placeholder 1">
            <a:extLst>
              <a:ext uri="{FF2B5EF4-FFF2-40B4-BE49-F238E27FC236}">
                <a16:creationId xmlns:a16="http://schemas.microsoft.com/office/drawing/2014/main" id="{A4F6E505-F3A2-A83A-13C0-B1F99C7B98D3}"/>
              </a:ext>
            </a:extLst>
          </p:cNvPr>
          <p:cNvSpPr>
            <a:spLocks noGrp="1"/>
          </p:cNvSpPr>
          <p:nvPr>
            <p:ph type="title" hasCustomPrompt="1"/>
          </p:nvPr>
        </p:nvSpPr>
        <p:spPr>
          <a:xfrm>
            <a:off x="419100" y="1143001"/>
            <a:ext cx="10820400" cy="4572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2" name="Text Placeholder 6">
            <a:extLst>
              <a:ext uri="{FF2B5EF4-FFF2-40B4-BE49-F238E27FC236}">
                <a16:creationId xmlns:a16="http://schemas.microsoft.com/office/drawing/2014/main" id="{DDEF71C9-9DE4-731E-81D7-7DFBC5CBCA03}"/>
              </a:ext>
            </a:extLst>
          </p:cNvPr>
          <p:cNvSpPr>
            <a:spLocks noGrp="1"/>
          </p:cNvSpPr>
          <p:nvPr>
            <p:ph type="body" sz="quarter" idx="19" hasCustomPrompt="1"/>
          </p:nvPr>
        </p:nvSpPr>
        <p:spPr>
          <a:xfrm>
            <a:off x="419100" y="2116270"/>
            <a:ext cx="10820400" cy="3081337"/>
          </a:xfrm>
        </p:spPr>
        <p:txBody>
          <a:bodyPr lIns="0"/>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008275"/>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HOTO FULL BLEED SLIDE">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3190F7D-5831-364E-17D3-F1351A71186B}"/>
              </a:ext>
            </a:extLst>
          </p:cNvPr>
          <p:cNvGraphicFramePr>
            <a:graphicFrameLocks noChangeAspect="1"/>
          </p:cNvGraphicFramePr>
          <p:nvPr userDrawn="1">
            <p:custDataLst>
              <p:tags r:id="rId1"/>
            </p:custDataLst>
            <p:extLst>
              <p:ext uri="{D42A27DB-BD31-4B8C-83A1-F6EECF244321}">
                <p14:modId xmlns:p14="http://schemas.microsoft.com/office/powerpoint/2010/main" val="2452058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2" name="think-cell data - do not delete" hidden="1">
                        <a:extLst>
                          <a:ext uri="{FF2B5EF4-FFF2-40B4-BE49-F238E27FC236}">
                            <a16:creationId xmlns:a16="http://schemas.microsoft.com/office/drawing/2014/main" id="{83190F7D-5831-364E-17D3-F1351A7118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9784F1C-8B0D-6847-89F4-1040A0F6DD50}"/>
              </a:ext>
            </a:extLst>
          </p:cNvPr>
          <p:cNvSpPr/>
          <p:nvPr userDrawn="1"/>
        </p:nvSpPr>
        <p:spPr>
          <a:xfrm>
            <a:off x="10036629" y="5769429"/>
            <a:ext cx="2155371" cy="108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icture Placeholder 2">
            <a:extLst>
              <a:ext uri="{FF2B5EF4-FFF2-40B4-BE49-F238E27FC236}">
                <a16:creationId xmlns:a16="http://schemas.microsoft.com/office/drawing/2014/main" id="{F6B12EE6-1AF8-459E-49CA-267642FF7446}"/>
              </a:ext>
            </a:extLst>
          </p:cNvPr>
          <p:cNvSpPr>
            <a:spLocks noGrp="1"/>
          </p:cNvSpPr>
          <p:nvPr>
            <p:ph type="pic" sz="quarter" idx="10" hasCustomPrompt="1"/>
          </p:nvPr>
        </p:nvSpPr>
        <p:spPr>
          <a:xfrm>
            <a:off x="0" y="0"/>
            <a:ext cx="12192000" cy="6858000"/>
          </a:xfrm>
          <a:prstGeom prst="rect">
            <a:avLst/>
          </a:prstGeom>
          <a:solidFill>
            <a:schemeClr val="bg1">
              <a:lumMod val="75000"/>
            </a:schemeClr>
          </a:solidFill>
        </p:spPr>
        <p:txBody>
          <a:bodyPr/>
          <a:lstStyle>
            <a:lvl1pPr marL="71437" indent="0" rtl="0">
              <a:buFont typeface="Arial" panose="020B0604020202020204" pitchFamily="34" charset="0"/>
              <a:buNone/>
              <a:defRPr/>
            </a:lvl1pPr>
          </a:lstStyle>
          <a:p>
            <a:r>
              <a:rPr lang="en-US"/>
              <a:t> </a:t>
            </a:r>
          </a:p>
        </p:txBody>
      </p:sp>
      <p:pic>
        <p:nvPicPr>
          <p:cNvPr id="7" name="Picture 6">
            <a:extLst>
              <a:ext uri="{FF2B5EF4-FFF2-40B4-BE49-F238E27FC236}">
                <a16:creationId xmlns:a16="http://schemas.microsoft.com/office/drawing/2014/main" id="{4FD43291-C7A7-C1B2-5F8C-254AF9A09C9A}"/>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2045972703"/>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V2_Orange">
    <p:bg>
      <p:bgPr>
        <a:solidFill>
          <a:schemeClr val="accent1"/>
        </a:solidFill>
        <a:effectLst/>
      </p:bgPr>
    </p:bg>
    <p:spTree>
      <p:nvGrpSpPr>
        <p:cNvPr id="1" name=""/>
        <p:cNvGrpSpPr/>
        <p:nvPr/>
      </p:nvGrpSpPr>
      <p:grpSpPr>
        <a:xfrm>
          <a:off x="0" y="0"/>
          <a:ext cx="0" cy="0"/>
          <a:chOff x="0" y="0"/>
          <a:chExt cx="0" cy="0"/>
        </a:xfrm>
      </p:grpSpPr>
      <p:sp>
        <p:nvSpPr>
          <p:cNvPr id="56" name="Freihandform 55">
            <a:extLst>
              <a:ext uri="{FF2B5EF4-FFF2-40B4-BE49-F238E27FC236}">
                <a16:creationId xmlns:a16="http://schemas.microsoft.com/office/drawing/2014/main" id="{EC0F8E81-41A5-1D97-6756-36B6F30FFF26}"/>
              </a:ext>
            </a:extLst>
          </p:cNvPr>
          <p:cNvSpPr/>
          <p:nvPr userDrawn="1"/>
        </p:nvSpPr>
        <p:spPr>
          <a:xfrm>
            <a:off x="11551606" y="0"/>
            <a:ext cx="640394" cy="400082"/>
          </a:xfrm>
          <a:custGeom>
            <a:avLst/>
            <a:gdLst>
              <a:gd name="connsiteX0" fmla="*/ 0 w 640394"/>
              <a:gd name="connsiteY0" fmla="*/ 0 h 400082"/>
              <a:gd name="connsiteX1" fmla="*/ 640394 w 640394"/>
              <a:gd name="connsiteY1" fmla="*/ 0 h 400082"/>
              <a:gd name="connsiteX2" fmla="*/ 640394 w 640394"/>
              <a:gd name="connsiteY2" fmla="*/ 400082 h 400082"/>
              <a:gd name="connsiteX3" fmla="*/ 614398 w 640394"/>
              <a:gd name="connsiteY3" fmla="*/ 394834 h 400082"/>
              <a:gd name="connsiteX4" fmla="*/ 173262 w 640394"/>
              <a:gd name="connsiteY4" fmla="*/ 394834 h 400082"/>
              <a:gd name="connsiteX5" fmla="*/ 0 w 640394"/>
              <a:gd name="connsiteY5" fmla="*/ 221497 h 4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394" h="400082">
                <a:moveTo>
                  <a:pt x="0" y="0"/>
                </a:moveTo>
                <a:lnTo>
                  <a:pt x="640394" y="0"/>
                </a:lnTo>
                <a:lnTo>
                  <a:pt x="640394" y="400082"/>
                </a:lnTo>
                <a:lnTo>
                  <a:pt x="614398" y="394834"/>
                </a:lnTo>
                <a:lnTo>
                  <a:pt x="173262" y="394834"/>
                </a:lnTo>
                <a:cubicBezTo>
                  <a:pt x="77551" y="394834"/>
                  <a:pt x="0" y="317248"/>
                  <a:pt x="0" y="221497"/>
                </a:cubicBezTo>
                <a:close/>
              </a:path>
            </a:pathLst>
          </a:custGeom>
          <a:solidFill>
            <a:schemeClr val="bg1"/>
          </a:solidFill>
          <a:ln w="6346" cap="flat">
            <a:noFill/>
            <a:prstDash val="solid"/>
            <a:miter/>
          </a:ln>
        </p:spPr>
        <p:txBody>
          <a:bodyPr rtlCol="0" anchor="ctr"/>
          <a:lstStyle/>
          <a:p>
            <a:endParaRPr lang="de-DE">
              <a:solidFill>
                <a:schemeClr val="tx1"/>
              </a:solidFill>
            </a:endParaRPr>
          </a:p>
        </p:txBody>
      </p:sp>
      <p:sp>
        <p:nvSpPr>
          <p:cNvPr id="58" name="Freihandform 57">
            <a:extLst>
              <a:ext uri="{FF2B5EF4-FFF2-40B4-BE49-F238E27FC236}">
                <a16:creationId xmlns:a16="http://schemas.microsoft.com/office/drawing/2014/main" id="{1FC93428-1E7E-E132-2D4A-CB7CDEA4D28D}"/>
              </a:ext>
            </a:extLst>
          </p:cNvPr>
          <p:cNvSpPr/>
          <p:nvPr userDrawn="1"/>
        </p:nvSpPr>
        <p:spPr>
          <a:xfrm>
            <a:off x="10763932" y="394831"/>
            <a:ext cx="1428069" cy="1576003"/>
          </a:xfrm>
          <a:custGeom>
            <a:avLst/>
            <a:gdLst>
              <a:gd name="connsiteX0" fmla="*/ 173262 w 1428069"/>
              <a:gd name="connsiteY0" fmla="*/ 0 h 1576003"/>
              <a:gd name="connsiteX1" fmla="*/ 614411 w 1428069"/>
              <a:gd name="connsiteY1" fmla="*/ 0 h 1576003"/>
              <a:gd name="connsiteX2" fmla="*/ 787673 w 1428069"/>
              <a:gd name="connsiteY2" fmla="*/ 173337 h 1576003"/>
              <a:gd name="connsiteX3" fmla="*/ 787673 w 1428069"/>
              <a:gd name="connsiteY3" fmla="*/ 614666 h 1576003"/>
              <a:gd name="connsiteX4" fmla="*/ 960936 w 1428069"/>
              <a:gd name="connsiteY4" fmla="*/ 788003 h 1576003"/>
              <a:gd name="connsiteX5" fmla="*/ 1402071 w 1428069"/>
              <a:gd name="connsiteY5" fmla="*/ 788003 h 1576003"/>
              <a:gd name="connsiteX6" fmla="*/ 1428069 w 1428069"/>
              <a:gd name="connsiteY6" fmla="*/ 793287 h 1576003"/>
              <a:gd name="connsiteX7" fmla="*/ 1428069 w 1428069"/>
              <a:gd name="connsiteY7" fmla="*/ 1570719 h 1576003"/>
              <a:gd name="connsiteX8" fmla="*/ 1402071 w 1428069"/>
              <a:gd name="connsiteY8" fmla="*/ 1576003 h 1576003"/>
              <a:gd name="connsiteX9" fmla="*/ 960936 w 1428069"/>
              <a:gd name="connsiteY9" fmla="*/ 1576003 h 1576003"/>
              <a:gd name="connsiteX10" fmla="*/ 787671 w 1428069"/>
              <a:gd name="connsiteY10" fmla="*/ 1402668 h 1576003"/>
              <a:gd name="connsiteX11" fmla="*/ 787673 w 1428069"/>
              <a:gd name="connsiteY11" fmla="*/ 961338 h 1576003"/>
              <a:gd name="connsiteX12" fmla="*/ 614408 w 1428069"/>
              <a:gd name="connsiteY12" fmla="*/ 788003 h 1576003"/>
              <a:gd name="connsiteX13" fmla="*/ 173262 w 1428069"/>
              <a:gd name="connsiteY13" fmla="*/ 788003 h 1576003"/>
              <a:gd name="connsiteX14" fmla="*/ 0 w 1428069"/>
              <a:gd name="connsiteY14" fmla="*/ 614666 h 1576003"/>
              <a:gd name="connsiteX15" fmla="*/ 0 w 1428069"/>
              <a:gd name="connsiteY15" fmla="*/ 173335 h 1576003"/>
              <a:gd name="connsiteX16" fmla="*/ 173262 w 1428069"/>
              <a:gd name="connsiteY16" fmla="*/ 0 h 15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069" h="1576003">
                <a:moveTo>
                  <a:pt x="173262" y="0"/>
                </a:moveTo>
                <a:lnTo>
                  <a:pt x="614411" y="0"/>
                </a:lnTo>
                <a:cubicBezTo>
                  <a:pt x="710120" y="0"/>
                  <a:pt x="787673" y="77586"/>
                  <a:pt x="787673" y="173337"/>
                </a:cubicBezTo>
                <a:lnTo>
                  <a:pt x="787673" y="614666"/>
                </a:lnTo>
                <a:cubicBezTo>
                  <a:pt x="787673" y="710417"/>
                  <a:pt x="865224" y="788003"/>
                  <a:pt x="960936" y="788003"/>
                </a:cubicBezTo>
                <a:lnTo>
                  <a:pt x="1402071" y="788003"/>
                </a:lnTo>
                <a:lnTo>
                  <a:pt x="1428069" y="793287"/>
                </a:lnTo>
                <a:lnTo>
                  <a:pt x="1428069" y="1570719"/>
                </a:lnTo>
                <a:lnTo>
                  <a:pt x="1402071" y="1576003"/>
                </a:lnTo>
                <a:lnTo>
                  <a:pt x="960936" y="1576003"/>
                </a:lnTo>
                <a:cubicBezTo>
                  <a:pt x="865634" y="1576003"/>
                  <a:pt x="787671" y="1498010"/>
                  <a:pt x="787671" y="1402668"/>
                </a:cubicBezTo>
                <a:lnTo>
                  <a:pt x="787673" y="961338"/>
                </a:lnTo>
                <a:cubicBezTo>
                  <a:pt x="787673" y="865586"/>
                  <a:pt x="710120" y="788003"/>
                  <a:pt x="614408" y="788003"/>
                </a:cubicBezTo>
                <a:lnTo>
                  <a:pt x="173262" y="788003"/>
                </a:lnTo>
                <a:cubicBezTo>
                  <a:pt x="77551" y="788003"/>
                  <a:pt x="0" y="710417"/>
                  <a:pt x="0" y="614666"/>
                </a:cubicBezTo>
                <a:lnTo>
                  <a:pt x="0" y="173335"/>
                </a:lnTo>
                <a:cubicBezTo>
                  <a:pt x="0" y="77586"/>
                  <a:pt x="77551" y="0"/>
                  <a:pt x="173262" y="0"/>
                </a:cubicBezTo>
                <a:close/>
              </a:path>
            </a:pathLst>
          </a:custGeom>
          <a:solidFill>
            <a:schemeClr val="bg1"/>
          </a:solidFill>
          <a:ln w="6346" cap="flat">
            <a:noFill/>
            <a:prstDash val="solid"/>
            <a:miter/>
          </a:ln>
        </p:spPr>
        <p:txBody>
          <a:bodyPr rtlCol="0" anchor="ctr"/>
          <a:lstStyle/>
          <a:p>
            <a:endParaRPr lang="de-DE">
              <a:solidFill>
                <a:schemeClr val="tx1"/>
              </a:solidFill>
            </a:endParaRPr>
          </a:p>
        </p:txBody>
      </p:sp>
      <p:sp>
        <p:nvSpPr>
          <p:cNvPr id="40" name="Freihandform 39">
            <a:extLst>
              <a:ext uri="{FF2B5EF4-FFF2-40B4-BE49-F238E27FC236}">
                <a16:creationId xmlns:a16="http://schemas.microsoft.com/office/drawing/2014/main" id="{0586573D-B943-FE04-1FE8-1C2EF9341068}"/>
              </a:ext>
            </a:extLst>
          </p:cNvPr>
          <p:cNvSpPr/>
          <p:nvPr userDrawn="1"/>
        </p:nvSpPr>
        <p:spPr>
          <a:xfrm>
            <a:off x="9976260" y="394827"/>
            <a:ext cx="1575344" cy="1576003"/>
          </a:xfrm>
          <a:custGeom>
            <a:avLst/>
            <a:gdLst>
              <a:gd name="connsiteX0" fmla="*/ 2389669 w 4779329"/>
              <a:gd name="connsiteY0" fmla="*/ 4255459 h 4781327"/>
              <a:gd name="connsiteX1" fmla="*/ 2389669 w 4779329"/>
              <a:gd name="connsiteY1" fmla="*/ 2916536 h 4781327"/>
              <a:gd name="connsiteX2" fmla="*/ 2915318 w 4779329"/>
              <a:gd name="connsiteY2" fmla="*/ 2390667 h 4781327"/>
              <a:gd name="connsiteX3" fmla="*/ 4253681 w 4779329"/>
              <a:gd name="connsiteY3" fmla="*/ 2390667 h 4781327"/>
              <a:gd name="connsiteX4" fmla="*/ 4779330 w 4779329"/>
              <a:gd name="connsiteY4" fmla="*/ 1864792 h 4781327"/>
              <a:gd name="connsiteX5" fmla="*/ 4779330 w 4779329"/>
              <a:gd name="connsiteY5" fmla="*/ 525869 h 4781327"/>
              <a:gd name="connsiteX6" fmla="*/ 4253681 w 4779329"/>
              <a:gd name="connsiteY6" fmla="*/ 0 h 4781327"/>
              <a:gd name="connsiteX7" fmla="*/ 2915318 w 4779329"/>
              <a:gd name="connsiteY7" fmla="*/ 0 h 4781327"/>
              <a:gd name="connsiteX8" fmla="*/ 2389669 w 4779329"/>
              <a:gd name="connsiteY8" fmla="*/ 525869 h 4781327"/>
              <a:gd name="connsiteX9" fmla="*/ 2389669 w 4779329"/>
              <a:gd name="connsiteY9" fmla="*/ 1864792 h 4781327"/>
              <a:gd name="connsiteX10" fmla="*/ 1864013 w 4779329"/>
              <a:gd name="connsiteY10" fmla="*/ 2390667 h 4781327"/>
              <a:gd name="connsiteX11" fmla="*/ 525652 w 4779329"/>
              <a:gd name="connsiteY11" fmla="*/ 2390667 h 4781327"/>
              <a:gd name="connsiteX12" fmla="*/ 0 w 4779329"/>
              <a:gd name="connsiteY12" fmla="*/ 2916536 h 4781327"/>
              <a:gd name="connsiteX13" fmla="*/ 0 w 4779329"/>
              <a:gd name="connsiteY13" fmla="*/ 4255459 h 4781327"/>
              <a:gd name="connsiteX14" fmla="*/ 525652 w 4779329"/>
              <a:gd name="connsiteY14" fmla="*/ 4781328 h 4781327"/>
              <a:gd name="connsiteX15" fmla="*/ 1864013 w 4779329"/>
              <a:gd name="connsiteY15" fmla="*/ 4781328 h 4781327"/>
              <a:gd name="connsiteX16" fmla="*/ 2389669 w 4779329"/>
              <a:gd name="connsiteY16" fmla="*/ 4255459 h 4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9329" h="4781327">
                <a:moveTo>
                  <a:pt x="2389669" y="4255459"/>
                </a:moveTo>
                <a:lnTo>
                  <a:pt x="2389669" y="2916536"/>
                </a:lnTo>
                <a:cubicBezTo>
                  <a:pt x="2389669" y="2626043"/>
                  <a:pt x="2624946" y="2390667"/>
                  <a:pt x="2915318" y="2390667"/>
                </a:cubicBezTo>
                <a:lnTo>
                  <a:pt x="4253681" y="2390667"/>
                </a:lnTo>
                <a:cubicBezTo>
                  <a:pt x="4542809" y="2390667"/>
                  <a:pt x="4779330" y="2154041"/>
                  <a:pt x="4779330" y="1864792"/>
                </a:cubicBezTo>
                <a:lnTo>
                  <a:pt x="4779330" y="525869"/>
                </a:lnTo>
                <a:cubicBezTo>
                  <a:pt x="4779330" y="236620"/>
                  <a:pt x="4542809" y="0"/>
                  <a:pt x="4253681" y="0"/>
                </a:cubicBezTo>
                <a:lnTo>
                  <a:pt x="2915318" y="0"/>
                </a:lnTo>
                <a:cubicBezTo>
                  <a:pt x="2626190" y="0"/>
                  <a:pt x="2389669" y="236620"/>
                  <a:pt x="2389669" y="525869"/>
                </a:cubicBezTo>
                <a:lnTo>
                  <a:pt x="2389669" y="1864792"/>
                </a:lnTo>
                <a:cubicBezTo>
                  <a:pt x="2389669" y="2155285"/>
                  <a:pt x="2154386" y="2390667"/>
                  <a:pt x="1864013" y="2390667"/>
                </a:cubicBezTo>
                <a:lnTo>
                  <a:pt x="525652" y="2390667"/>
                </a:lnTo>
                <a:cubicBezTo>
                  <a:pt x="235281" y="2390667"/>
                  <a:pt x="0" y="2626043"/>
                  <a:pt x="0" y="2916536"/>
                </a:cubicBezTo>
                <a:lnTo>
                  <a:pt x="0" y="4255459"/>
                </a:lnTo>
                <a:cubicBezTo>
                  <a:pt x="0" y="4545953"/>
                  <a:pt x="235281" y="4781328"/>
                  <a:pt x="525652" y="4781328"/>
                </a:cubicBezTo>
                <a:lnTo>
                  <a:pt x="1864013" y="4781328"/>
                </a:lnTo>
                <a:cubicBezTo>
                  <a:pt x="2154386" y="4781328"/>
                  <a:pt x="2389669" y="4545953"/>
                  <a:pt x="2389669" y="4255459"/>
                </a:cubicBezTo>
                <a:close/>
              </a:path>
            </a:pathLst>
          </a:custGeom>
          <a:solidFill>
            <a:schemeClr val="bg1"/>
          </a:solidFill>
          <a:ln w="6346" cap="flat">
            <a:noFill/>
            <a:prstDash val="solid"/>
            <a:miter/>
          </a:ln>
        </p:spPr>
        <p:txBody>
          <a:bodyPr rtlCol="0" anchor="ctr"/>
          <a:lstStyle/>
          <a:p>
            <a:endParaRPr lang="de-DE">
              <a:solidFill>
                <a:schemeClr val="tx1"/>
              </a:solidFill>
            </a:endParaRPr>
          </a:p>
        </p:txBody>
      </p:sp>
      <p:sp>
        <p:nvSpPr>
          <p:cNvPr id="53" name="Freihandform 52">
            <a:extLst>
              <a:ext uri="{FF2B5EF4-FFF2-40B4-BE49-F238E27FC236}">
                <a16:creationId xmlns:a16="http://schemas.microsoft.com/office/drawing/2014/main" id="{4CF2DF30-5AC1-88AD-C573-4F50449339A2}"/>
              </a:ext>
            </a:extLst>
          </p:cNvPr>
          <p:cNvSpPr/>
          <p:nvPr userDrawn="1"/>
        </p:nvSpPr>
        <p:spPr>
          <a:xfrm>
            <a:off x="7947954" y="5623519"/>
            <a:ext cx="1649129" cy="1250440"/>
          </a:xfrm>
          <a:custGeom>
            <a:avLst/>
            <a:gdLst>
              <a:gd name="connsiteX0" fmla="*/ 1005941 w 1649129"/>
              <a:gd name="connsiteY0" fmla="*/ 0 h 1250440"/>
              <a:gd name="connsiteX1" fmla="*/ 1467745 w 1649129"/>
              <a:gd name="connsiteY1" fmla="*/ 0 h 1250440"/>
              <a:gd name="connsiteX2" fmla="*/ 1649129 w 1649129"/>
              <a:gd name="connsiteY2" fmla="*/ 181377 h 1250440"/>
              <a:gd name="connsiteX3" fmla="*/ 1649129 w 1649129"/>
              <a:gd name="connsiteY3" fmla="*/ 643184 h 1250440"/>
              <a:gd name="connsiteX4" fmla="*/ 1467745 w 1649129"/>
              <a:gd name="connsiteY4" fmla="*/ 824561 h 1250440"/>
              <a:gd name="connsiteX5" fmla="*/ 1005941 w 1649129"/>
              <a:gd name="connsiteY5" fmla="*/ 824561 h 1250440"/>
              <a:gd name="connsiteX6" fmla="*/ 824564 w 1649129"/>
              <a:gd name="connsiteY6" fmla="*/ 1005941 h 1250440"/>
              <a:gd name="connsiteX7" fmla="*/ 824564 w 1649129"/>
              <a:gd name="connsiteY7" fmla="*/ 1250440 h 1250440"/>
              <a:gd name="connsiteX8" fmla="*/ 0 w 1649129"/>
              <a:gd name="connsiteY8" fmla="*/ 1250440 h 1250440"/>
              <a:gd name="connsiteX9" fmla="*/ 0 w 1649129"/>
              <a:gd name="connsiteY9" fmla="*/ 1005941 h 1250440"/>
              <a:gd name="connsiteX10" fmla="*/ 181379 w 1649129"/>
              <a:gd name="connsiteY10" fmla="*/ 824561 h 1250440"/>
              <a:gd name="connsiteX11" fmla="*/ 643185 w 1649129"/>
              <a:gd name="connsiteY11" fmla="*/ 824561 h 1250440"/>
              <a:gd name="connsiteX12" fmla="*/ 824564 w 1649129"/>
              <a:gd name="connsiteY12" fmla="*/ 643184 h 1250440"/>
              <a:gd name="connsiteX13" fmla="*/ 824564 w 1649129"/>
              <a:gd name="connsiteY13" fmla="*/ 181377 h 1250440"/>
              <a:gd name="connsiteX14" fmla="*/ 1005941 w 1649129"/>
              <a:gd name="connsiteY14" fmla="*/ 0 h 12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9129" h="1250440">
                <a:moveTo>
                  <a:pt x="1005941" y="0"/>
                </a:moveTo>
                <a:lnTo>
                  <a:pt x="1467745" y="0"/>
                </a:lnTo>
                <a:cubicBezTo>
                  <a:pt x="1567933" y="0"/>
                  <a:pt x="1649129" y="81183"/>
                  <a:pt x="1649129" y="181377"/>
                </a:cubicBezTo>
                <a:lnTo>
                  <a:pt x="1649129" y="643184"/>
                </a:lnTo>
                <a:cubicBezTo>
                  <a:pt x="1649129" y="743378"/>
                  <a:pt x="1567933" y="824561"/>
                  <a:pt x="1467745" y="824561"/>
                </a:cubicBezTo>
                <a:lnTo>
                  <a:pt x="1005941" y="824561"/>
                </a:lnTo>
                <a:cubicBezTo>
                  <a:pt x="905748" y="824561"/>
                  <a:pt x="824564" y="905747"/>
                  <a:pt x="824564" y="1005941"/>
                </a:cubicBezTo>
                <a:lnTo>
                  <a:pt x="824564" y="1250440"/>
                </a:lnTo>
                <a:lnTo>
                  <a:pt x="0" y="1250440"/>
                </a:lnTo>
                <a:lnTo>
                  <a:pt x="0" y="1005941"/>
                </a:lnTo>
                <a:cubicBezTo>
                  <a:pt x="0" y="906175"/>
                  <a:pt x="81614" y="824561"/>
                  <a:pt x="181379" y="824561"/>
                </a:cubicBezTo>
                <a:lnTo>
                  <a:pt x="643185" y="824561"/>
                </a:lnTo>
                <a:cubicBezTo>
                  <a:pt x="743379" y="824561"/>
                  <a:pt x="824564" y="743378"/>
                  <a:pt x="824564" y="643184"/>
                </a:cubicBezTo>
                <a:lnTo>
                  <a:pt x="824564" y="181377"/>
                </a:lnTo>
                <a:cubicBezTo>
                  <a:pt x="824564" y="81183"/>
                  <a:pt x="905748" y="0"/>
                  <a:pt x="1005941" y="0"/>
                </a:cubicBezTo>
                <a:close/>
              </a:path>
            </a:pathLst>
          </a:custGeom>
          <a:solidFill>
            <a:schemeClr val="bg1"/>
          </a:solidFill>
          <a:ln w="6347" cap="flat">
            <a:noFill/>
            <a:prstDash val="solid"/>
            <a:miter/>
          </a:ln>
        </p:spPr>
        <p:txBody>
          <a:bodyPr rtlCol="0" anchor="ctr"/>
          <a:lstStyle/>
          <a:p>
            <a:endParaRPr lang="de-DE">
              <a:solidFill>
                <a:schemeClr val="tx1"/>
              </a:solidFill>
            </a:endParaRPr>
          </a:p>
        </p:txBody>
      </p:sp>
      <p:sp>
        <p:nvSpPr>
          <p:cNvPr id="63" name="Freihandform 62">
            <a:extLst>
              <a:ext uri="{FF2B5EF4-FFF2-40B4-BE49-F238E27FC236}">
                <a16:creationId xmlns:a16="http://schemas.microsoft.com/office/drawing/2014/main" id="{DD068033-B3D7-3E86-5E8D-B811D5BA9324}"/>
              </a:ext>
            </a:extLst>
          </p:cNvPr>
          <p:cNvSpPr/>
          <p:nvPr userDrawn="1"/>
        </p:nvSpPr>
        <p:spPr>
          <a:xfrm>
            <a:off x="11551606" y="1177585"/>
            <a:ext cx="640394" cy="793245"/>
          </a:xfrm>
          <a:custGeom>
            <a:avLst/>
            <a:gdLst>
              <a:gd name="connsiteX0" fmla="*/ 640394 w 640394"/>
              <a:gd name="connsiteY0" fmla="*/ 0 h 793245"/>
              <a:gd name="connsiteX1" fmla="*/ 640394 w 640394"/>
              <a:gd name="connsiteY1" fmla="*/ 788000 h 793245"/>
              <a:gd name="connsiteX2" fmla="*/ 614419 w 640394"/>
              <a:gd name="connsiteY2" fmla="*/ 793245 h 793245"/>
              <a:gd name="connsiteX3" fmla="*/ 173264 w 640394"/>
              <a:gd name="connsiteY3" fmla="*/ 793245 h 793245"/>
              <a:gd name="connsiteX4" fmla="*/ 0 w 640394"/>
              <a:gd name="connsiteY4" fmla="*/ 619910 h 793245"/>
              <a:gd name="connsiteX5" fmla="*/ 0 w 640394"/>
              <a:gd name="connsiteY5" fmla="*/ 178580 h 793245"/>
              <a:gd name="connsiteX6" fmla="*/ 173264 w 640394"/>
              <a:gd name="connsiteY6" fmla="*/ 5245 h 793245"/>
              <a:gd name="connsiteX7" fmla="*/ 614419 w 640394"/>
              <a:gd name="connsiteY7" fmla="*/ 5245 h 7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394" h="793245">
                <a:moveTo>
                  <a:pt x="640394" y="0"/>
                </a:moveTo>
                <a:lnTo>
                  <a:pt x="640394" y="788000"/>
                </a:lnTo>
                <a:lnTo>
                  <a:pt x="614419" y="793245"/>
                </a:lnTo>
                <a:lnTo>
                  <a:pt x="173264" y="793245"/>
                </a:lnTo>
                <a:cubicBezTo>
                  <a:pt x="77553" y="793245"/>
                  <a:pt x="0" y="715662"/>
                  <a:pt x="0" y="619910"/>
                </a:cubicBezTo>
                <a:lnTo>
                  <a:pt x="0" y="178580"/>
                </a:lnTo>
                <a:cubicBezTo>
                  <a:pt x="0" y="82828"/>
                  <a:pt x="77553" y="5245"/>
                  <a:pt x="173264" y="5245"/>
                </a:cubicBezTo>
                <a:lnTo>
                  <a:pt x="614419" y="5245"/>
                </a:lnTo>
                <a:close/>
              </a:path>
            </a:pathLst>
          </a:custGeom>
          <a:solidFill>
            <a:schemeClr val="bg1"/>
          </a:solidFill>
          <a:ln w="6346" cap="flat">
            <a:noFill/>
            <a:prstDash val="solid"/>
            <a:miter/>
          </a:ln>
        </p:spPr>
        <p:txBody>
          <a:bodyPr rtlCol="0" anchor="ctr"/>
          <a:lstStyle/>
          <a:p>
            <a:endParaRPr lang="de-DE">
              <a:solidFill>
                <a:schemeClr val="tx1"/>
              </a:solidFill>
            </a:endParaRPr>
          </a:p>
        </p:txBody>
      </p:sp>
      <p:sp>
        <p:nvSpPr>
          <p:cNvPr id="65" name="Freihandform 64">
            <a:extLst>
              <a:ext uri="{FF2B5EF4-FFF2-40B4-BE49-F238E27FC236}">
                <a16:creationId xmlns:a16="http://schemas.microsoft.com/office/drawing/2014/main" id="{6470A2B0-8C8A-3364-E979-1CA547E7858A}"/>
              </a:ext>
            </a:extLst>
          </p:cNvPr>
          <p:cNvSpPr/>
          <p:nvPr userDrawn="1"/>
        </p:nvSpPr>
        <p:spPr>
          <a:xfrm>
            <a:off x="11551606" y="1182833"/>
            <a:ext cx="640394" cy="793248"/>
          </a:xfrm>
          <a:custGeom>
            <a:avLst/>
            <a:gdLst>
              <a:gd name="connsiteX0" fmla="*/ 173264 w 640394"/>
              <a:gd name="connsiteY0" fmla="*/ 0 h 793248"/>
              <a:gd name="connsiteX1" fmla="*/ 614419 w 640394"/>
              <a:gd name="connsiteY1" fmla="*/ 0 h 793248"/>
              <a:gd name="connsiteX2" fmla="*/ 640394 w 640394"/>
              <a:gd name="connsiteY2" fmla="*/ 5281 h 793248"/>
              <a:gd name="connsiteX3" fmla="*/ 640394 w 640394"/>
              <a:gd name="connsiteY3" fmla="*/ 793248 h 793248"/>
              <a:gd name="connsiteX4" fmla="*/ 614419 w 640394"/>
              <a:gd name="connsiteY4" fmla="*/ 788003 h 793248"/>
              <a:gd name="connsiteX5" fmla="*/ 173264 w 640394"/>
              <a:gd name="connsiteY5" fmla="*/ 788003 h 793248"/>
              <a:gd name="connsiteX6" fmla="*/ 0 w 640394"/>
              <a:gd name="connsiteY6" fmla="*/ 614668 h 793248"/>
              <a:gd name="connsiteX7" fmla="*/ 0 w 640394"/>
              <a:gd name="connsiteY7" fmla="*/ 173337 h 793248"/>
              <a:gd name="connsiteX8" fmla="*/ 173264 w 640394"/>
              <a:gd name="connsiteY8" fmla="*/ 0 h 7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394" h="793248">
                <a:moveTo>
                  <a:pt x="173264" y="0"/>
                </a:moveTo>
                <a:lnTo>
                  <a:pt x="614419" y="0"/>
                </a:lnTo>
                <a:lnTo>
                  <a:pt x="640394" y="5281"/>
                </a:lnTo>
                <a:lnTo>
                  <a:pt x="640394" y="793248"/>
                </a:lnTo>
                <a:lnTo>
                  <a:pt x="614419" y="788003"/>
                </a:lnTo>
                <a:lnTo>
                  <a:pt x="173264" y="788003"/>
                </a:lnTo>
                <a:cubicBezTo>
                  <a:pt x="77963" y="788003"/>
                  <a:pt x="0" y="710009"/>
                  <a:pt x="0" y="614668"/>
                </a:cubicBezTo>
                <a:lnTo>
                  <a:pt x="0" y="173337"/>
                </a:lnTo>
                <a:cubicBezTo>
                  <a:pt x="0" y="77996"/>
                  <a:pt x="77963" y="0"/>
                  <a:pt x="173264" y="0"/>
                </a:cubicBezTo>
                <a:close/>
              </a:path>
            </a:pathLst>
          </a:custGeom>
          <a:solidFill>
            <a:schemeClr val="bg1"/>
          </a:solidFill>
          <a:ln w="6346" cap="flat">
            <a:noFill/>
            <a:prstDash val="solid"/>
            <a:miter/>
          </a:ln>
        </p:spPr>
        <p:txBody>
          <a:bodyPr rtlCol="0" anchor="ctr"/>
          <a:lstStyle/>
          <a:p>
            <a:endParaRPr lang="de-DE">
              <a:solidFill>
                <a:schemeClr val="tx1"/>
              </a:solidFill>
            </a:endParaRPr>
          </a:p>
        </p:txBody>
      </p:sp>
      <p:sp>
        <p:nvSpPr>
          <p:cNvPr id="4" name="Textplatzhalter 15">
            <a:extLst>
              <a:ext uri="{FF2B5EF4-FFF2-40B4-BE49-F238E27FC236}">
                <a16:creationId xmlns:a16="http://schemas.microsoft.com/office/drawing/2014/main" id="{4767D1C7-5A40-5266-2640-BA2301CB982B}"/>
              </a:ext>
            </a:extLst>
          </p:cNvPr>
          <p:cNvSpPr>
            <a:spLocks noGrp="1"/>
          </p:cNvSpPr>
          <p:nvPr>
            <p:ph type="body" sz="quarter" idx="16" hasCustomPrompt="1"/>
          </p:nvPr>
        </p:nvSpPr>
        <p:spPr>
          <a:xfrm>
            <a:off x="531116" y="1475050"/>
            <a:ext cx="9020482" cy="3242424"/>
          </a:xfrm>
          <a:prstGeom prst="rect">
            <a:avLst/>
          </a:prstGeom>
        </p:spPr>
        <p:txBody>
          <a:bodyPr numCol="2" spcCol="72000" anchor="t" anchorCtr="0">
            <a:noAutofit/>
          </a:bodyPr>
          <a:lstStyle>
            <a:lvl1pPr marL="539750" indent="-530225">
              <a:lnSpc>
                <a:spcPct val="100000"/>
              </a:lnSpc>
              <a:spcBef>
                <a:spcPts val="1800"/>
              </a:spcBef>
              <a:buClr>
                <a:schemeClr val="tx1"/>
              </a:buClr>
              <a:buSzPct val="100000"/>
              <a:buFont typeface="+mj-lt"/>
              <a:buAutoNum type="arabicPeriod"/>
              <a:tabLst/>
              <a:defRPr sz="2000">
                <a:solidFill>
                  <a:schemeClr val="tx1"/>
                </a:solidFill>
              </a:defRPr>
            </a:lvl1pPr>
            <a:lvl5pPr marL="457200" indent="-457200">
              <a:spcBef>
                <a:spcPts val="0"/>
              </a:spcBef>
              <a:spcAft>
                <a:spcPts val="2400"/>
              </a:spcAft>
              <a:buFont typeface="+mj-lt"/>
              <a:buAutoNum type="arabicPeriod"/>
              <a:defRPr sz="2000"/>
            </a:lvl5pPr>
          </a:lstStyle>
          <a:p>
            <a:pPr lvl="0"/>
            <a:r>
              <a:rPr lang="en-US"/>
              <a:t>First agenda item</a:t>
            </a:r>
          </a:p>
          <a:p>
            <a:pPr lvl="0"/>
            <a:r>
              <a:rPr lang="en-US"/>
              <a:t>Second agenda item</a:t>
            </a:r>
          </a:p>
          <a:p>
            <a:pPr lvl="0"/>
            <a:r>
              <a:rPr lang="en-US"/>
              <a:t>Third agenda item</a:t>
            </a:r>
          </a:p>
          <a:p>
            <a:pPr lvl="0"/>
            <a:r>
              <a:rPr lang="en-US"/>
              <a:t>Fourth agenda item</a:t>
            </a:r>
          </a:p>
          <a:p>
            <a:pPr lvl="0"/>
            <a:r>
              <a:rPr lang="en-US"/>
              <a:t>Fifth agenda item</a:t>
            </a:r>
          </a:p>
          <a:p>
            <a:pPr lvl="0"/>
            <a:r>
              <a:rPr lang="en-US"/>
              <a:t>Sixth agenda item</a:t>
            </a:r>
          </a:p>
          <a:p>
            <a:pPr lvl="0"/>
            <a:endParaRPr lang="en-US"/>
          </a:p>
          <a:p>
            <a:pPr lvl="0"/>
            <a:r>
              <a:rPr lang="en-US"/>
              <a:t>Seventh agenda item</a:t>
            </a:r>
          </a:p>
          <a:p>
            <a:pPr lvl="0"/>
            <a:r>
              <a:rPr lang="en-US"/>
              <a:t>Eighth agenda item</a:t>
            </a:r>
          </a:p>
          <a:p>
            <a:pPr lvl="0"/>
            <a:r>
              <a:rPr lang="en-US"/>
              <a:t>Ninth agenda item</a:t>
            </a:r>
          </a:p>
          <a:p>
            <a:pPr lvl="0"/>
            <a:r>
              <a:rPr lang="en-US"/>
              <a:t>Tenth agenda item</a:t>
            </a:r>
          </a:p>
          <a:p>
            <a:pPr lvl="0"/>
            <a:r>
              <a:rPr lang="en-US"/>
              <a:t>Eleventh agenda item</a:t>
            </a:r>
          </a:p>
          <a:p>
            <a:pPr lvl="0"/>
            <a:r>
              <a:rPr lang="en-US"/>
              <a:t>Twelfth agenda item</a:t>
            </a:r>
          </a:p>
          <a:p>
            <a:pPr lvl="0"/>
            <a:endParaRPr lang="en-US"/>
          </a:p>
        </p:txBody>
      </p:sp>
      <p:sp>
        <p:nvSpPr>
          <p:cNvPr id="6" name="Titel 1">
            <a:extLst>
              <a:ext uri="{FF2B5EF4-FFF2-40B4-BE49-F238E27FC236}">
                <a16:creationId xmlns:a16="http://schemas.microsoft.com/office/drawing/2014/main" id="{84D566DC-35BC-89AD-4D70-D224D1EF55EF}"/>
              </a:ext>
            </a:extLst>
          </p:cNvPr>
          <p:cNvSpPr txBox="1">
            <a:spLocks/>
          </p:cNvSpPr>
          <p:nvPr userDrawn="1"/>
        </p:nvSpPr>
        <p:spPr>
          <a:xfrm>
            <a:off x="531116" y="487979"/>
            <a:ext cx="2068052" cy="516980"/>
          </a:xfrm>
          <a:prstGeom prst="rect">
            <a:avLst/>
          </a:prstGeom>
        </p:spPr>
        <p:txBody>
          <a:bodyPr vert="horz" lIns="0" tIns="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b="0" i="0" kern="1200">
                <a:solidFill>
                  <a:schemeClr val="tx1"/>
                </a:solidFill>
                <a:latin typeface="PP Telegraf" pitchFamily="2" charset="77"/>
                <a:ea typeface="+mj-ea"/>
                <a:cs typeface="+mj-cs"/>
              </a:defRPr>
            </a:lvl1pPr>
          </a:lstStyle>
          <a:p>
            <a:r>
              <a:rPr lang="de-DE"/>
              <a:t>Agenda</a:t>
            </a:r>
          </a:p>
        </p:txBody>
      </p:sp>
      <p:sp>
        <p:nvSpPr>
          <p:cNvPr id="7" name="Rechteck 6">
            <a:extLst>
              <a:ext uri="{FF2B5EF4-FFF2-40B4-BE49-F238E27FC236}">
                <a16:creationId xmlns:a16="http://schemas.microsoft.com/office/drawing/2014/main" id="{91BBCA97-4C28-FE0A-726C-CFF5C2D625E1}"/>
              </a:ext>
            </a:extLst>
          </p:cNvPr>
          <p:cNvSpPr/>
          <p:nvPr userDrawn="1"/>
        </p:nvSpPr>
        <p:spPr>
          <a:xfrm>
            <a:off x="11151220" y="6266985"/>
            <a:ext cx="780585" cy="2531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712268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 WHITE BORD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18FEFEE-050C-CD04-9EAF-04736E480133}"/>
              </a:ext>
            </a:extLst>
          </p:cNvPr>
          <p:cNvGraphicFramePr>
            <a:graphicFrameLocks noChangeAspect="1"/>
          </p:cNvGraphicFramePr>
          <p:nvPr userDrawn="1">
            <p:custDataLst>
              <p:tags r:id="rId1"/>
            </p:custDataLst>
            <p:extLst>
              <p:ext uri="{D42A27DB-BD31-4B8C-83A1-F6EECF244321}">
                <p14:modId xmlns:p14="http://schemas.microsoft.com/office/powerpoint/2010/main" val="4248224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2" name="think-cell data - do not delete" hidden="1">
                        <a:extLst>
                          <a:ext uri="{FF2B5EF4-FFF2-40B4-BE49-F238E27FC236}">
                            <a16:creationId xmlns:a16="http://schemas.microsoft.com/office/drawing/2014/main" id="{918FEFEE-050C-CD04-9EAF-04736E4801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9784F1C-8B0D-6847-89F4-1040A0F6DD50}"/>
              </a:ext>
            </a:extLst>
          </p:cNvPr>
          <p:cNvSpPr/>
          <p:nvPr/>
        </p:nvSpPr>
        <p:spPr>
          <a:xfrm>
            <a:off x="10036629" y="5769429"/>
            <a:ext cx="2155371" cy="108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icture Placeholder 2">
            <a:extLst>
              <a:ext uri="{FF2B5EF4-FFF2-40B4-BE49-F238E27FC236}">
                <a16:creationId xmlns:a16="http://schemas.microsoft.com/office/drawing/2014/main" id="{F6B12EE6-1AF8-459E-49CA-267642FF7446}"/>
              </a:ext>
            </a:extLst>
          </p:cNvPr>
          <p:cNvSpPr>
            <a:spLocks noGrp="1"/>
          </p:cNvSpPr>
          <p:nvPr>
            <p:ph type="pic" sz="quarter" idx="10" hasCustomPrompt="1"/>
          </p:nvPr>
        </p:nvSpPr>
        <p:spPr>
          <a:xfrm>
            <a:off x="235176" y="228600"/>
            <a:ext cx="11728224" cy="6400800"/>
          </a:xfrm>
          <a:prstGeom prst="rect">
            <a:avLst/>
          </a:prstGeom>
          <a:solidFill>
            <a:schemeClr val="bg1">
              <a:lumMod val="75000"/>
            </a:schemeClr>
          </a:solidFill>
        </p:spPr>
        <p:txBody>
          <a:bodyPr/>
          <a:lstStyle>
            <a:lvl1pPr marL="71437" indent="0" rtl="0">
              <a:buFont typeface="Arial" panose="020B0604020202020204" pitchFamily="34" charset="0"/>
              <a:buNone/>
              <a:defRPr/>
            </a:lvl1pPr>
          </a:lstStyle>
          <a:p>
            <a:r>
              <a:rPr lang="en-US"/>
              <a:t> </a:t>
            </a:r>
          </a:p>
        </p:txBody>
      </p:sp>
      <p:pic>
        <p:nvPicPr>
          <p:cNvPr id="6" name="Picture 5">
            <a:extLst>
              <a:ext uri="{FF2B5EF4-FFF2-40B4-BE49-F238E27FC236}">
                <a16:creationId xmlns:a16="http://schemas.microsoft.com/office/drawing/2014/main" id="{72C77443-0D84-4B01-8EC3-53A40E03AFBB}"/>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2263703375"/>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WHITE BORDER - HEADLINE">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BD1CE16-99E5-E1A9-C872-15424C3F0FAE}"/>
              </a:ext>
            </a:extLst>
          </p:cNvPr>
          <p:cNvGraphicFramePr>
            <a:graphicFrameLocks noChangeAspect="1"/>
          </p:cNvGraphicFramePr>
          <p:nvPr userDrawn="1">
            <p:custDataLst>
              <p:tags r:id="rId1"/>
            </p:custDataLst>
            <p:extLst>
              <p:ext uri="{D42A27DB-BD31-4B8C-83A1-F6EECF244321}">
                <p14:modId xmlns:p14="http://schemas.microsoft.com/office/powerpoint/2010/main" val="3173683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6" name="think-cell data - do not delete" hidden="1">
                        <a:extLst>
                          <a:ext uri="{FF2B5EF4-FFF2-40B4-BE49-F238E27FC236}">
                            <a16:creationId xmlns:a16="http://schemas.microsoft.com/office/drawing/2014/main" id="{8BD1CE16-99E5-E1A9-C872-15424C3F0F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9784F1C-8B0D-6847-89F4-1040A0F6DD50}"/>
              </a:ext>
            </a:extLst>
          </p:cNvPr>
          <p:cNvSpPr/>
          <p:nvPr/>
        </p:nvSpPr>
        <p:spPr>
          <a:xfrm>
            <a:off x="10036629" y="5769429"/>
            <a:ext cx="2155371" cy="108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icture Placeholder 2">
            <a:extLst>
              <a:ext uri="{FF2B5EF4-FFF2-40B4-BE49-F238E27FC236}">
                <a16:creationId xmlns:a16="http://schemas.microsoft.com/office/drawing/2014/main" id="{F6B12EE6-1AF8-459E-49CA-267642FF7446}"/>
              </a:ext>
            </a:extLst>
          </p:cNvPr>
          <p:cNvSpPr>
            <a:spLocks noGrp="1"/>
          </p:cNvSpPr>
          <p:nvPr>
            <p:ph type="pic" sz="quarter" idx="10" hasCustomPrompt="1"/>
          </p:nvPr>
        </p:nvSpPr>
        <p:spPr>
          <a:xfrm>
            <a:off x="235176" y="228600"/>
            <a:ext cx="11728224" cy="6400800"/>
          </a:xfrm>
          <a:prstGeom prst="rect">
            <a:avLst/>
          </a:prstGeom>
          <a:solidFill>
            <a:schemeClr val="bg1">
              <a:lumMod val="75000"/>
            </a:schemeClr>
          </a:solidFill>
        </p:spPr>
        <p:txBody>
          <a:bodyPr/>
          <a:lstStyle>
            <a:lvl1pPr marL="71437" indent="0" rtl="0">
              <a:buFont typeface="Arial" panose="020B0604020202020204" pitchFamily="34" charset="0"/>
              <a:buNone/>
              <a:defRPr/>
            </a:lvl1pPr>
          </a:lstStyle>
          <a:p>
            <a:r>
              <a:rPr lang="en-US"/>
              <a:t> </a:t>
            </a:r>
          </a:p>
        </p:txBody>
      </p:sp>
      <p:sp>
        <p:nvSpPr>
          <p:cNvPr id="2" name="Title 1">
            <a:extLst>
              <a:ext uri="{FF2B5EF4-FFF2-40B4-BE49-F238E27FC236}">
                <a16:creationId xmlns:a16="http://schemas.microsoft.com/office/drawing/2014/main" id="{EF2E6A79-10A9-C0C0-9B9C-2DA639907A41}"/>
              </a:ext>
            </a:extLst>
          </p:cNvPr>
          <p:cNvSpPr>
            <a:spLocks noGrp="1"/>
          </p:cNvSpPr>
          <p:nvPr>
            <p:ph type="title" hasCustomPrompt="1"/>
          </p:nvPr>
        </p:nvSpPr>
        <p:spPr>
          <a:xfrm>
            <a:off x="432122" y="1016252"/>
            <a:ext cx="5663878" cy="660148"/>
          </a:xfrm>
          <a:prstGeom prst="rect">
            <a:avLst/>
          </a:prstGeom>
        </p:spPr>
        <p:txBody>
          <a:bodyPr vert="horz" lIns="0" tIns="0" rIns="0" bIns="0" anchor="ctr">
            <a:noAutofit/>
          </a:bodyPr>
          <a:lstStyle>
            <a:lvl1pPr rtl="0">
              <a:lnSpc>
                <a:spcPct val="80000"/>
              </a:lnSpc>
              <a:defRPr sz="4000" b="0" i="0">
                <a:solidFill>
                  <a:schemeClr val="bg1"/>
                </a:solidFill>
                <a:latin typeface="+mn-lt"/>
              </a:defRPr>
            </a:lvl1pPr>
          </a:lstStyle>
          <a:p>
            <a:r>
              <a:rPr lang="en-US"/>
              <a:t>Click to add header</a:t>
            </a:r>
          </a:p>
        </p:txBody>
      </p:sp>
      <p:pic>
        <p:nvPicPr>
          <p:cNvPr id="7" name="Picture 6">
            <a:extLst>
              <a:ext uri="{FF2B5EF4-FFF2-40B4-BE49-F238E27FC236}">
                <a16:creationId xmlns:a16="http://schemas.microsoft.com/office/drawing/2014/main" id="{9C5ED7A7-0E09-833E-2E8E-20D8BB75BEA7}"/>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3569557628"/>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IVIDER SLIDE_TTD BLUE SKY">
    <p:bg>
      <p:bgPr>
        <a:solidFill>
          <a:schemeClr val="accent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AF063E9-1A71-E2BE-1192-F351EDF7F261}"/>
              </a:ext>
            </a:extLst>
          </p:cNvPr>
          <p:cNvGraphicFramePr>
            <a:graphicFrameLocks noChangeAspect="1"/>
          </p:cNvGraphicFramePr>
          <p:nvPr userDrawn="1">
            <p:custDataLst>
              <p:tags r:id="rId1"/>
            </p:custDataLst>
            <p:extLst>
              <p:ext uri="{D42A27DB-BD31-4B8C-83A1-F6EECF244321}">
                <p14:modId xmlns:p14="http://schemas.microsoft.com/office/powerpoint/2010/main" val="2845368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9AF063E9-1A71-E2BE-1192-F351EDF7F2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7D44A9-7AFC-8D6F-3762-771EEC9809E0}"/>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chemeClr val="bg1"/>
                </a:solidFill>
                <a:latin typeface="+mn-lt"/>
              </a:defRPr>
            </a:lvl1pPr>
          </a:lstStyle>
          <a:p>
            <a:r>
              <a:rPr lang="en-US"/>
              <a:t>Click to add a fun </a:t>
            </a:r>
            <a:br>
              <a:rPr lang="en-US"/>
            </a:br>
            <a:r>
              <a:rPr lang="en-US"/>
              <a:t>divider slide</a:t>
            </a:r>
          </a:p>
        </p:txBody>
      </p:sp>
      <p:pic>
        <p:nvPicPr>
          <p:cNvPr id="5" name="Picture 4">
            <a:extLst>
              <a:ext uri="{FF2B5EF4-FFF2-40B4-BE49-F238E27FC236}">
                <a16:creationId xmlns:a16="http://schemas.microsoft.com/office/drawing/2014/main" id="{C9FDEFED-2CDB-A06E-2081-D4EDDA448CD0}"/>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1970820623"/>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IVIDER SLIDE_MISTY">
    <p:bg>
      <p:bgPr>
        <a:solidFill>
          <a:srgbClr val="ADE2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721CAEF-6142-980E-BE2E-342C09744781}"/>
              </a:ext>
            </a:extLst>
          </p:cNvPr>
          <p:cNvGraphicFramePr>
            <a:graphicFrameLocks noChangeAspect="1"/>
          </p:cNvGraphicFramePr>
          <p:nvPr userDrawn="1">
            <p:custDataLst>
              <p:tags r:id="rId1"/>
            </p:custDataLst>
            <p:extLst>
              <p:ext uri="{D42A27DB-BD31-4B8C-83A1-F6EECF244321}">
                <p14:modId xmlns:p14="http://schemas.microsoft.com/office/powerpoint/2010/main" val="2359967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2721CAEF-6142-980E-BE2E-342C097447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7D44A9-7AFC-8D6F-3762-771EEC9809E0}"/>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rgbClr val="111462"/>
                </a:solidFill>
                <a:latin typeface="+mn-lt"/>
              </a:defRPr>
            </a:lvl1pPr>
          </a:lstStyle>
          <a:p>
            <a:r>
              <a:rPr lang="en-US"/>
              <a:t>Click to add a fun </a:t>
            </a:r>
            <a:br>
              <a:rPr lang="en-US"/>
            </a:br>
            <a:r>
              <a:rPr lang="en-US"/>
              <a:t>divider slide</a:t>
            </a:r>
          </a:p>
        </p:txBody>
      </p:sp>
      <p:pic>
        <p:nvPicPr>
          <p:cNvPr id="6" name="Picture 5">
            <a:extLst>
              <a:ext uri="{FF2B5EF4-FFF2-40B4-BE49-F238E27FC236}">
                <a16:creationId xmlns:a16="http://schemas.microsoft.com/office/drawing/2014/main" id="{B3E10292-A9E1-9026-1E97-5AC295014A8E}"/>
              </a:ext>
            </a:extLst>
          </p:cNvPr>
          <p:cNvPicPr>
            <a:picLocks noChangeAspect="1"/>
          </p:cNvPicPr>
          <p:nvPr userDrawn="1"/>
        </p:nvPicPr>
        <p:blipFill>
          <a:blip r:embed="rId5"/>
          <a:srcRect/>
          <a:stretch/>
        </p:blipFill>
        <p:spPr>
          <a:xfrm>
            <a:off x="409297" y="6322616"/>
            <a:ext cx="1593843" cy="167772"/>
          </a:xfrm>
          <a:prstGeom prst="rect">
            <a:avLst/>
          </a:prstGeom>
        </p:spPr>
      </p:pic>
    </p:spTree>
    <p:extLst>
      <p:ext uri="{BB962C8B-B14F-4D97-AF65-F5344CB8AC3E}">
        <p14:creationId xmlns:p14="http://schemas.microsoft.com/office/powerpoint/2010/main" val="549115832"/>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IVIDER SLIDE_MIDNIGHT">
    <p:bg>
      <p:bgPr>
        <a:solidFill>
          <a:srgbClr val="11146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53FCC94-F512-21B4-5561-B8B2E1E99ECF}"/>
              </a:ext>
            </a:extLst>
          </p:cNvPr>
          <p:cNvGraphicFramePr>
            <a:graphicFrameLocks noChangeAspect="1"/>
          </p:cNvGraphicFramePr>
          <p:nvPr userDrawn="1">
            <p:custDataLst>
              <p:tags r:id="rId1"/>
            </p:custDataLst>
            <p:extLst>
              <p:ext uri="{D42A27DB-BD31-4B8C-83A1-F6EECF244321}">
                <p14:modId xmlns:p14="http://schemas.microsoft.com/office/powerpoint/2010/main" val="3336025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C53FCC94-F512-21B4-5561-B8B2E1E99E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7D44A9-7AFC-8D6F-3762-771EEC9809E0}"/>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chemeClr val="bg1"/>
                </a:solidFill>
                <a:latin typeface="+mn-lt"/>
              </a:defRPr>
            </a:lvl1pPr>
          </a:lstStyle>
          <a:p>
            <a:r>
              <a:rPr lang="en-US"/>
              <a:t>Click to add a fun </a:t>
            </a:r>
            <a:br>
              <a:rPr lang="en-US"/>
            </a:br>
            <a:r>
              <a:rPr lang="en-US"/>
              <a:t>divider slide</a:t>
            </a:r>
          </a:p>
        </p:txBody>
      </p:sp>
      <p:pic>
        <p:nvPicPr>
          <p:cNvPr id="5" name="Picture 4">
            <a:extLst>
              <a:ext uri="{FF2B5EF4-FFF2-40B4-BE49-F238E27FC236}">
                <a16:creationId xmlns:a16="http://schemas.microsoft.com/office/drawing/2014/main" id="{F2A51692-FB55-A47D-6E06-F527FEBA6AD9}"/>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699964158"/>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DIVIDER SLIDE_GREEN PICKLES">
    <p:bg>
      <p:bgPr>
        <a:solidFill>
          <a:schemeClr val="accent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4362AC1-40FE-F1C0-1A0C-00CDED1697F0}"/>
              </a:ext>
            </a:extLst>
          </p:cNvPr>
          <p:cNvGraphicFramePr>
            <a:graphicFrameLocks noChangeAspect="1"/>
          </p:cNvGraphicFramePr>
          <p:nvPr userDrawn="1">
            <p:custDataLst>
              <p:tags r:id="rId1"/>
            </p:custDataLst>
            <p:extLst>
              <p:ext uri="{D42A27DB-BD31-4B8C-83A1-F6EECF244321}">
                <p14:modId xmlns:p14="http://schemas.microsoft.com/office/powerpoint/2010/main" val="1462348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84362AC1-40FE-F1C0-1A0C-00CDED1697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7D44A9-7AFC-8D6F-3762-771EEC9809E0}"/>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chemeClr val="bg1"/>
                </a:solidFill>
                <a:latin typeface="+mn-lt"/>
              </a:defRPr>
            </a:lvl1pPr>
          </a:lstStyle>
          <a:p>
            <a:r>
              <a:rPr lang="en-US"/>
              <a:t>Click to add a fun </a:t>
            </a:r>
            <a:br>
              <a:rPr lang="en-US"/>
            </a:br>
            <a:r>
              <a:rPr lang="en-US"/>
              <a:t>divider slide</a:t>
            </a:r>
          </a:p>
        </p:txBody>
      </p:sp>
      <p:pic>
        <p:nvPicPr>
          <p:cNvPr id="5" name="Picture 4">
            <a:extLst>
              <a:ext uri="{FF2B5EF4-FFF2-40B4-BE49-F238E27FC236}">
                <a16:creationId xmlns:a16="http://schemas.microsoft.com/office/drawing/2014/main" id="{1CBF613D-215A-14A5-65D7-75B636CA1022}"/>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389935748"/>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IVIDER SLIDE_ORANGE SUNSET">
    <p:bg>
      <p:bgPr>
        <a:solidFill>
          <a:schemeClr val="accent5"/>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1B0EE8-478A-2C25-4BC0-DB5A470CA05E}"/>
              </a:ext>
            </a:extLst>
          </p:cNvPr>
          <p:cNvGraphicFramePr>
            <a:graphicFrameLocks noChangeAspect="1"/>
          </p:cNvGraphicFramePr>
          <p:nvPr userDrawn="1">
            <p:custDataLst>
              <p:tags r:id="rId1"/>
            </p:custDataLst>
            <p:extLst>
              <p:ext uri="{D42A27DB-BD31-4B8C-83A1-F6EECF244321}">
                <p14:modId xmlns:p14="http://schemas.microsoft.com/office/powerpoint/2010/main" val="4042235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881B0EE8-478A-2C25-4BC0-DB5A470CA0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7D44A9-7AFC-8D6F-3762-771EEC9809E0}"/>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chemeClr val="accent6"/>
                </a:solidFill>
                <a:latin typeface="+mn-lt"/>
              </a:defRPr>
            </a:lvl1pPr>
          </a:lstStyle>
          <a:p>
            <a:r>
              <a:rPr lang="en-US"/>
              <a:t>Click to add a fun </a:t>
            </a:r>
            <a:br>
              <a:rPr lang="en-US"/>
            </a:br>
            <a:r>
              <a:rPr lang="en-US"/>
              <a:t>divider slide</a:t>
            </a:r>
          </a:p>
        </p:txBody>
      </p:sp>
      <p:pic>
        <p:nvPicPr>
          <p:cNvPr id="5" name="Picture 4">
            <a:extLst>
              <a:ext uri="{FF2B5EF4-FFF2-40B4-BE49-F238E27FC236}">
                <a16:creationId xmlns:a16="http://schemas.microsoft.com/office/drawing/2014/main" id="{16A8D2D5-1A87-7D0B-3F84-5E01D911C8A8}"/>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3367683348"/>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DIVIDER SLIDE_DAWN">
    <p:bg>
      <p:bgPr>
        <a:solidFill>
          <a:schemeClr val="accent4"/>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4583ED0-89E1-D48F-AD00-DA9BD1A91A5C}"/>
              </a:ext>
            </a:extLst>
          </p:cNvPr>
          <p:cNvGraphicFramePr>
            <a:graphicFrameLocks noChangeAspect="1"/>
          </p:cNvGraphicFramePr>
          <p:nvPr userDrawn="1">
            <p:custDataLst>
              <p:tags r:id="rId1"/>
            </p:custDataLst>
            <p:extLst>
              <p:ext uri="{D42A27DB-BD31-4B8C-83A1-F6EECF244321}">
                <p14:modId xmlns:p14="http://schemas.microsoft.com/office/powerpoint/2010/main" val="576493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14583ED0-89E1-D48F-AD00-DA9BD1A91A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7D44A9-7AFC-8D6F-3762-771EEC9809E0}"/>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chemeClr val="tx2"/>
                </a:solidFill>
                <a:latin typeface="+mn-lt"/>
              </a:defRPr>
            </a:lvl1pPr>
          </a:lstStyle>
          <a:p>
            <a:r>
              <a:rPr lang="en-US"/>
              <a:t>Click to add a fun </a:t>
            </a:r>
            <a:br>
              <a:rPr lang="en-US"/>
            </a:br>
            <a:r>
              <a:rPr lang="en-US"/>
              <a:t>divider slide</a:t>
            </a:r>
          </a:p>
        </p:txBody>
      </p:sp>
      <p:pic>
        <p:nvPicPr>
          <p:cNvPr id="5" name="Picture 4">
            <a:extLst>
              <a:ext uri="{FF2B5EF4-FFF2-40B4-BE49-F238E27FC236}">
                <a16:creationId xmlns:a16="http://schemas.microsoft.com/office/drawing/2014/main" id="{5099DB1B-730A-2BC1-BDC4-7C14DD973C4D}"/>
              </a:ext>
            </a:extLst>
          </p:cNvPr>
          <p:cNvPicPr>
            <a:picLocks noChangeAspect="1"/>
          </p:cNvPicPr>
          <p:nvPr userDrawn="1"/>
        </p:nvPicPr>
        <p:blipFill>
          <a:blip r:embed="rId5"/>
          <a:srcRect/>
          <a:stretch/>
        </p:blipFill>
        <p:spPr>
          <a:xfrm>
            <a:off x="409297" y="6322616"/>
            <a:ext cx="1593843" cy="167772"/>
          </a:xfrm>
          <a:prstGeom prst="rect">
            <a:avLst/>
          </a:prstGeom>
        </p:spPr>
      </p:pic>
    </p:spTree>
    <p:extLst>
      <p:ext uri="{BB962C8B-B14F-4D97-AF65-F5344CB8AC3E}">
        <p14:creationId xmlns:p14="http://schemas.microsoft.com/office/powerpoint/2010/main" val="2121952595"/>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SLIDE_WHITE-BLACKTYP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0B2A83E-CB8F-83CA-CD07-41ECA99B7FFE}"/>
              </a:ext>
            </a:extLst>
          </p:cNvPr>
          <p:cNvGraphicFramePr>
            <a:graphicFrameLocks noChangeAspect="1"/>
          </p:cNvGraphicFramePr>
          <p:nvPr userDrawn="1">
            <p:custDataLst>
              <p:tags r:id="rId1"/>
            </p:custDataLst>
            <p:extLst>
              <p:ext uri="{D42A27DB-BD31-4B8C-83A1-F6EECF244321}">
                <p14:modId xmlns:p14="http://schemas.microsoft.com/office/powerpoint/2010/main" val="2614434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A0B2A83E-CB8F-83CA-CD07-41ECA99B7F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83EE5732-2D16-3A37-74EB-BB37D12F858A}"/>
              </a:ext>
            </a:extLst>
          </p:cNvPr>
          <p:cNvSpPr txBox="1"/>
          <p:nvPr/>
        </p:nvSpPr>
        <p:spPr>
          <a:xfrm>
            <a:off x="10329333" y="-880533"/>
            <a:ext cx="0" cy="0"/>
          </a:xfrm>
          <a:prstGeom prst="rect">
            <a:avLst/>
          </a:prstGeom>
          <a:noFill/>
        </p:spPr>
        <p:txBody>
          <a:bodyPr wrap="none" lIns="0" rtlCol="0">
            <a:noAutofit/>
          </a:bodyPr>
          <a:lstStyle/>
          <a:p>
            <a:pPr algn="l" rtl="0">
              <a:spcAft>
                <a:spcPts val="700"/>
              </a:spcAft>
            </a:pPr>
            <a:endParaRPr lang="en-US" sz="1400"/>
          </a:p>
        </p:txBody>
      </p:sp>
      <p:sp>
        <p:nvSpPr>
          <p:cNvPr id="5" name="Title 1">
            <a:extLst>
              <a:ext uri="{FF2B5EF4-FFF2-40B4-BE49-F238E27FC236}">
                <a16:creationId xmlns:a16="http://schemas.microsoft.com/office/drawing/2014/main" id="{04E2B851-21F0-3D71-363D-F934B9EF7B73}"/>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chemeClr val="tx1"/>
                </a:solidFill>
                <a:latin typeface="+mn-lt"/>
              </a:defRPr>
            </a:lvl1pPr>
          </a:lstStyle>
          <a:p>
            <a:r>
              <a:rPr lang="en-US"/>
              <a:t>Click to add a fun </a:t>
            </a:r>
            <a:br>
              <a:rPr lang="en-US"/>
            </a:br>
            <a:r>
              <a:rPr lang="en-US"/>
              <a:t>divider slide</a:t>
            </a:r>
          </a:p>
        </p:txBody>
      </p:sp>
    </p:spTree>
    <p:extLst>
      <p:ext uri="{BB962C8B-B14F-4D97-AF65-F5344CB8AC3E}">
        <p14:creationId xmlns:p14="http://schemas.microsoft.com/office/powerpoint/2010/main" val="3933112364"/>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SLIDE_WHITE_BLUETYP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1689AA-7477-6F2D-1FC7-B8651F4BDED1}"/>
              </a:ext>
            </a:extLst>
          </p:cNvPr>
          <p:cNvGraphicFramePr>
            <a:graphicFrameLocks noChangeAspect="1"/>
          </p:cNvGraphicFramePr>
          <p:nvPr userDrawn="1">
            <p:custDataLst>
              <p:tags r:id="rId1"/>
            </p:custDataLst>
            <p:extLst>
              <p:ext uri="{D42A27DB-BD31-4B8C-83A1-F6EECF244321}">
                <p14:modId xmlns:p14="http://schemas.microsoft.com/office/powerpoint/2010/main" val="2383158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281689AA-7477-6F2D-1FC7-B8651F4BD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83EE5732-2D16-3A37-74EB-BB37D12F858A}"/>
              </a:ext>
            </a:extLst>
          </p:cNvPr>
          <p:cNvSpPr txBox="1"/>
          <p:nvPr/>
        </p:nvSpPr>
        <p:spPr>
          <a:xfrm>
            <a:off x="10329333" y="-880533"/>
            <a:ext cx="0" cy="0"/>
          </a:xfrm>
          <a:prstGeom prst="rect">
            <a:avLst/>
          </a:prstGeom>
          <a:noFill/>
        </p:spPr>
        <p:txBody>
          <a:bodyPr wrap="none" lIns="0" rtlCol="0">
            <a:noAutofit/>
          </a:bodyPr>
          <a:lstStyle/>
          <a:p>
            <a:pPr algn="l" rtl="0">
              <a:spcAft>
                <a:spcPts val="700"/>
              </a:spcAft>
            </a:pPr>
            <a:endParaRPr lang="en-US" sz="1400"/>
          </a:p>
        </p:txBody>
      </p:sp>
      <p:sp>
        <p:nvSpPr>
          <p:cNvPr id="5" name="Title 1">
            <a:extLst>
              <a:ext uri="{FF2B5EF4-FFF2-40B4-BE49-F238E27FC236}">
                <a16:creationId xmlns:a16="http://schemas.microsoft.com/office/drawing/2014/main" id="{04E2B851-21F0-3D71-363D-F934B9EF7B73}"/>
              </a:ext>
            </a:extLst>
          </p:cNvPr>
          <p:cNvSpPr>
            <a:spLocks noGrp="1"/>
          </p:cNvSpPr>
          <p:nvPr>
            <p:ph type="title" hasCustomPrompt="1"/>
          </p:nvPr>
        </p:nvSpPr>
        <p:spPr>
          <a:xfrm>
            <a:off x="0" y="2459607"/>
            <a:ext cx="12192000" cy="1938786"/>
          </a:xfrm>
          <a:prstGeom prst="rect">
            <a:avLst/>
          </a:prstGeom>
        </p:spPr>
        <p:txBody>
          <a:bodyPr vert="horz" lIns="0" tIns="0" rIns="0" bIns="0" anchor="ctr"/>
          <a:lstStyle>
            <a:lvl1pPr algn="ctr" rtl="0">
              <a:lnSpc>
                <a:spcPct val="80000"/>
              </a:lnSpc>
              <a:defRPr sz="7200" b="0" i="0">
                <a:solidFill>
                  <a:schemeClr val="accent1"/>
                </a:solidFill>
                <a:latin typeface="+mn-lt"/>
              </a:defRPr>
            </a:lvl1pPr>
          </a:lstStyle>
          <a:p>
            <a:r>
              <a:rPr lang="en-US"/>
              <a:t>Click to add a fun </a:t>
            </a:r>
            <a:br>
              <a:rPr lang="en-US"/>
            </a:br>
            <a:r>
              <a:rPr lang="en-US"/>
              <a:t>divider slide</a:t>
            </a:r>
          </a:p>
        </p:txBody>
      </p:sp>
    </p:spTree>
    <p:extLst>
      <p:ext uri="{BB962C8B-B14F-4D97-AF65-F5344CB8AC3E}">
        <p14:creationId xmlns:p14="http://schemas.microsoft.com/office/powerpoint/2010/main" val="128830180"/>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_White_Blue">
    <p:bg>
      <p:bgPr>
        <a:solidFill>
          <a:schemeClr val="bg1"/>
        </a:solidFill>
        <a:effectLst/>
      </p:bgPr>
    </p:bg>
    <p:spTree>
      <p:nvGrpSpPr>
        <p:cNvPr id="1" name=""/>
        <p:cNvGrpSpPr/>
        <p:nvPr/>
      </p:nvGrpSpPr>
      <p:grpSpPr>
        <a:xfrm>
          <a:off x="0" y="0"/>
          <a:ext cx="0" cy="0"/>
          <a:chOff x="0" y="0"/>
          <a:chExt cx="0" cy="0"/>
        </a:xfrm>
      </p:grpSpPr>
      <p:sp>
        <p:nvSpPr>
          <p:cNvPr id="4" name="Textplatzhalter 13">
            <a:extLst>
              <a:ext uri="{FF2B5EF4-FFF2-40B4-BE49-F238E27FC236}">
                <a16:creationId xmlns:a16="http://schemas.microsoft.com/office/drawing/2014/main" id="{423C3C59-B364-BC0D-383B-065406BC6A57}"/>
              </a:ext>
            </a:extLst>
          </p:cNvPr>
          <p:cNvSpPr>
            <a:spLocks noGrp="1"/>
          </p:cNvSpPr>
          <p:nvPr>
            <p:ph type="body" sz="quarter" idx="71" hasCustomPrompt="1"/>
          </p:nvPr>
        </p:nvSpPr>
        <p:spPr>
          <a:xfrm>
            <a:off x="6096001" y="2733907"/>
            <a:ext cx="5562600" cy="214678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a:t>
            </a:r>
          </a:p>
          <a:p>
            <a:pPr lvl="0"/>
            <a:r>
              <a:rPr lang="de-DE" noProof="1"/>
              <a:t>„Fusce est. Vivamus a tellus. Lorem ipsum dolor sit amet, consectetuer.“ </a:t>
            </a:r>
          </a:p>
        </p:txBody>
      </p:sp>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55215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Single Headline, H1, 36pt Telegraf Regular</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1381399"/>
            <a:ext cx="5846521" cy="5476601"/>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2050982" y="1665000"/>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26" name="Textplatzhalter 10">
            <a:extLst>
              <a:ext uri="{FF2B5EF4-FFF2-40B4-BE49-F238E27FC236}">
                <a16:creationId xmlns:a16="http://schemas.microsoft.com/office/drawing/2014/main" id="{9A7D1DE1-8565-B6EC-E04F-38DF87CDDDF4}"/>
              </a:ext>
            </a:extLst>
          </p:cNvPr>
          <p:cNvSpPr>
            <a:spLocks noGrp="1"/>
          </p:cNvSpPr>
          <p:nvPr>
            <p:ph type="body" sz="quarter" idx="11" hasCustomPrompt="1"/>
          </p:nvPr>
        </p:nvSpPr>
        <p:spPr>
          <a:xfrm>
            <a:off x="6079998" y="1854277"/>
            <a:ext cx="5578602" cy="879629"/>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Fußzeilenplatzhalter 1">
            <a:extLst>
              <a:ext uri="{FF2B5EF4-FFF2-40B4-BE49-F238E27FC236}">
                <a16:creationId xmlns:a16="http://schemas.microsoft.com/office/drawing/2014/main" id="{FD7D57ED-2993-9148-8944-095DB5D2E427}"/>
              </a:ext>
            </a:extLst>
          </p:cNvPr>
          <p:cNvSpPr>
            <a:spLocks noGrp="1"/>
          </p:cNvSpPr>
          <p:nvPr>
            <p:ph type="ftr" sz="quarter" idx="3"/>
          </p:nvPr>
        </p:nvSpPr>
        <p:spPr>
          <a:xfrm>
            <a:off x="6147995" y="6340317"/>
            <a:ext cx="4700982"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Tree>
    <p:extLst>
      <p:ext uri="{BB962C8B-B14F-4D97-AF65-F5344CB8AC3E}">
        <p14:creationId xmlns:p14="http://schemas.microsoft.com/office/powerpoint/2010/main" val="40983126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 BLUE">
    <p:bg>
      <p:bgPr>
        <a:solidFill>
          <a:schemeClr val="tx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558A2E1-ED0C-EFCC-061B-04384F94D6D4}"/>
              </a:ext>
            </a:extLst>
          </p:cNvPr>
          <p:cNvGraphicFramePr>
            <a:graphicFrameLocks noChangeAspect="1"/>
          </p:cNvGraphicFramePr>
          <p:nvPr userDrawn="1">
            <p:custDataLst>
              <p:tags r:id="rId1"/>
            </p:custDataLst>
            <p:extLst>
              <p:ext uri="{D42A27DB-BD31-4B8C-83A1-F6EECF244321}">
                <p14:modId xmlns:p14="http://schemas.microsoft.com/office/powerpoint/2010/main" val="1128383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2" name="think-cell data - do not delete" hidden="1">
                        <a:extLst>
                          <a:ext uri="{FF2B5EF4-FFF2-40B4-BE49-F238E27FC236}">
                            <a16:creationId xmlns:a16="http://schemas.microsoft.com/office/drawing/2014/main" id="{1558A2E1-ED0C-EFCC-061B-04384F94D6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B3F3E7A-A0F8-1516-1906-0B68CC7DE000}"/>
              </a:ext>
            </a:extLst>
          </p:cNvPr>
          <p:cNvPicPr>
            <a:picLocks noChangeAspect="1"/>
          </p:cNvPicPr>
          <p:nvPr userDrawn="1"/>
        </p:nvPicPr>
        <p:blipFill>
          <a:blip r:embed="rId5"/>
          <a:srcRect/>
          <a:stretch/>
        </p:blipFill>
        <p:spPr>
          <a:xfrm>
            <a:off x="4978608" y="4288546"/>
            <a:ext cx="2234784" cy="235240"/>
          </a:xfrm>
          <a:prstGeom prst="rect">
            <a:avLst/>
          </a:prstGeom>
        </p:spPr>
      </p:pic>
      <p:sp>
        <p:nvSpPr>
          <p:cNvPr id="8" name="TextBox 7">
            <a:extLst>
              <a:ext uri="{FF2B5EF4-FFF2-40B4-BE49-F238E27FC236}">
                <a16:creationId xmlns:a16="http://schemas.microsoft.com/office/drawing/2014/main" id="{EA3EC6E1-5FE6-641E-573B-8A4FDDFCDD28}"/>
              </a:ext>
            </a:extLst>
          </p:cNvPr>
          <p:cNvSpPr txBox="1"/>
          <p:nvPr userDrawn="1"/>
        </p:nvSpPr>
        <p:spPr>
          <a:xfrm>
            <a:off x="0" y="2802415"/>
            <a:ext cx="12192000" cy="1015663"/>
          </a:xfrm>
          <a:prstGeom prst="rect">
            <a:avLst/>
          </a:prstGeom>
          <a:noFill/>
        </p:spPr>
        <p:txBody>
          <a:bodyPr wrap="square">
            <a:spAutoFit/>
          </a:bodyPr>
          <a:lstStyle/>
          <a:p>
            <a:pPr algn="ctr" rtl="0"/>
            <a:r>
              <a:rPr lang="en-US" sz="6000" b="0" i="0">
                <a:solidFill>
                  <a:schemeClr val="bg2"/>
                </a:solidFill>
                <a:latin typeface="+mn-lt"/>
              </a:rPr>
              <a:t>Thank you.</a:t>
            </a:r>
          </a:p>
        </p:txBody>
      </p:sp>
    </p:spTree>
    <p:extLst>
      <p:ext uri="{BB962C8B-B14F-4D97-AF65-F5344CB8AC3E}">
        <p14:creationId xmlns:p14="http://schemas.microsoft.com/office/powerpoint/2010/main" val="684751471"/>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HANK YOU - BLUE">
    <p:bg>
      <p:bgPr>
        <a:solidFill>
          <a:schemeClr val="tx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2DC1080-8C98-54E1-4E8B-44FADCE9E71B}"/>
              </a:ext>
            </a:extLst>
          </p:cNvPr>
          <p:cNvGraphicFramePr>
            <a:graphicFrameLocks noChangeAspect="1"/>
          </p:cNvGraphicFramePr>
          <p:nvPr userDrawn="1">
            <p:custDataLst>
              <p:tags r:id="rId1"/>
            </p:custDataLst>
            <p:extLst>
              <p:ext uri="{D42A27DB-BD31-4B8C-83A1-F6EECF244321}">
                <p14:modId xmlns:p14="http://schemas.microsoft.com/office/powerpoint/2010/main" val="1153730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2" name="think-cell data - do not delete" hidden="1">
                        <a:extLst>
                          <a:ext uri="{FF2B5EF4-FFF2-40B4-BE49-F238E27FC236}">
                            <a16:creationId xmlns:a16="http://schemas.microsoft.com/office/drawing/2014/main" id="{D2DC1080-8C98-54E1-4E8B-44FADCE9E7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B3F3E7A-A0F8-1516-1906-0B68CC7DE000}"/>
              </a:ext>
            </a:extLst>
          </p:cNvPr>
          <p:cNvPicPr>
            <a:picLocks noChangeAspect="1"/>
          </p:cNvPicPr>
          <p:nvPr userDrawn="1"/>
        </p:nvPicPr>
        <p:blipFill>
          <a:blip r:embed="rId5"/>
          <a:srcRect/>
          <a:stretch/>
        </p:blipFill>
        <p:spPr>
          <a:xfrm>
            <a:off x="4978608" y="4288546"/>
            <a:ext cx="2234784" cy="235240"/>
          </a:xfrm>
          <a:prstGeom prst="rect">
            <a:avLst/>
          </a:prstGeom>
        </p:spPr>
      </p:pic>
      <p:sp>
        <p:nvSpPr>
          <p:cNvPr id="8" name="TextBox 7">
            <a:extLst>
              <a:ext uri="{FF2B5EF4-FFF2-40B4-BE49-F238E27FC236}">
                <a16:creationId xmlns:a16="http://schemas.microsoft.com/office/drawing/2014/main" id="{EA3EC6E1-5FE6-641E-573B-8A4FDDFCDD28}"/>
              </a:ext>
            </a:extLst>
          </p:cNvPr>
          <p:cNvSpPr txBox="1"/>
          <p:nvPr userDrawn="1"/>
        </p:nvSpPr>
        <p:spPr>
          <a:xfrm>
            <a:off x="0" y="2802415"/>
            <a:ext cx="12192000" cy="1015663"/>
          </a:xfrm>
          <a:prstGeom prst="rect">
            <a:avLst/>
          </a:prstGeom>
          <a:noFill/>
        </p:spPr>
        <p:txBody>
          <a:bodyPr wrap="square">
            <a:spAutoFit/>
          </a:bodyPr>
          <a:lstStyle/>
          <a:p>
            <a:pPr algn="ctr" rtl="0"/>
            <a:r>
              <a:rPr lang="en-US" sz="6000" b="0" i="0">
                <a:solidFill>
                  <a:schemeClr val="bg1"/>
                </a:solidFill>
                <a:latin typeface="+mn-lt"/>
              </a:rPr>
              <a:t>Thank you.</a:t>
            </a:r>
          </a:p>
        </p:txBody>
      </p:sp>
    </p:spTree>
    <p:extLst>
      <p:ext uri="{BB962C8B-B14F-4D97-AF65-F5344CB8AC3E}">
        <p14:creationId xmlns:p14="http://schemas.microsoft.com/office/powerpoint/2010/main" val="65935421"/>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 WHITE BLAC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22E865F-2B4F-572B-2302-0538FE91C7FD}"/>
              </a:ext>
            </a:extLst>
          </p:cNvPr>
          <p:cNvGraphicFramePr>
            <a:graphicFrameLocks noChangeAspect="1"/>
          </p:cNvGraphicFramePr>
          <p:nvPr userDrawn="1">
            <p:custDataLst>
              <p:tags r:id="rId1"/>
            </p:custDataLst>
            <p:extLst>
              <p:ext uri="{D42A27DB-BD31-4B8C-83A1-F6EECF244321}">
                <p14:modId xmlns:p14="http://schemas.microsoft.com/office/powerpoint/2010/main" val="1989601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2" name="think-cell data - do not delete" hidden="1">
                        <a:extLst>
                          <a:ext uri="{FF2B5EF4-FFF2-40B4-BE49-F238E27FC236}">
                            <a16:creationId xmlns:a16="http://schemas.microsoft.com/office/drawing/2014/main" id="{E22E865F-2B4F-572B-2302-0538FE91C7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B3F3E7A-A0F8-1516-1906-0B68CC7DE000}"/>
              </a:ext>
            </a:extLst>
          </p:cNvPr>
          <p:cNvPicPr>
            <a:picLocks noChangeAspect="1"/>
          </p:cNvPicPr>
          <p:nvPr userDrawn="1"/>
        </p:nvPicPr>
        <p:blipFill>
          <a:blip r:embed="rId5"/>
          <a:srcRect/>
          <a:stretch/>
        </p:blipFill>
        <p:spPr>
          <a:xfrm>
            <a:off x="4978610" y="4288546"/>
            <a:ext cx="2234780" cy="235240"/>
          </a:xfrm>
          <a:prstGeom prst="rect">
            <a:avLst/>
          </a:prstGeom>
        </p:spPr>
      </p:pic>
      <p:sp>
        <p:nvSpPr>
          <p:cNvPr id="8" name="TextBox 7">
            <a:extLst>
              <a:ext uri="{FF2B5EF4-FFF2-40B4-BE49-F238E27FC236}">
                <a16:creationId xmlns:a16="http://schemas.microsoft.com/office/drawing/2014/main" id="{EA3EC6E1-5FE6-641E-573B-8A4FDDFCDD28}"/>
              </a:ext>
            </a:extLst>
          </p:cNvPr>
          <p:cNvSpPr txBox="1"/>
          <p:nvPr userDrawn="1"/>
        </p:nvSpPr>
        <p:spPr>
          <a:xfrm>
            <a:off x="0" y="2802415"/>
            <a:ext cx="12192000" cy="1015663"/>
          </a:xfrm>
          <a:prstGeom prst="rect">
            <a:avLst/>
          </a:prstGeom>
          <a:noFill/>
        </p:spPr>
        <p:txBody>
          <a:bodyPr wrap="square">
            <a:spAutoFit/>
          </a:bodyPr>
          <a:lstStyle/>
          <a:p>
            <a:pPr algn="ctr" rtl="0"/>
            <a:r>
              <a:rPr lang="en-US" sz="6000" b="0" i="0">
                <a:solidFill>
                  <a:srgbClr val="0C0C26"/>
                </a:solidFill>
                <a:latin typeface="+mn-lt"/>
              </a:rPr>
              <a:t>Thank you.</a:t>
            </a:r>
          </a:p>
        </p:txBody>
      </p:sp>
    </p:spTree>
    <p:extLst>
      <p:ext uri="{BB962C8B-B14F-4D97-AF65-F5344CB8AC3E}">
        <p14:creationId xmlns:p14="http://schemas.microsoft.com/office/powerpoint/2010/main" val="215372762"/>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ALF IMAGE RIGHT - CATEGOR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1B1A5C0-CBF5-9C26-9E52-67BF0731894E}"/>
              </a:ext>
            </a:extLst>
          </p:cNvPr>
          <p:cNvGraphicFramePr>
            <a:graphicFrameLocks noChangeAspect="1"/>
          </p:cNvGraphicFramePr>
          <p:nvPr userDrawn="1">
            <p:custDataLst>
              <p:tags r:id="rId1"/>
            </p:custDataLst>
            <p:extLst>
              <p:ext uri="{D42A27DB-BD31-4B8C-83A1-F6EECF244321}">
                <p14:modId xmlns:p14="http://schemas.microsoft.com/office/powerpoint/2010/main" val="513228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91B1A5C0-CBF5-9C26-9E52-67BF073189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2">
            <a:extLst>
              <a:ext uri="{FF2B5EF4-FFF2-40B4-BE49-F238E27FC236}">
                <a16:creationId xmlns:a16="http://schemas.microsoft.com/office/drawing/2014/main" id="{D002B1B8-E97D-B479-ED5E-30020F55346A}"/>
              </a:ext>
            </a:extLst>
          </p:cNvPr>
          <p:cNvSpPr>
            <a:spLocks noGrp="1"/>
          </p:cNvSpPr>
          <p:nvPr>
            <p:ph type="pic" sz="quarter" idx="19" hasCustomPrompt="1"/>
          </p:nvPr>
        </p:nvSpPr>
        <p:spPr>
          <a:xfrm>
            <a:off x="6553200" y="228600"/>
            <a:ext cx="5410200" cy="6400800"/>
          </a:xfrm>
          <a:prstGeom prst="rect">
            <a:avLst/>
          </a:prstGeom>
          <a:solidFill>
            <a:schemeClr val="bg1">
              <a:lumMod val="85000"/>
            </a:schemeClr>
          </a:solidFill>
        </p:spPr>
        <p:txBody>
          <a:bodyPr anchor="ctr"/>
          <a:lstStyle>
            <a:lvl1pPr marL="71437" indent="0" algn="ctr" rtl="0">
              <a:buNone/>
              <a:defRPr/>
            </a:lvl1pPr>
          </a:lstStyle>
          <a:p>
            <a:r>
              <a:rPr lang="en-US"/>
              <a:t>Click icon to add picture</a:t>
            </a:r>
          </a:p>
        </p:txBody>
      </p:sp>
      <p:sp>
        <p:nvSpPr>
          <p:cNvPr id="7" name="Title Placeholder 1">
            <a:extLst>
              <a:ext uri="{FF2B5EF4-FFF2-40B4-BE49-F238E27FC236}">
                <a16:creationId xmlns:a16="http://schemas.microsoft.com/office/drawing/2014/main" id="{DC4AE726-C4E0-FD2C-349A-941E708ADA65}"/>
              </a:ext>
            </a:extLst>
          </p:cNvPr>
          <p:cNvSpPr>
            <a:spLocks noGrp="1"/>
          </p:cNvSpPr>
          <p:nvPr>
            <p:ph type="title" hasCustomPrompt="1"/>
          </p:nvPr>
        </p:nvSpPr>
        <p:spPr>
          <a:xfrm>
            <a:off x="398692"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9" name="Text Placeholder 11">
            <a:extLst>
              <a:ext uri="{FF2B5EF4-FFF2-40B4-BE49-F238E27FC236}">
                <a16:creationId xmlns:a16="http://schemas.microsoft.com/office/drawing/2014/main" id="{DE75EADA-8E28-E120-7838-9BD6BF8EFD66}"/>
              </a:ext>
            </a:extLst>
          </p:cNvPr>
          <p:cNvSpPr>
            <a:spLocks noGrp="1"/>
          </p:cNvSpPr>
          <p:nvPr>
            <p:ph type="body" sz="quarter" idx="16" hasCustomPrompt="1"/>
          </p:nvPr>
        </p:nvSpPr>
        <p:spPr>
          <a:xfrm>
            <a:off x="398693"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2" name="Text Placeholder 6">
            <a:extLst>
              <a:ext uri="{FF2B5EF4-FFF2-40B4-BE49-F238E27FC236}">
                <a16:creationId xmlns:a16="http://schemas.microsoft.com/office/drawing/2014/main" id="{58FAE11B-36AB-A4B8-EAC6-60767C914DA6}"/>
              </a:ext>
            </a:extLst>
          </p:cNvPr>
          <p:cNvSpPr>
            <a:spLocks noGrp="1"/>
          </p:cNvSpPr>
          <p:nvPr>
            <p:ph idx="1" hasCustomPrompt="1"/>
          </p:nvPr>
        </p:nvSpPr>
        <p:spPr>
          <a:xfrm>
            <a:off x="402704"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295308"/>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ALF IMAGE RIGHT - HEADLIN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861CED1-A381-FEAE-5943-535575EE55AA}"/>
              </a:ext>
            </a:extLst>
          </p:cNvPr>
          <p:cNvGraphicFramePr>
            <a:graphicFrameLocks noChangeAspect="1"/>
          </p:cNvGraphicFramePr>
          <p:nvPr userDrawn="1">
            <p:custDataLst>
              <p:tags r:id="rId1"/>
            </p:custDataLst>
            <p:extLst>
              <p:ext uri="{D42A27DB-BD31-4B8C-83A1-F6EECF244321}">
                <p14:modId xmlns:p14="http://schemas.microsoft.com/office/powerpoint/2010/main" val="3373331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0861CED1-A381-FEAE-5943-535575EE55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2">
            <a:extLst>
              <a:ext uri="{FF2B5EF4-FFF2-40B4-BE49-F238E27FC236}">
                <a16:creationId xmlns:a16="http://schemas.microsoft.com/office/drawing/2014/main" id="{D002B1B8-E97D-B479-ED5E-30020F55346A}"/>
              </a:ext>
            </a:extLst>
          </p:cNvPr>
          <p:cNvSpPr>
            <a:spLocks noGrp="1"/>
          </p:cNvSpPr>
          <p:nvPr>
            <p:ph type="pic" sz="quarter" idx="19" hasCustomPrompt="1"/>
          </p:nvPr>
        </p:nvSpPr>
        <p:spPr>
          <a:xfrm>
            <a:off x="6553200" y="228600"/>
            <a:ext cx="5410200" cy="6400800"/>
          </a:xfrm>
          <a:prstGeom prst="rect">
            <a:avLst/>
          </a:prstGeom>
          <a:solidFill>
            <a:schemeClr val="bg1">
              <a:lumMod val="85000"/>
            </a:schemeClr>
          </a:solidFill>
        </p:spPr>
        <p:txBody>
          <a:bodyPr anchor="ctr"/>
          <a:lstStyle>
            <a:lvl1pPr marL="71437" indent="0" algn="ctr" rtl="0">
              <a:buNone/>
              <a:defRPr/>
            </a:lvl1pPr>
          </a:lstStyle>
          <a:p>
            <a:r>
              <a:rPr lang="en-US"/>
              <a:t>Click icon to add picture</a:t>
            </a:r>
          </a:p>
        </p:txBody>
      </p:sp>
      <p:sp>
        <p:nvSpPr>
          <p:cNvPr id="7" name="Title Placeholder 1">
            <a:extLst>
              <a:ext uri="{FF2B5EF4-FFF2-40B4-BE49-F238E27FC236}">
                <a16:creationId xmlns:a16="http://schemas.microsoft.com/office/drawing/2014/main" id="{DC4AE726-C4E0-FD2C-349A-941E708ADA65}"/>
              </a:ext>
            </a:extLst>
          </p:cNvPr>
          <p:cNvSpPr>
            <a:spLocks noGrp="1"/>
          </p:cNvSpPr>
          <p:nvPr>
            <p:ph type="title" hasCustomPrompt="1"/>
          </p:nvPr>
        </p:nvSpPr>
        <p:spPr>
          <a:xfrm>
            <a:off x="398692"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2" name="Text Placeholder 6">
            <a:extLst>
              <a:ext uri="{FF2B5EF4-FFF2-40B4-BE49-F238E27FC236}">
                <a16:creationId xmlns:a16="http://schemas.microsoft.com/office/drawing/2014/main" id="{58FAE11B-36AB-A4B8-EAC6-60767C914DA6}"/>
              </a:ext>
            </a:extLst>
          </p:cNvPr>
          <p:cNvSpPr>
            <a:spLocks noGrp="1"/>
          </p:cNvSpPr>
          <p:nvPr>
            <p:ph idx="1" hasCustomPrompt="1"/>
          </p:nvPr>
        </p:nvSpPr>
        <p:spPr>
          <a:xfrm>
            <a:off x="402704"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887431"/>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ALF IMAGE LEFT - CATEGOR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652C4C0-7334-315E-E8CC-F43676155333}"/>
              </a:ext>
            </a:extLst>
          </p:cNvPr>
          <p:cNvGraphicFramePr>
            <a:graphicFrameLocks noChangeAspect="1"/>
          </p:cNvGraphicFramePr>
          <p:nvPr userDrawn="1">
            <p:custDataLst>
              <p:tags r:id="rId1"/>
            </p:custDataLst>
            <p:extLst>
              <p:ext uri="{D42A27DB-BD31-4B8C-83A1-F6EECF244321}">
                <p14:modId xmlns:p14="http://schemas.microsoft.com/office/powerpoint/2010/main" val="3880007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6" name="think-cell data - do not delete" hidden="1">
                        <a:extLst>
                          <a:ext uri="{FF2B5EF4-FFF2-40B4-BE49-F238E27FC236}">
                            <a16:creationId xmlns:a16="http://schemas.microsoft.com/office/drawing/2014/main" id="{7652C4C0-7334-315E-E8CC-F436761553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05779E5E-C319-274D-8296-A41589F26C05}"/>
              </a:ext>
            </a:extLst>
          </p:cNvPr>
          <p:cNvSpPr>
            <a:spLocks noGrp="1"/>
          </p:cNvSpPr>
          <p:nvPr>
            <p:ph type="pic" sz="quarter" idx="20" hasCustomPrompt="1"/>
          </p:nvPr>
        </p:nvSpPr>
        <p:spPr>
          <a:xfrm>
            <a:off x="228601" y="228599"/>
            <a:ext cx="5867399" cy="6400801"/>
          </a:xfrm>
          <a:prstGeom prst="rect">
            <a:avLst/>
          </a:prstGeom>
          <a:solidFill>
            <a:schemeClr val="bg1">
              <a:lumMod val="85000"/>
            </a:schemeClr>
          </a:solidFill>
        </p:spPr>
        <p:txBody>
          <a:bodyPr anchor="ctr"/>
          <a:lstStyle>
            <a:lvl1pPr marL="71437" indent="0" algn="ctr" rtl="0">
              <a:buNone/>
              <a:defRPr/>
            </a:lvl1pPr>
          </a:lstStyle>
          <a:p>
            <a:r>
              <a:rPr lang="en-US"/>
              <a:t>Click icon to add picture</a:t>
            </a:r>
          </a:p>
        </p:txBody>
      </p:sp>
      <p:sp>
        <p:nvSpPr>
          <p:cNvPr id="2" name="Title Placeholder 1">
            <a:extLst>
              <a:ext uri="{FF2B5EF4-FFF2-40B4-BE49-F238E27FC236}">
                <a16:creationId xmlns:a16="http://schemas.microsoft.com/office/drawing/2014/main" id="{AD59C00F-755B-ECDA-AF33-3FDA330EE5A7}"/>
              </a:ext>
            </a:extLst>
          </p:cNvPr>
          <p:cNvSpPr>
            <a:spLocks noGrp="1"/>
          </p:cNvSpPr>
          <p:nvPr>
            <p:ph type="title" hasCustomPrompt="1"/>
          </p:nvPr>
        </p:nvSpPr>
        <p:spPr>
          <a:xfrm>
            <a:off x="6629400"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3" name="Text Placeholder 11">
            <a:extLst>
              <a:ext uri="{FF2B5EF4-FFF2-40B4-BE49-F238E27FC236}">
                <a16:creationId xmlns:a16="http://schemas.microsoft.com/office/drawing/2014/main" id="{09014D26-C2AE-B702-5514-2E6E3DF806D7}"/>
              </a:ext>
            </a:extLst>
          </p:cNvPr>
          <p:cNvSpPr>
            <a:spLocks noGrp="1"/>
          </p:cNvSpPr>
          <p:nvPr>
            <p:ph type="body" sz="quarter" idx="16" hasCustomPrompt="1"/>
          </p:nvPr>
        </p:nvSpPr>
        <p:spPr>
          <a:xfrm>
            <a:off x="6629401" y="685800"/>
            <a:ext cx="5236096" cy="385103"/>
          </a:xfrm>
          <a:prstGeom prst="rect">
            <a:avLst/>
          </a:prstGeom>
        </p:spPr>
        <p:txBody>
          <a:bodyPr lIns="0" tIns="0" rIns="0" bIns="0" anchor="ctr" anchorCtr="0">
            <a:noAutofit/>
          </a:bodyPr>
          <a:lstStyle>
            <a:lvl1pPr marL="0" indent="0" rtl="0">
              <a:buNone/>
              <a:defRPr sz="1200" b="0" i="0" cap="all" spc="30" baseline="0">
                <a:solidFill>
                  <a:schemeClr val="accent1"/>
                </a:solidFill>
                <a:latin typeface="Ventura Medium" panose="020B0503030300000000" pitchFamily="34" charset="0"/>
              </a:defRPr>
            </a:lvl1pPr>
          </a:lstStyle>
          <a:p>
            <a:pPr lvl="0"/>
            <a:r>
              <a:rPr lang="en-US"/>
              <a:t>CLICK TO ADD CATEGORY, REGION, VERTICAL, ETC</a:t>
            </a:r>
          </a:p>
        </p:txBody>
      </p:sp>
      <p:sp>
        <p:nvSpPr>
          <p:cNvPr id="4" name="Text Placeholder 6">
            <a:extLst>
              <a:ext uri="{FF2B5EF4-FFF2-40B4-BE49-F238E27FC236}">
                <a16:creationId xmlns:a16="http://schemas.microsoft.com/office/drawing/2014/main" id="{75C62DE4-696D-30AB-4CD6-AE97E3BFF3EE}"/>
              </a:ext>
            </a:extLst>
          </p:cNvPr>
          <p:cNvSpPr>
            <a:spLocks noGrp="1"/>
          </p:cNvSpPr>
          <p:nvPr>
            <p:ph idx="1" hasCustomPrompt="1"/>
          </p:nvPr>
        </p:nvSpPr>
        <p:spPr>
          <a:xfrm>
            <a:off x="6633412"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425642"/>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ALF IMAGE LEFT - HEADLIN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58D4D8-AF23-6CD8-6F4D-E8A0BF451A98}"/>
              </a:ext>
            </a:extLst>
          </p:cNvPr>
          <p:cNvGraphicFramePr>
            <a:graphicFrameLocks noChangeAspect="1"/>
          </p:cNvGraphicFramePr>
          <p:nvPr userDrawn="1">
            <p:custDataLst>
              <p:tags r:id="rId1"/>
            </p:custDataLst>
            <p:extLst>
              <p:ext uri="{D42A27DB-BD31-4B8C-83A1-F6EECF244321}">
                <p14:modId xmlns:p14="http://schemas.microsoft.com/office/powerpoint/2010/main" val="2386355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5" name="think-cell data - do not delete" hidden="1">
                        <a:extLst>
                          <a:ext uri="{FF2B5EF4-FFF2-40B4-BE49-F238E27FC236}">
                            <a16:creationId xmlns:a16="http://schemas.microsoft.com/office/drawing/2014/main" id="{A958D4D8-AF23-6CD8-6F4D-E8A0BF451A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05779E5E-C319-274D-8296-A41589F26C05}"/>
              </a:ext>
            </a:extLst>
          </p:cNvPr>
          <p:cNvSpPr>
            <a:spLocks noGrp="1"/>
          </p:cNvSpPr>
          <p:nvPr>
            <p:ph type="pic" sz="quarter" idx="20" hasCustomPrompt="1"/>
          </p:nvPr>
        </p:nvSpPr>
        <p:spPr>
          <a:xfrm>
            <a:off x="228601" y="228599"/>
            <a:ext cx="5867399" cy="6400801"/>
          </a:xfrm>
          <a:prstGeom prst="rect">
            <a:avLst/>
          </a:prstGeom>
          <a:solidFill>
            <a:schemeClr val="bg1">
              <a:lumMod val="85000"/>
            </a:schemeClr>
          </a:solidFill>
        </p:spPr>
        <p:txBody>
          <a:bodyPr anchor="ctr"/>
          <a:lstStyle>
            <a:lvl1pPr marL="71437" indent="0" algn="ctr" rtl="0">
              <a:buNone/>
              <a:defRPr/>
            </a:lvl1pPr>
          </a:lstStyle>
          <a:p>
            <a:r>
              <a:rPr lang="en-US"/>
              <a:t>Click icon to add picture</a:t>
            </a:r>
          </a:p>
        </p:txBody>
      </p:sp>
      <p:sp>
        <p:nvSpPr>
          <p:cNvPr id="2" name="Title Placeholder 1">
            <a:extLst>
              <a:ext uri="{FF2B5EF4-FFF2-40B4-BE49-F238E27FC236}">
                <a16:creationId xmlns:a16="http://schemas.microsoft.com/office/drawing/2014/main" id="{AD59C00F-755B-ECDA-AF33-3FDA330EE5A7}"/>
              </a:ext>
            </a:extLst>
          </p:cNvPr>
          <p:cNvSpPr>
            <a:spLocks noGrp="1"/>
          </p:cNvSpPr>
          <p:nvPr>
            <p:ph type="title" hasCustomPrompt="1"/>
          </p:nvPr>
        </p:nvSpPr>
        <p:spPr>
          <a:xfrm>
            <a:off x="6629400" y="1143001"/>
            <a:ext cx="5236097" cy="762000"/>
          </a:xfrm>
          <a:prstGeom prst="rect">
            <a:avLst/>
          </a:prstGeom>
        </p:spPr>
        <p:txBody>
          <a:bodyPr vert="horz" lIns="0" tIns="0" rIns="0" bIns="0" rtlCol="0" anchor="t">
            <a:noAutofit/>
          </a:bodyPr>
          <a:lstStyle>
            <a:lvl1pPr rtl="0">
              <a:defRPr sz="2800" b="0" i="0">
                <a:solidFill>
                  <a:schemeClr val="tx1"/>
                </a:solidFill>
                <a:latin typeface="+mn-lt"/>
              </a:defRPr>
            </a:lvl1pPr>
          </a:lstStyle>
          <a:p>
            <a:r>
              <a:rPr lang="en-US"/>
              <a:t>Click to add a jazzy header</a:t>
            </a:r>
          </a:p>
        </p:txBody>
      </p:sp>
      <p:sp>
        <p:nvSpPr>
          <p:cNvPr id="4" name="Text Placeholder 6">
            <a:extLst>
              <a:ext uri="{FF2B5EF4-FFF2-40B4-BE49-F238E27FC236}">
                <a16:creationId xmlns:a16="http://schemas.microsoft.com/office/drawing/2014/main" id="{75C62DE4-696D-30AB-4CD6-AE97E3BFF3EE}"/>
              </a:ext>
            </a:extLst>
          </p:cNvPr>
          <p:cNvSpPr>
            <a:spLocks noGrp="1"/>
          </p:cNvSpPr>
          <p:nvPr>
            <p:ph idx="1" hasCustomPrompt="1"/>
          </p:nvPr>
        </p:nvSpPr>
        <p:spPr>
          <a:xfrm>
            <a:off x="6633412" y="2125662"/>
            <a:ext cx="5236098" cy="3856038"/>
          </a:xfrm>
          <a:prstGeom prst="rect">
            <a:avLst/>
          </a:prstGeom>
        </p:spPr>
        <p:txBody>
          <a:bodyPr vert="horz" lIns="0" tIns="0" rIns="0" bIns="0" rtlCol="0">
            <a:noAutofit/>
          </a:bodyPr>
          <a:lstStyle>
            <a:lvl1pPr rtl="0">
              <a:defRPr>
                <a:latin typeface="+mn-lt"/>
              </a:defRPr>
            </a:lvl1pPr>
            <a:lvl2pPr rtl="0">
              <a:defRPr>
                <a:latin typeface="+mn-lt"/>
              </a:defRPr>
            </a:lvl2pPr>
            <a:lvl3pPr rtl="0">
              <a:defRPr>
                <a:latin typeface="+mn-lt"/>
              </a:defRPr>
            </a:lvl3pPr>
            <a:lvl4pPr rtl="0">
              <a:defRPr>
                <a:latin typeface="+mn-lt"/>
              </a:defRPr>
            </a:lvl4pPr>
            <a:lvl5pPr rtl="0">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960644"/>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IDNIGHT CENTERED CATEGORY">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29EFA43-BDD7-A76B-FF02-DA17D66A4828}"/>
              </a:ext>
            </a:extLst>
          </p:cNvPr>
          <p:cNvGraphicFramePr>
            <a:graphicFrameLocks noChangeAspect="1"/>
          </p:cNvGraphicFramePr>
          <p:nvPr userDrawn="1">
            <p:custDataLst>
              <p:tags r:id="rId1"/>
            </p:custDataLst>
            <p:extLst>
              <p:ext uri="{D42A27DB-BD31-4B8C-83A1-F6EECF244321}">
                <p14:modId xmlns:p14="http://schemas.microsoft.com/office/powerpoint/2010/main" val="282047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229EFA43-BDD7-A76B-FF02-DA17D66A482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D2266E33-BF17-2D98-F786-342104523B3A}"/>
              </a:ext>
            </a:extLst>
          </p:cNvPr>
          <p:cNvSpPr>
            <a:spLocks noGrp="1"/>
          </p:cNvSpPr>
          <p:nvPr>
            <p:ph type="title" hasCustomPrompt="1"/>
          </p:nvPr>
        </p:nvSpPr>
        <p:spPr>
          <a:xfrm>
            <a:off x="685800" y="1143000"/>
            <a:ext cx="10820400" cy="457199"/>
          </a:xfrm>
          <a:prstGeom prst="rect">
            <a:avLst/>
          </a:prstGeom>
        </p:spPr>
        <p:txBody>
          <a:bodyPr vert="horz" lIns="0" tIns="0" rIns="0" bIns="0"/>
          <a:lstStyle>
            <a:lvl1pPr algn="ctr" rtl="0">
              <a:defRPr sz="2800" b="0" i="0">
                <a:solidFill>
                  <a:schemeClr val="bg1"/>
                </a:solidFill>
                <a:latin typeface="+mn-lt"/>
              </a:defRPr>
            </a:lvl1pPr>
          </a:lstStyle>
          <a:p>
            <a:r>
              <a:rPr lang="en-US"/>
              <a:t>Click to add header</a:t>
            </a:r>
          </a:p>
        </p:txBody>
      </p:sp>
      <p:sp>
        <p:nvSpPr>
          <p:cNvPr id="8" name="Text Placeholder 11">
            <a:extLst>
              <a:ext uri="{FF2B5EF4-FFF2-40B4-BE49-F238E27FC236}">
                <a16:creationId xmlns:a16="http://schemas.microsoft.com/office/drawing/2014/main" id="{C921A13A-A12C-804D-109A-29DECC69A05E}"/>
              </a:ext>
            </a:extLst>
          </p:cNvPr>
          <p:cNvSpPr>
            <a:spLocks noGrp="1"/>
          </p:cNvSpPr>
          <p:nvPr>
            <p:ph type="body" sz="quarter" idx="16" hasCustomPrompt="1"/>
          </p:nvPr>
        </p:nvSpPr>
        <p:spPr>
          <a:xfrm>
            <a:off x="685800" y="685800"/>
            <a:ext cx="10820400" cy="385103"/>
          </a:xfrm>
          <a:prstGeom prst="rect">
            <a:avLst/>
          </a:prstGeom>
        </p:spPr>
        <p:txBody>
          <a:bodyPr lIns="0" tIns="0" rIns="0" bIns="0" anchor="ctr" anchorCtr="0">
            <a:noAutofit/>
          </a:bodyPr>
          <a:lstStyle>
            <a:lvl1pPr marL="0" indent="0" algn="ctr" rtl="0">
              <a:buNone/>
              <a:defRPr sz="1200" b="0" i="0" spc="30" baseline="0">
                <a:solidFill>
                  <a:schemeClr val="bg2"/>
                </a:solidFill>
                <a:latin typeface="Ventura Medium" panose="020B0503030300000000" pitchFamily="34" charset="0"/>
              </a:defRPr>
            </a:lvl1pPr>
          </a:lstStyle>
          <a:p>
            <a:pPr lvl="0"/>
            <a:r>
              <a:rPr lang="en-US"/>
              <a:t>CLICK TO ADD CATEGORY, REGION, VERTICAL, ETC</a:t>
            </a:r>
          </a:p>
        </p:txBody>
      </p:sp>
      <p:sp>
        <p:nvSpPr>
          <p:cNvPr id="4" name="Text Placeholder 3">
            <a:extLst>
              <a:ext uri="{FF2B5EF4-FFF2-40B4-BE49-F238E27FC236}">
                <a16:creationId xmlns:a16="http://schemas.microsoft.com/office/drawing/2014/main" id="{86DEA3A5-3198-1AD0-04A2-C62A29881423}"/>
              </a:ext>
            </a:extLst>
          </p:cNvPr>
          <p:cNvSpPr>
            <a:spLocks noGrp="1"/>
          </p:cNvSpPr>
          <p:nvPr>
            <p:ph type="body" sz="quarter" idx="14" hasCustomPrompt="1"/>
          </p:nvPr>
        </p:nvSpPr>
        <p:spPr>
          <a:xfrm>
            <a:off x="685800" y="1950722"/>
            <a:ext cx="10820400" cy="474918"/>
          </a:xfrm>
          <a:prstGeom prst="rect">
            <a:avLst/>
          </a:prstGeom>
        </p:spPr>
        <p:txBody>
          <a:bodyPr lIns="0" tIns="0" rIns="0" bIns="0"/>
          <a:lstStyle>
            <a:lvl1pPr marL="0" indent="0" algn="ctr" rtl="0">
              <a:buNone/>
              <a:defRPr sz="1800" b="0" i="0">
                <a:solidFill>
                  <a:schemeClr val="bg1"/>
                </a:solidFill>
                <a:latin typeface="+mn-lt"/>
              </a:defRPr>
            </a:lvl1pPr>
            <a:lvl2pPr marL="234950" indent="0">
              <a:buNone/>
              <a:defRPr sz="1800"/>
            </a:lvl2pPr>
            <a:lvl3pPr marL="415925" indent="0">
              <a:buNone/>
              <a:defRPr sz="1800"/>
            </a:lvl3pPr>
            <a:lvl4pPr marL="17462" indent="0">
              <a:buNone/>
              <a:defRPr sz="1800"/>
            </a:lvl4pPr>
            <a:lvl5pPr marL="17462" indent="0">
              <a:buNone/>
              <a:defRPr sz="1800"/>
            </a:lvl5pPr>
          </a:lstStyle>
          <a:p>
            <a:pPr lvl="0"/>
            <a:r>
              <a:rPr lang="en-US"/>
              <a:t>Click add subhead here.</a:t>
            </a:r>
          </a:p>
        </p:txBody>
      </p:sp>
      <p:pic>
        <p:nvPicPr>
          <p:cNvPr id="7" name="Picture 6">
            <a:extLst>
              <a:ext uri="{FF2B5EF4-FFF2-40B4-BE49-F238E27FC236}">
                <a16:creationId xmlns:a16="http://schemas.microsoft.com/office/drawing/2014/main" id="{3CFACC05-1D65-D1B1-C2AC-6B307374A812}"/>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257424462"/>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MISTY CENTERED CATEGORY">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CD078F9-BEB7-42BF-9684-F9E7982A8075}"/>
              </a:ext>
            </a:extLst>
          </p:cNvPr>
          <p:cNvGraphicFramePr>
            <a:graphicFrameLocks noChangeAspect="1"/>
          </p:cNvGraphicFramePr>
          <p:nvPr userDrawn="1">
            <p:custDataLst>
              <p:tags r:id="rId1"/>
            </p:custDataLst>
            <p:extLst>
              <p:ext uri="{D42A27DB-BD31-4B8C-83A1-F6EECF244321}">
                <p14:modId xmlns:p14="http://schemas.microsoft.com/office/powerpoint/2010/main" val="35606984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0CD078F9-BEB7-42BF-9684-F9E7982A80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7CE1939A-66B9-4EC7-F8EA-FCAD719BB3E4}"/>
              </a:ext>
            </a:extLst>
          </p:cNvPr>
          <p:cNvSpPr txBox="1"/>
          <p:nvPr userDrawn="1"/>
        </p:nvSpPr>
        <p:spPr>
          <a:xfrm>
            <a:off x="15707638" y="1653436"/>
            <a:ext cx="0" cy="0"/>
          </a:xfrm>
          <a:prstGeom prst="rect">
            <a:avLst/>
          </a:prstGeom>
          <a:noFill/>
        </p:spPr>
        <p:txBody>
          <a:bodyPr wrap="none" lIns="0" rtlCol="0">
            <a:noAutofit/>
          </a:bodyPr>
          <a:lstStyle/>
          <a:p>
            <a:pPr algn="l" rtl="0">
              <a:spcAft>
                <a:spcPts val="700"/>
              </a:spcAft>
            </a:pPr>
            <a:endParaRPr lang="en-US" sz="1400"/>
          </a:p>
        </p:txBody>
      </p:sp>
      <p:sp>
        <p:nvSpPr>
          <p:cNvPr id="6" name="Title 2">
            <a:extLst>
              <a:ext uri="{FF2B5EF4-FFF2-40B4-BE49-F238E27FC236}">
                <a16:creationId xmlns:a16="http://schemas.microsoft.com/office/drawing/2014/main" id="{D94B4291-B81E-61CC-D7DF-A1EBE7C0166C}"/>
              </a:ext>
            </a:extLst>
          </p:cNvPr>
          <p:cNvSpPr>
            <a:spLocks noGrp="1"/>
          </p:cNvSpPr>
          <p:nvPr>
            <p:ph type="title" hasCustomPrompt="1"/>
          </p:nvPr>
        </p:nvSpPr>
        <p:spPr>
          <a:xfrm>
            <a:off x="685800" y="1143000"/>
            <a:ext cx="10820400" cy="457199"/>
          </a:xfrm>
          <a:prstGeom prst="rect">
            <a:avLst/>
          </a:prstGeom>
        </p:spPr>
        <p:txBody>
          <a:bodyPr vert="horz" lIns="0" tIns="0" rIns="0" bIns="0"/>
          <a:lstStyle>
            <a:lvl1pPr algn="ctr" rtl="0">
              <a:defRPr sz="2800" b="0" i="0">
                <a:solidFill>
                  <a:schemeClr val="tx2"/>
                </a:solidFill>
                <a:latin typeface="+mn-lt"/>
              </a:defRPr>
            </a:lvl1pPr>
          </a:lstStyle>
          <a:p>
            <a:r>
              <a:rPr lang="en-US"/>
              <a:t>Click to add header</a:t>
            </a:r>
          </a:p>
        </p:txBody>
      </p:sp>
      <p:sp>
        <p:nvSpPr>
          <p:cNvPr id="7" name="Text Placeholder 11">
            <a:extLst>
              <a:ext uri="{FF2B5EF4-FFF2-40B4-BE49-F238E27FC236}">
                <a16:creationId xmlns:a16="http://schemas.microsoft.com/office/drawing/2014/main" id="{D03D0ED3-F2A8-69A6-D3C2-22F8DB2A845F}"/>
              </a:ext>
            </a:extLst>
          </p:cNvPr>
          <p:cNvSpPr>
            <a:spLocks noGrp="1"/>
          </p:cNvSpPr>
          <p:nvPr>
            <p:ph type="body" sz="quarter" idx="16" hasCustomPrompt="1"/>
          </p:nvPr>
        </p:nvSpPr>
        <p:spPr>
          <a:xfrm>
            <a:off x="685800" y="685800"/>
            <a:ext cx="10820400" cy="385103"/>
          </a:xfrm>
          <a:prstGeom prst="rect">
            <a:avLst/>
          </a:prstGeom>
        </p:spPr>
        <p:txBody>
          <a:bodyPr lIns="0" tIns="0" rIns="0" bIns="0" anchor="ctr" anchorCtr="0">
            <a:noAutofit/>
          </a:bodyPr>
          <a:lstStyle>
            <a:lvl1pPr marL="0" indent="0" algn="ctr" rtl="0">
              <a:buNone/>
              <a:defRPr sz="1200" b="0" i="0" spc="30" baseline="0">
                <a:solidFill>
                  <a:schemeClr val="tx2"/>
                </a:solidFill>
                <a:latin typeface="Ventura Medium" panose="020B0503030300000000" pitchFamily="34" charset="0"/>
              </a:defRPr>
            </a:lvl1pPr>
          </a:lstStyle>
          <a:p>
            <a:pPr lvl="0"/>
            <a:r>
              <a:rPr lang="en-US"/>
              <a:t>CLICK TO ADD CATEGORY, REGION, VERTICAL, ETC</a:t>
            </a:r>
          </a:p>
        </p:txBody>
      </p:sp>
      <p:sp>
        <p:nvSpPr>
          <p:cNvPr id="8" name="Text Placeholder 3">
            <a:extLst>
              <a:ext uri="{FF2B5EF4-FFF2-40B4-BE49-F238E27FC236}">
                <a16:creationId xmlns:a16="http://schemas.microsoft.com/office/drawing/2014/main" id="{748FCEAE-88DB-2535-6BA6-94922920BC2A}"/>
              </a:ext>
            </a:extLst>
          </p:cNvPr>
          <p:cNvSpPr>
            <a:spLocks noGrp="1"/>
          </p:cNvSpPr>
          <p:nvPr>
            <p:ph type="body" sz="quarter" idx="14" hasCustomPrompt="1"/>
          </p:nvPr>
        </p:nvSpPr>
        <p:spPr>
          <a:xfrm>
            <a:off x="685800" y="1950722"/>
            <a:ext cx="10820400" cy="474918"/>
          </a:xfrm>
          <a:prstGeom prst="rect">
            <a:avLst/>
          </a:prstGeom>
        </p:spPr>
        <p:txBody>
          <a:bodyPr lIns="0" tIns="0" rIns="0" bIns="0"/>
          <a:lstStyle>
            <a:lvl1pPr marL="0" indent="0" algn="ctr" rtl="0">
              <a:buNone/>
              <a:defRPr sz="1800" b="0" i="0">
                <a:solidFill>
                  <a:schemeClr val="tx2"/>
                </a:solidFill>
                <a:latin typeface="+mn-lt"/>
              </a:defRPr>
            </a:lvl1pPr>
            <a:lvl2pPr marL="234950" indent="0">
              <a:buNone/>
              <a:defRPr sz="1800"/>
            </a:lvl2pPr>
            <a:lvl3pPr marL="415925" indent="0">
              <a:buNone/>
              <a:defRPr sz="1800"/>
            </a:lvl3pPr>
            <a:lvl4pPr marL="17462" indent="0">
              <a:buNone/>
              <a:defRPr sz="1800"/>
            </a:lvl4pPr>
            <a:lvl5pPr marL="17462" indent="0">
              <a:buNone/>
              <a:defRPr sz="1800"/>
            </a:lvl5pPr>
          </a:lstStyle>
          <a:p>
            <a:pPr lvl="0"/>
            <a:r>
              <a:rPr lang="en-US"/>
              <a:t>Click add subhead here.</a:t>
            </a:r>
          </a:p>
        </p:txBody>
      </p:sp>
      <p:pic>
        <p:nvPicPr>
          <p:cNvPr id="5" name="Picture 4">
            <a:extLst>
              <a:ext uri="{FF2B5EF4-FFF2-40B4-BE49-F238E27FC236}">
                <a16:creationId xmlns:a16="http://schemas.microsoft.com/office/drawing/2014/main" id="{6C285A47-49EC-3B47-4744-5FE356D2E69A}"/>
              </a:ext>
            </a:extLst>
          </p:cNvPr>
          <p:cNvPicPr>
            <a:picLocks noChangeAspect="1"/>
          </p:cNvPicPr>
          <p:nvPr userDrawn="1"/>
        </p:nvPicPr>
        <p:blipFill>
          <a:blip r:embed="rId5"/>
          <a:srcRect/>
          <a:stretch/>
        </p:blipFill>
        <p:spPr>
          <a:xfrm>
            <a:off x="409297" y="6322616"/>
            <a:ext cx="1593843" cy="167772"/>
          </a:xfrm>
          <a:prstGeom prst="rect">
            <a:avLst/>
          </a:prstGeom>
        </p:spPr>
      </p:pic>
    </p:spTree>
    <p:extLst>
      <p:ext uri="{BB962C8B-B14F-4D97-AF65-F5344CB8AC3E}">
        <p14:creationId xmlns:p14="http://schemas.microsoft.com/office/powerpoint/2010/main" val="2362169375"/>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TD SKY BLUE CENTERED CATEGORY">
    <p:bg>
      <p:bgPr>
        <a:solidFill>
          <a:schemeClr val="accent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45C32D0-B1F3-045B-0311-988B03A822CD}"/>
              </a:ext>
            </a:extLst>
          </p:cNvPr>
          <p:cNvGraphicFramePr>
            <a:graphicFrameLocks noChangeAspect="1"/>
          </p:cNvGraphicFramePr>
          <p:nvPr userDrawn="1">
            <p:custDataLst>
              <p:tags r:id="rId1"/>
            </p:custDataLst>
            <p:extLst>
              <p:ext uri="{D42A27DB-BD31-4B8C-83A1-F6EECF244321}">
                <p14:modId xmlns:p14="http://schemas.microsoft.com/office/powerpoint/2010/main" val="3461732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345C32D0-B1F3-045B-0311-988B03A822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2">
            <a:extLst>
              <a:ext uri="{FF2B5EF4-FFF2-40B4-BE49-F238E27FC236}">
                <a16:creationId xmlns:a16="http://schemas.microsoft.com/office/drawing/2014/main" id="{FA82B28B-238F-4F09-5ACC-D8A66B95DF44}"/>
              </a:ext>
            </a:extLst>
          </p:cNvPr>
          <p:cNvSpPr>
            <a:spLocks noGrp="1"/>
          </p:cNvSpPr>
          <p:nvPr>
            <p:ph type="title" hasCustomPrompt="1"/>
          </p:nvPr>
        </p:nvSpPr>
        <p:spPr>
          <a:xfrm>
            <a:off x="685800" y="1143000"/>
            <a:ext cx="10820400" cy="457199"/>
          </a:xfrm>
          <a:prstGeom prst="rect">
            <a:avLst/>
          </a:prstGeom>
        </p:spPr>
        <p:txBody>
          <a:bodyPr vert="horz" lIns="0" tIns="0" rIns="0" bIns="0"/>
          <a:lstStyle>
            <a:lvl1pPr algn="ctr" rtl="0">
              <a:defRPr sz="2800" b="0" i="0">
                <a:solidFill>
                  <a:schemeClr val="bg1"/>
                </a:solidFill>
                <a:latin typeface="+mn-lt"/>
              </a:defRPr>
            </a:lvl1pPr>
          </a:lstStyle>
          <a:p>
            <a:r>
              <a:rPr lang="en-US"/>
              <a:t>Click to add header</a:t>
            </a:r>
          </a:p>
        </p:txBody>
      </p:sp>
      <p:sp>
        <p:nvSpPr>
          <p:cNvPr id="6" name="Text Placeholder 11">
            <a:extLst>
              <a:ext uri="{FF2B5EF4-FFF2-40B4-BE49-F238E27FC236}">
                <a16:creationId xmlns:a16="http://schemas.microsoft.com/office/drawing/2014/main" id="{E194B0A3-A26E-3B1E-EE06-CD77509BA9BC}"/>
              </a:ext>
            </a:extLst>
          </p:cNvPr>
          <p:cNvSpPr>
            <a:spLocks noGrp="1"/>
          </p:cNvSpPr>
          <p:nvPr>
            <p:ph type="body" sz="quarter" idx="16" hasCustomPrompt="1"/>
          </p:nvPr>
        </p:nvSpPr>
        <p:spPr>
          <a:xfrm>
            <a:off x="685800" y="685800"/>
            <a:ext cx="10820400" cy="385103"/>
          </a:xfrm>
          <a:prstGeom prst="rect">
            <a:avLst/>
          </a:prstGeom>
        </p:spPr>
        <p:txBody>
          <a:bodyPr lIns="0" tIns="0" rIns="0" bIns="0" anchor="ctr" anchorCtr="0">
            <a:noAutofit/>
          </a:bodyPr>
          <a:lstStyle>
            <a:lvl1pPr marL="0" indent="0" algn="ctr" rtl="0">
              <a:buNone/>
              <a:defRPr sz="1200" b="0" i="0" spc="30" baseline="0">
                <a:solidFill>
                  <a:schemeClr val="tx2"/>
                </a:solidFill>
                <a:latin typeface="Ventura Medium" panose="020B0503030300000000" pitchFamily="34" charset="0"/>
              </a:defRPr>
            </a:lvl1pPr>
          </a:lstStyle>
          <a:p>
            <a:pPr lvl="0"/>
            <a:r>
              <a:rPr lang="en-US"/>
              <a:t>CLICK TO ADD CATEGORY, REGION, VERTICAL, ETC</a:t>
            </a:r>
          </a:p>
        </p:txBody>
      </p:sp>
      <p:sp>
        <p:nvSpPr>
          <p:cNvPr id="7" name="Text Placeholder 3">
            <a:extLst>
              <a:ext uri="{FF2B5EF4-FFF2-40B4-BE49-F238E27FC236}">
                <a16:creationId xmlns:a16="http://schemas.microsoft.com/office/drawing/2014/main" id="{9B5B1064-2F93-FFFB-2E40-8DE0D242EA35}"/>
              </a:ext>
            </a:extLst>
          </p:cNvPr>
          <p:cNvSpPr>
            <a:spLocks noGrp="1"/>
          </p:cNvSpPr>
          <p:nvPr>
            <p:ph type="body" sz="quarter" idx="14" hasCustomPrompt="1"/>
          </p:nvPr>
        </p:nvSpPr>
        <p:spPr>
          <a:xfrm>
            <a:off x="685800" y="1950722"/>
            <a:ext cx="10820400" cy="474918"/>
          </a:xfrm>
          <a:prstGeom prst="rect">
            <a:avLst/>
          </a:prstGeom>
        </p:spPr>
        <p:txBody>
          <a:bodyPr lIns="0" tIns="0" rIns="0" bIns="0"/>
          <a:lstStyle>
            <a:lvl1pPr marL="0" indent="0" algn="ctr" rtl="0">
              <a:buNone/>
              <a:defRPr sz="1800" b="0" i="0">
                <a:solidFill>
                  <a:schemeClr val="bg1"/>
                </a:solidFill>
                <a:latin typeface="+mn-lt"/>
              </a:defRPr>
            </a:lvl1pPr>
            <a:lvl2pPr marL="234950" indent="0">
              <a:buNone/>
              <a:defRPr sz="1800"/>
            </a:lvl2pPr>
            <a:lvl3pPr marL="415925" indent="0">
              <a:buNone/>
              <a:defRPr sz="1800"/>
            </a:lvl3pPr>
            <a:lvl4pPr marL="17462" indent="0">
              <a:buNone/>
              <a:defRPr sz="1800"/>
            </a:lvl4pPr>
            <a:lvl5pPr marL="17462" indent="0">
              <a:buNone/>
              <a:defRPr sz="1800"/>
            </a:lvl5pPr>
          </a:lstStyle>
          <a:p>
            <a:pPr lvl="0"/>
            <a:r>
              <a:rPr lang="en-US"/>
              <a:t>Click add subhead here.</a:t>
            </a:r>
          </a:p>
        </p:txBody>
      </p:sp>
      <p:pic>
        <p:nvPicPr>
          <p:cNvPr id="5" name="Picture 4">
            <a:extLst>
              <a:ext uri="{FF2B5EF4-FFF2-40B4-BE49-F238E27FC236}">
                <a16:creationId xmlns:a16="http://schemas.microsoft.com/office/drawing/2014/main" id="{EA33B49D-4CBB-2364-A0DE-3FB2B3A33222}"/>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3383865540"/>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duction_White_Orange">
    <p:bg>
      <p:bgPr>
        <a:solidFill>
          <a:schemeClr val="bg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1AF1269-3254-D867-0068-4863616C6D02}"/>
              </a:ext>
            </a:extLst>
          </p:cNvPr>
          <p:cNvSpPr>
            <a:spLocks noGrp="1"/>
          </p:cNvSpPr>
          <p:nvPr>
            <p:ph type="title" hasCustomPrompt="1"/>
          </p:nvPr>
        </p:nvSpPr>
        <p:spPr>
          <a:xfrm>
            <a:off x="531116" y="487979"/>
            <a:ext cx="11127484" cy="552150"/>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de-DE"/>
              <a:t>Single Headline, H1, 36pt Telegraf Regular</a:t>
            </a:r>
          </a:p>
        </p:txBody>
      </p:sp>
      <p:pic>
        <p:nvPicPr>
          <p:cNvPr id="13" name="Grafik 12">
            <a:extLst>
              <a:ext uri="{FF2B5EF4-FFF2-40B4-BE49-F238E27FC236}">
                <a16:creationId xmlns:a16="http://schemas.microsoft.com/office/drawing/2014/main" id="{C8FAAAAE-15E5-D116-B028-BB4BA793F6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1381399"/>
            <a:ext cx="5846521" cy="5476601"/>
          </a:xfrm>
          <a:prstGeom prst="rect">
            <a:avLst/>
          </a:prstGeom>
        </p:spPr>
      </p:pic>
      <p:sp>
        <p:nvSpPr>
          <p:cNvPr id="14" name="Bildplatzhalter 12">
            <a:extLst>
              <a:ext uri="{FF2B5EF4-FFF2-40B4-BE49-F238E27FC236}">
                <a16:creationId xmlns:a16="http://schemas.microsoft.com/office/drawing/2014/main" id="{C93D6AAD-9977-9630-AAF7-FE63BEC0692D}"/>
              </a:ext>
            </a:extLst>
          </p:cNvPr>
          <p:cNvSpPr>
            <a:spLocks noGrp="1"/>
          </p:cNvSpPr>
          <p:nvPr>
            <p:ph type="pic" sz="quarter" idx="15" hasCustomPrompt="1"/>
          </p:nvPr>
        </p:nvSpPr>
        <p:spPr>
          <a:xfrm>
            <a:off x="2050982" y="1665000"/>
            <a:ext cx="3528000" cy="3528000"/>
          </a:xfrm>
          <a:prstGeom prst="roundRect">
            <a:avLst/>
          </a:prstGeom>
          <a:pattFill prst="dkUpDiag">
            <a:fgClr>
              <a:schemeClr val="bg1">
                <a:lumMod val="85000"/>
              </a:schemeClr>
            </a:fgClr>
            <a:bgClr>
              <a:schemeClr val="bg1"/>
            </a:bgClr>
          </a:pattFill>
        </p:spPr>
        <p:txBody>
          <a:bodyPr>
            <a:normAutofit/>
          </a:bodyPr>
          <a:lstStyle>
            <a:lvl1pPr marL="0" indent="0">
              <a:buNone/>
              <a:defRPr sz="1200"/>
            </a:lvl1pPr>
          </a:lstStyle>
          <a:p>
            <a:r>
              <a:rPr lang="de-DE"/>
              <a:t> </a:t>
            </a:r>
          </a:p>
        </p:txBody>
      </p:sp>
      <p:sp>
        <p:nvSpPr>
          <p:cNvPr id="5" name="Fußzeilenplatzhalter 1">
            <a:extLst>
              <a:ext uri="{FF2B5EF4-FFF2-40B4-BE49-F238E27FC236}">
                <a16:creationId xmlns:a16="http://schemas.microsoft.com/office/drawing/2014/main" id="{AFBDB2A2-B13B-DC5C-4A69-143EEC2D20EB}"/>
              </a:ext>
            </a:extLst>
          </p:cNvPr>
          <p:cNvSpPr>
            <a:spLocks noGrp="1"/>
          </p:cNvSpPr>
          <p:nvPr>
            <p:ph type="ftr" sz="quarter" idx="3"/>
          </p:nvPr>
        </p:nvSpPr>
        <p:spPr>
          <a:xfrm>
            <a:off x="6147995" y="6340317"/>
            <a:ext cx="4700982"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
        <p:nvSpPr>
          <p:cNvPr id="26" name="Textplatzhalter 10">
            <a:extLst>
              <a:ext uri="{FF2B5EF4-FFF2-40B4-BE49-F238E27FC236}">
                <a16:creationId xmlns:a16="http://schemas.microsoft.com/office/drawing/2014/main" id="{9A7D1DE1-8565-B6EC-E04F-38DF87CDDDF4}"/>
              </a:ext>
            </a:extLst>
          </p:cNvPr>
          <p:cNvSpPr>
            <a:spLocks noGrp="1"/>
          </p:cNvSpPr>
          <p:nvPr>
            <p:ph type="body" sz="quarter" idx="11" hasCustomPrompt="1"/>
          </p:nvPr>
        </p:nvSpPr>
        <p:spPr>
          <a:xfrm>
            <a:off x="6079998" y="1854277"/>
            <a:ext cx="5578602" cy="879629"/>
          </a:xfrm>
        </p:spPr>
        <p:txBody>
          <a:bodyPr>
            <a:noAutofit/>
          </a:bodyPr>
          <a:lstStyle>
            <a:lvl1pPr marL="0" indent="0">
              <a:lnSpc>
                <a:spcPct val="100000"/>
              </a:lnSpc>
              <a:spcBef>
                <a:spcPts val="600"/>
              </a:spcBef>
              <a:spcAft>
                <a:spcPts val="600"/>
              </a:spcAft>
              <a:buFont typeface="Arial" panose="020B0604020202020204" pitchFamily="34" charset="0"/>
              <a:buNone/>
              <a:defRPr sz="2400" b="1" i="0">
                <a:solidFill>
                  <a:schemeClr val="tx2"/>
                </a:solidFill>
                <a:latin typeface="PP Telegraf Ultrabold" pitchFamily="2" charset="77"/>
              </a:defRPr>
            </a:lvl1pPr>
            <a:lvl2pPr marL="457200" indent="0">
              <a:buNone/>
              <a:defRPr sz="2400" b="1" i="0">
                <a:latin typeface="PP Telegraf Ultrabold" pitchFamily="2" charset="77"/>
              </a:defRPr>
            </a:lvl2pPr>
            <a:lvl3pPr marL="914400" indent="0">
              <a:buNone/>
              <a:defRPr sz="2400" b="1" i="0">
                <a:latin typeface="PP Telegraf Ultrabold" pitchFamily="2" charset="77"/>
              </a:defRPr>
            </a:lvl3pPr>
            <a:lvl4pPr marL="1371600" indent="0">
              <a:buFont typeface="Arial" panose="020B0604020202020204" pitchFamily="34" charset="0"/>
              <a:buNone/>
              <a:defRPr sz="2400" b="1" i="0">
                <a:latin typeface="PP Telegraf Ultrabold" pitchFamily="2" charset="77"/>
              </a:defRPr>
            </a:lvl4pPr>
            <a:lvl5pPr marL="1828800" indent="0">
              <a:buFont typeface="Arial" panose="020B0604020202020204" pitchFamily="34" charset="0"/>
              <a:buNone/>
              <a:defRPr sz="2400" b="1" i="0">
                <a:latin typeface="PP Telegraf Ultrabold" pitchFamily="2" charset="77"/>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400" b="1" i="0" noProof="1">
                <a:latin typeface="PP Telegraf Ultrabold" pitchFamily="2" charset="77"/>
              </a:rPr>
              <a:t>Double Subline S1, 24pt, Telegraf Ultrabold</a:t>
            </a:r>
          </a:p>
        </p:txBody>
      </p:sp>
      <p:sp>
        <p:nvSpPr>
          <p:cNvPr id="2" name="Textplatzhalter 13">
            <a:extLst>
              <a:ext uri="{FF2B5EF4-FFF2-40B4-BE49-F238E27FC236}">
                <a16:creationId xmlns:a16="http://schemas.microsoft.com/office/drawing/2014/main" id="{265D35AD-3A8F-B335-1443-2B414EE9393C}"/>
              </a:ext>
            </a:extLst>
          </p:cNvPr>
          <p:cNvSpPr>
            <a:spLocks noGrp="1"/>
          </p:cNvSpPr>
          <p:nvPr>
            <p:ph type="body" sz="quarter" idx="71" hasCustomPrompt="1"/>
          </p:nvPr>
        </p:nvSpPr>
        <p:spPr>
          <a:xfrm>
            <a:off x="6096001" y="2733907"/>
            <a:ext cx="5562600" cy="2146787"/>
          </a:xfrm>
        </p:spPr>
        <p:txBody>
          <a:bodyPr>
            <a:noAutofit/>
          </a:bodyPr>
          <a:lstStyle>
            <a:lvl1pPr marL="0" indent="0">
              <a:spcBef>
                <a:spcPts val="300"/>
              </a:spcBef>
              <a:spcAft>
                <a:spcPts val="300"/>
              </a:spcAft>
              <a:buFont typeface="Arial" panose="020B0604020202020204" pitchFamily="34" charset="0"/>
              <a:buNone/>
              <a:defRPr sz="1400" b="0" i="0">
                <a:latin typeface="PP Telegraf" pitchFamily="2" charset="77"/>
              </a:defRPr>
            </a:lvl1pPr>
            <a:lvl2pPr marL="457200" indent="0">
              <a:buNone/>
              <a:defRPr sz="1400" b="0" i="0">
                <a:latin typeface="PP Telegraf" pitchFamily="2" charset="77"/>
              </a:defRPr>
            </a:lvl2pPr>
            <a:lvl3pPr marL="914400" indent="0">
              <a:buNone/>
              <a:defRPr sz="1400" b="0" i="0">
                <a:latin typeface="PP Telegraf" pitchFamily="2" charset="77"/>
              </a:defRPr>
            </a:lvl3pPr>
            <a:lvl4pPr marL="1371600" indent="0">
              <a:buFont typeface="Arial" panose="020B0604020202020204" pitchFamily="34" charset="0"/>
              <a:buNone/>
              <a:defRPr sz="1400" b="0" i="0">
                <a:latin typeface="PP Telegraf" pitchFamily="2" charset="77"/>
              </a:defRPr>
            </a:lvl4pPr>
            <a:lvl5pPr marL="1828800" indent="0">
              <a:buFont typeface="Arial" panose="020B0604020202020204" pitchFamily="34" charset="0"/>
              <a:buNone/>
              <a:defRPr sz="1400" b="0" i="0">
                <a:latin typeface="PP Telegraf" pitchFamily="2" charset="77"/>
              </a:defRPr>
            </a:lvl5pPr>
          </a:lstStyle>
          <a:p>
            <a:pPr lvl="0"/>
            <a:r>
              <a:rPr lang="de-DE" noProof="1"/>
              <a:t>Copy text, 14pt Telegraf 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a:t>
            </a:r>
          </a:p>
          <a:p>
            <a:pPr lvl="0"/>
            <a:r>
              <a:rPr lang="de-DE" noProof="1"/>
              <a:t>„Fusce est. Vivamus a tellus. Lorem ipsum dolor sit amet, consectetuer.“ </a:t>
            </a:r>
          </a:p>
        </p:txBody>
      </p:sp>
    </p:spTree>
    <p:extLst>
      <p:ext uri="{BB962C8B-B14F-4D97-AF65-F5344CB8AC3E}">
        <p14:creationId xmlns:p14="http://schemas.microsoft.com/office/powerpoint/2010/main" val="38036705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NK INK CENTERED CATEGORY">
    <p:bg>
      <p:bgPr>
        <a:solidFill>
          <a:schemeClr val="tx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67FFC7-6344-B243-C896-B9F75DF94992}"/>
              </a:ext>
            </a:extLst>
          </p:cNvPr>
          <p:cNvGraphicFramePr>
            <a:graphicFrameLocks noChangeAspect="1"/>
          </p:cNvGraphicFramePr>
          <p:nvPr userDrawn="1">
            <p:custDataLst>
              <p:tags r:id="rId1"/>
            </p:custDataLst>
            <p:extLst>
              <p:ext uri="{D42A27DB-BD31-4B8C-83A1-F6EECF244321}">
                <p14:modId xmlns:p14="http://schemas.microsoft.com/office/powerpoint/2010/main" val="190924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2867FFC7-6344-B243-C896-B9F75DF949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25FD307E-10BC-A2A2-980C-77F84CFC0C4E}"/>
              </a:ext>
            </a:extLst>
          </p:cNvPr>
          <p:cNvSpPr>
            <a:spLocks noGrp="1"/>
          </p:cNvSpPr>
          <p:nvPr>
            <p:ph type="title" hasCustomPrompt="1"/>
          </p:nvPr>
        </p:nvSpPr>
        <p:spPr>
          <a:xfrm>
            <a:off x="685800" y="1143000"/>
            <a:ext cx="10820400" cy="457199"/>
          </a:xfrm>
          <a:prstGeom prst="rect">
            <a:avLst/>
          </a:prstGeom>
        </p:spPr>
        <p:txBody>
          <a:bodyPr vert="horz" lIns="0" tIns="0" rIns="0" bIns="0"/>
          <a:lstStyle>
            <a:lvl1pPr algn="ctr" rtl="0">
              <a:defRPr sz="2800" b="0" i="0">
                <a:solidFill>
                  <a:schemeClr val="bg1"/>
                </a:solidFill>
                <a:latin typeface="+mn-lt"/>
              </a:defRPr>
            </a:lvl1pPr>
          </a:lstStyle>
          <a:p>
            <a:r>
              <a:rPr lang="en-US"/>
              <a:t>Click to add header</a:t>
            </a:r>
          </a:p>
        </p:txBody>
      </p:sp>
      <p:sp>
        <p:nvSpPr>
          <p:cNvPr id="7" name="Text Placeholder 11">
            <a:extLst>
              <a:ext uri="{FF2B5EF4-FFF2-40B4-BE49-F238E27FC236}">
                <a16:creationId xmlns:a16="http://schemas.microsoft.com/office/drawing/2014/main" id="{5835C3A1-40C3-B111-756E-6ADC66313D62}"/>
              </a:ext>
            </a:extLst>
          </p:cNvPr>
          <p:cNvSpPr>
            <a:spLocks noGrp="1"/>
          </p:cNvSpPr>
          <p:nvPr>
            <p:ph type="body" sz="quarter" idx="16" hasCustomPrompt="1"/>
          </p:nvPr>
        </p:nvSpPr>
        <p:spPr>
          <a:xfrm>
            <a:off x="685800" y="685800"/>
            <a:ext cx="10820400" cy="385103"/>
          </a:xfrm>
          <a:prstGeom prst="rect">
            <a:avLst/>
          </a:prstGeom>
        </p:spPr>
        <p:txBody>
          <a:bodyPr lIns="0" tIns="0" rIns="0" bIns="0" anchor="ctr" anchorCtr="0">
            <a:noAutofit/>
          </a:bodyPr>
          <a:lstStyle>
            <a:lvl1pPr marL="0" indent="0" algn="ctr" rtl="0">
              <a:buNone/>
              <a:defRPr sz="1200" b="0" i="0" spc="30" baseline="0">
                <a:solidFill>
                  <a:schemeClr val="bg2"/>
                </a:solidFill>
                <a:latin typeface="Ventura Medium" panose="020B0503030300000000" pitchFamily="34" charset="0"/>
              </a:defRPr>
            </a:lvl1pPr>
          </a:lstStyle>
          <a:p>
            <a:pPr lvl="0"/>
            <a:r>
              <a:rPr lang="en-US"/>
              <a:t>CLICK TO ADD CATEGORY, REGION, VERTICAL, ETC</a:t>
            </a:r>
          </a:p>
        </p:txBody>
      </p:sp>
      <p:sp>
        <p:nvSpPr>
          <p:cNvPr id="8" name="Text Placeholder 3">
            <a:extLst>
              <a:ext uri="{FF2B5EF4-FFF2-40B4-BE49-F238E27FC236}">
                <a16:creationId xmlns:a16="http://schemas.microsoft.com/office/drawing/2014/main" id="{778768C3-3679-3286-9F7B-1A89582AE01D}"/>
              </a:ext>
            </a:extLst>
          </p:cNvPr>
          <p:cNvSpPr>
            <a:spLocks noGrp="1"/>
          </p:cNvSpPr>
          <p:nvPr>
            <p:ph type="body" sz="quarter" idx="14" hasCustomPrompt="1"/>
          </p:nvPr>
        </p:nvSpPr>
        <p:spPr>
          <a:xfrm>
            <a:off x="685800" y="1950722"/>
            <a:ext cx="10820400" cy="474918"/>
          </a:xfrm>
          <a:prstGeom prst="rect">
            <a:avLst/>
          </a:prstGeom>
        </p:spPr>
        <p:txBody>
          <a:bodyPr lIns="0" tIns="0" rIns="0" bIns="0"/>
          <a:lstStyle>
            <a:lvl1pPr marL="0" indent="0" algn="ctr" rtl="0">
              <a:buNone/>
              <a:defRPr sz="1800" b="0" i="0">
                <a:solidFill>
                  <a:schemeClr val="bg1"/>
                </a:solidFill>
                <a:latin typeface="+mn-lt"/>
              </a:defRPr>
            </a:lvl1pPr>
            <a:lvl2pPr marL="234950" indent="0">
              <a:buNone/>
              <a:defRPr sz="1800"/>
            </a:lvl2pPr>
            <a:lvl3pPr marL="415925" indent="0">
              <a:buNone/>
              <a:defRPr sz="1800"/>
            </a:lvl3pPr>
            <a:lvl4pPr marL="17462" indent="0">
              <a:buNone/>
              <a:defRPr sz="1800"/>
            </a:lvl4pPr>
            <a:lvl5pPr marL="17462" indent="0">
              <a:buNone/>
              <a:defRPr sz="1800"/>
            </a:lvl5pPr>
          </a:lstStyle>
          <a:p>
            <a:pPr lvl="0"/>
            <a:r>
              <a:rPr lang="en-US"/>
              <a:t>Click add subhead here.</a:t>
            </a:r>
          </a:p>
        </p:txBody>
      </p:sp>
      <p:pic>
        <p:nvPicPr>
          <p:cNvPr id="3" name="Picture 2">
            <a:extLst>
              <a:ext uri="{FF2B5EF4-FFF2-40B4-BE49-F238E27FC236}">
                <a16:creationId xmlns:a16="http://schemas.microsoft.com/office/drawing/2014/main" id="{F4721FA6-940C-40A9-58BA-CC7AFEE8D4FE}"/>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2633873715"/>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LIGHT GREY CENTERED CATEGORY">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1EC194-C822-15D6-44D7-3DEEA03F2712}"/>
              </a:ext>
            </a:extLst>
          </p:cNvPr>
          <p:cNvGraphicFramePr>
            <a:graphicFrameLocks noChangeAspect="1"/>
          </p:cNvGraphicFramePr>
          <p:nvPr userDrawn="1">
            <p:custDataLst>
              <p:tags r:id="rId1"/>
            </p:custDataLst>
            <p:extLst>
              <p:ext uri="{D42A27DB-BD31-4B8C-83A1-F6EECF244321}">
                <p14:modId xmlns:p14="http://schemas.microsoft.com/office/powerpoint/2010/main" val="2707910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561EC194-C822-15D6-44D7-3DEEA03F27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2">
            <a:extLst>
              <a:ext uri="{FF2B5EF4-FFF2-40B4-BE49-F238E27FC236}">
                <a16:creationId xmlns:a16="http://schemas.microsoft.com/office/drawing/2014/main" id="{25FD307E-10BC-A2A2-980C-77F84CFC0C4E}"/>
              </a:ext>
            </a:extLst>
          </p:cNvPr>
          <p:cNvSpPr>
            <a:spLocks noGrp="1"/>
          </p:cNvSpPr>
          <p:nvPr>
            <p:ph type="title" hasCustomPrompt="1"/>
          </p:nvPr>
        </p:nvSpPr>
        <p:spPr>
          <a:xfrm>
            <a:off x="685800" y="1143000"/>
            <a:ext cx="10820400" cy="457199"/>
          </a:xfrm>
          <a:prstGeom prst="rect">
            <a:avLst/>
          </a:prstGeom>
        </p:spPr>
        <p:txBody>
          <a:bodyPr vert="horz" lIns="0" tIns="0" rIns="0" bIns="0"/>
          <a:lstStyle>
            <a:lvl1pPr algn="ctr" rtl="0">
              <a:defRPr sz="2800" b="0" i="0">
                <a:solidFill>
                  <a:schemeClr val="tx1"/>
                </a:solidFill>
                <a:latin typeface="+mn-lt"/>
              </a:defRPr>
            </a:lvl1pPr>
          </a:lstStyle>
          <a:p>
            <a:r>
              <a:rPr lang="en-US"/>
              <a:t>Click to add header</a:t>
            </a:r>
          </a:p>
        </p:txBody>
      </p:sp>
      <p:sp>
        <p:nvSpPr>
          <p:cNvPr id="7" name="Text Placeholder 11">
            <a:extLst>
              <a:ext uri="{FF2B5EF4-FFF2-40B4-BE49-F238E27FC236}">
                <a16:creationId xmlns:a16="http://schemas.microsoft.com/office/drawing/2014/main" id="{5835C3A1-40C3-B111-756E-6ADC66313D62}"/>
              </a:ext>
            </a:extLst>
          </p:cNvPr>
          <p:cNvSpPr>
            <a:spLocks noGrp="1"/>
          </p:cNvSpPr>
          <p:nvPr>
            <p:ph type="body" sz="quarter" idx="16" hasCustomPrompt="1"/>
          </p:nvPr>
        </p:nvSpPr>
        <p:spPr>
          <a:xfrm>
            <a:off x="685800" y="685800"/>
            <a:ext cx="10820400" cy="385103"/>
          </a:xfrm>
          <a:prstGeom prst="rect">
            <a:avLst/>
          </a:prstGeom>
        </p:spPr>
        <p:txBody>
          <a:bodyPr lIns="0" tIns="0" rIns="0" bIns="0" anchor="ctr" anchorCtr="0">
            <a:noAutofit/>
          </a:bodyPr>
          <a:lstStyle>
            <a:lvl1pPr marL="0" indent="0" algn="ctr" rtl="0">
              <a:buNone/>
              <a:defRPr sz="1200" b="0" i="0" spc="30" baseline="0">
                <a:solidFill>
                  <a:schemeClr val="tx1"/>
                </a:solidFill>
                <a:latin typeface="Ventura Medium" panose="020B0503030300000000" pitchFamily="34" charset="0"/>
              </a:defRPr>
            </a:lvl1pPr>
          </a:lstStyle>
          <a:p>
            <a:pPr lvl="0"/>
            <a:r>
              <a:rPr lang="en-US"/>
              <a:t>CLICK TO ADD CATEGORY, REGION, VERTICAL, ETC</a:t>
            </a:r>
          </a:p>
        </p:txBody>
      </p:sp>
      <p:sp>
        <p:nvSpPr>
          <p:cNvPr id="8" name="Text Placeholder 3">
            <a:extLst>
              <a:ext uri="{FF2B5EF4-FFF2-40B4-BE49-F238E27FC236}">
                <a16:creationId xmlns:a16="http://schemas.microsoft.com/office/drawing/2014/main" id="{778768C3-3679-3286-9F7B-1A89582AE01D}"/>
              </a:ext>
            </a:extLst>
          </p:cNvPr>
          <p:cNvSpPr>
            <a:spLocks noGrp="1"/>
          </p:cNvSpPr>
          <p:nvPr>
            <p:ph type="body" sz="quarter" idx="14" hasCustomPrompt="1"/>
          </p:nvPr>
        </p:nvSpPr>
        <p:spPr>
          <a:xfrm>
            <a:off x="685800" y="1950722"/>
            <a:ext cx="10820400" cy="474918"/>
          </a:xfrm>
          <a:prstGeom prst="rect">
            <a:avLst/>
          </a:prstGeom>
        </p:spPr>
        <p:txBody>
          <a:bodyPr lIns="0" tIns="0" rIns="0" bIns="0"/>
          <a:lstStyle>
            <a:lvl1pPr marL="0" indent="0" algn="ctr" rtl="0">
              <a:buNone/>
              <a:defRPr sz="1800" b="0" i="0">
                <a:solidFill>
                  <a:schemeClr val="tx1"/>
                </a:solidFill>
                <a:latin typeface="+mn-lt"/>
              </a:defRPr>
            </a:lvl1pPr>
            <a:lvl2pPr marL="234950" indent="0">
              <a:buNone/>
              <a:defRPr sz="1800"/>
            </a:lvl2pPr>
            <a:lvl3pPr marL="415925" indent="0">
              <a:buNone/>
              <a:defRPr sz="1800"/>
            </a:lvl3pPr>
            <a:lvl4pPr marL="17462" indent="0">
              <a:buNone/>
              <a:defRPr sz="1800"/>
            </a:lvl4pPr>
            <a:lvl5pPr marL="17462" indent="0">
              <a:buNone/>
              <a:defRPr sz="1800"/>
            </a:lvl5pPr>
          </a:lstStyle>
          <a:p>
            <a:pPr lvl="0"/>
            <a:r>
              <a:rPr lang="en-US"/>
              <a:t>Click add subhead here.</a:t>
            </a:r>
          </a:p>
        </p:txBody>
      </p:sp>
      <p:pic>
        <p:nvPicPr>
          <p:cNvPr id="2" name="Picture 1">
            <a:extLst>
              <a:ext uri="{FF2B5EF4-FFF2-40B4-BE49-F238E27FC236}">
                <a16:creationId xmlns:a16="http://schemas.microsoft.com/office/drawing/2014/main" id="{53D20AE0-8524-C590-4ECF-B4F5D3E19457}"/>
              </a:ext>
            </a:extLst>
          </p:cNvPr>
          <p:cNvPicPr>
            <a:picLocks noChangeAspect="1"/>
          </p:cNvPicPr>
          <p:nvPr userDrawn="1"/>
        </p:nvPicPr>
        <p:blipFill>
          <a:blip r:embed="rId5"/>
          <a:srcRect/>
          <a:stretch/>
        </p:blipFill>
        <p:spPr>
          <a:xfrm>
            <a:off x="409294" y="6322616"/>
            <a:ext cx="1593850" cy="167773"/>
          </a:xfrm>
          <a:prstGeom prst="rect">
            <a:avLst/>
          </a:prstGeom>
        </p:spPr>
      </p:pic>
    </p:spTree>
    <p:extLst>
      <p:ext uri="{BB962C8B-B14F-4D97-AF65-F5344CB8AC3E}">
        <p14:creationId xmlns:p14="http://schemas.microsoft.com/office/powerpoint/2010/main" val="1376163384"/>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LARGE TEXT STATEMENT WHIT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413AED4-51E5-7437-01CF-6C0FCCE5637F}"/>
              </a:ext>
            </a:extLst>
          </p:cNvPr>
          <p:cNvGraphicFramePr>
            <a:graphicFrameLocks noChangeAspect="1"/>
          </p:cNvGraphicFramePr>
          <p:nvPr userDrawn="1">
            <p:custDataLst>
              <p:tags r:id="rId1"/>
            </p:custDataLst>
            <p:extLst>
              <p:ext uri="{D42A27DB-BD31-4B8C-83A1-F6EECF244321}">
                <p14:modId xmlns:p14="http://schemas.microsoft.com/office/powerpoint/2010/main" val="1091537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3413AED4-51E5-7437-01CF-6C0FCCE563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7E5EC6D-A30B-4A3A-2BD9-BF63083135CD}"/>
              </a:ext>
            </a:extLst>
          </p:cNvPr>
          <p:cNvSpPr>
            <a:spLocks noGrp="1"/>
          </p:cNvSpPr>
          <p:nvPr>
            <p:ph type="title" hasCustomPrompt="1"/>
          </p:nvPr>
        </p:nvSpPr>
        <p:spPr>
          <a:xfrm>
            <a:off x="432122" y="1900158"/>
            <a:ext cx="5402580" cy="3057684"/>
          </a:xfrm>
          <a:prstGeom prst="rect">
            <a:avLst/>
          </a:prstGeom>
        </p:spPr>
        <p:txBody>
          <a:bodyPr vert="horz" lIns="0" tIns="0" rIns="0" bIns="0"/>
          <a:lstStyle>
            <a:lvl1pPr rtl="0">
              <a:defRPr sz="7200" b="0" i="0">
                <a:solidFill>
                  <a:schemeClr val="tx1"/>
                </a:solidFill>
                <a:latin typeface="+mn-lt"/>
              </a:defRPr>
            </a:lvl1pPr>
          </a:lstStyle>
          <a:p>
            <a:r>
              <a:rPr lang="en-US"/>
              <a:t>This is a statement slide</a:t>
            </a:r>
          </a:p>
        </p:txBody>
      </p:sp>
      <p:cxnSp>
        <p:nvCxnSpPr>
          <p:cNvPr id="2" name="Straight Connector 1">
            <a:extLst>
              <a:ext uri="{FF2B5EF4-FFF2-40B4-BE49-F238E27FC236}">
                <a16:creationId xmlns:a16="http://schemas.microsoft.com/office/drawing/2014/main" id="{AB63F1BE-CD1A-080F-72C0-2A9845991B37}"/>
              </a:ext>
            </a:extLst>
          </p:cNvPr>
          <p:cNvCxnSpPr>
            <a:cxnSpLocks/>
          </p:cNvCxnSpPr>
          <p:nvPr userDrawn="1"/>
        </p:nvCxnSpPr>
        <p:spPr>
          <a:xfrm>
            <a:off x="6119446" y="1312985"/>
            <a:ext cx="0" cy="4595446"/>
          </a:xfrm>
          <a:prstGeom prst="line">
            <a:avLst/>
          </a:prstGeom>
          <a:ln w="25400" cap="rnd">
            <a:solidFill>
              <a:schemeClr val="bg2"/>
            </a:solidFill>
            <a:prstDash val="solid"/>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BF18B60-857E-2EF2-064C-13E10AF8D09D}"/>
              </a:ext>
            </a:extLst>
          </p:cNvPr>
          <p:cNvPicPr>
            <a:picLocks noChangeAspect="1"/>
          </p:cNvPicPr>
          <p:nvPr userDrawn="1"/>
        </p:nvPicPr>
        <p:blipFill>
          <a:blip r:embed="rId5"/>
          <a:srcRect/>
          <a:stretch/>
        </p:blipFill>
        <p:spPr>
          <a:xfrm>
            <a:off x="409294" y="6322616"/>
            <a:ext cx="1593850" cy="167773"/>
          </a:xfrm>
          <a:prstGeom prst="rect">
            <a:avLst/>
          </a:prstGeom>
        </p:spPr>
      </p:pic>
    </p:spTree>
    <p:extLst>
      <p:ext uri="{BB962C8B-B14F-4D97-AF65-F5344CB8AC3E}">
        <p14:creationId xmlns:p14="http://schemas.microsoft.com/office/powerpoint/2010/main" val="3239210025"/>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LARGE TEXT STATEMENT TTD BLUE">
    <p:bg>
      <p:bgPr>
        <a:solidFill>
          <a:schemeClr val="accent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16A67B1-B161-BAD9-934A-29870F8ECBF3}"/>
              </a:ext>
            </a:extLst>
          </p:cNvPr>
          <p:cNvGraphicFramePr>
            <a:graphicFrameLocks noChangeAspect="1"/>
          </p:cNvGraphicFramePr>
          <p:nvPr userDrawn="1">
            <p:custDataLst>
              <p:tags r:id="rId1"/>
            </p:custDataLst>
            <p:extLst>
              <p:ext uri="{D42A27DB-BD31-4B8C-83A1-F6EECF244321}">
                <p14:modId xmlns:p14="http://schemas.microsoft.com/office/powerpoint/2010/main" val="515824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A16A67B1-B161-BAD9-934A-29870F8ECB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7E5EC6D-A30B-4A3A-2BD9-BF63083135CD}"/>
              </a:ext>
            </a:extLst>
          </p:cNvPr>
          <p:cNvSpPr>
            <a:spLocks noGrp="1"/>
          </p:cNvSpPr>
          <p:nvPr>
            <p:ph type="title" hasCustomPrompt="1"/>
          </p:nvPr>
        </p:nvSpPr>
        <p:spPr>
          <a:xfrm>
            <a:off x="432122" y="1900158"/>
            <a:ext cx="5402580" cy="3057684"/>
          </a:xfrm>
          <a:prstGeom prst="rect">
            <a:avLst/>
          </a:prstGeom>
        </p:spPr>
        <p:txBody>
          <a:bodyPr vert="horz" lIns="0" tIns="0" rIns="0" bIns="0"/>
          <a:lstStyle>
            <a:lvl1pPr rtl="0">
              <a:defRPr sz="7200" b="0" i="0">
                <a:solidFill>
                  <a:schemeClr val="bg1"/>
                </a:solidFill>
                <a:latin typeface="+mn-lt"/>
              </a:defRPr>
            </a:lvl1pPr>
          </a:lstStyle>
          <a:p>
            <a:r>
              <a:rPr lang="en-US"/>
              <a:t>This is a statement slide</a:t>
            </a:r>
          </a:p>
        </p:txBody>
      </p:sp>
      <p:pic>
        <p:nvPicPr>
          <p:cNvPr id="4" name="Picture 3">
            <a:extLst>
              <a:ext uri="{FF2B5EF4-FFF2-40B4-BE49-F238E27FC236}">
                <a16:creationId xmlns:a16="http://schemas.microsoft.com/office/drawing/2014/main" id="{815C9FEB-00CA-A235-1F6C-F229036E4FDF}"/>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3327466041"/>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LARGE TEXT STATEMENT MIDNIGHT">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0543EEF-DDD1-0C93-BC7A-BA0F9CADE46F}"/>
              </a:ext>
            </a:extLst>
          </p:cNvPr>
          <p:cNvGraphicFramePr>
            <a:graphicFrameLocks noChangeAspect="1"/>
          </p:cNvGraphicFramePr>
          <p:nvPr userDrawn="1">
            <p:custDataLst>
              <p:tags r:id="rId1"/>
            </p:custDataLst>
            <p:extLst>
              <p:ext uri="{D42A27DB-BD31-4B8C-83A1-F6EECF244321}">
                <p14:modId xmlns:p14="http://schemas.microsoft.com/office/powerpoint/2010/main" val="424310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00543EEF-DDD1-0C93-BC7A-BA0F9CADE4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7E5EC6D-A30B-4A3A-2BD9-BF63083135CD}"/>
              </a:ext>
            </a:extLst>
          </p:cNvPr>
          <p:cNvSpPr>
            <a:spLocks noGrp="1"/>
          </p:cNvSpPr>
          <p:nvPr>
            <p:ph type="title" hasCustomPrompt="1"/>
          </p:nvPr>
        </p:nvSpPr>
        <p:spPr>
          <a:xfrm>
            <a:off x="432122" y="1900158"/>
            <a:ext cx="5402580" cy="3057684"/>
          </a:xfrm>
          <a:prstGeom prst="rect">
            <a:avLst/>
          </a:prstGeom>
        </p:spPr>
        <p:txBody>
          <a:bodyPr vert="horz" lIns="0" tIns="0" rIns="0" bIns="0"/>
          <a:lstStyle>
            <a:lvl1pPr rtl="0">
              <a:defRPr sz="7200" b="0" i="0">
                <a:solidFill>
                  <a:schemeClr val="bg1"/>
                </a:solidFill>
                <a:latin typeface="+mn-lt"/>
              </a:defRPr>
            </a:lvl1pPr>
          </a:lstStyle>
          <a:p>
            <a:r>
              <a:rPr lang="en-US"/>
              <a:t>This is a statement slide</a:t>
            </a:r>
          </a:p>
        </p:txBody>
      </p:sp>
      <p:pic>
        <p:nvPicPr>
          <p:cNvPr id="4" name="Picture 3">
            <a:extLst>
              <a:ext uri="{FF2B5EF4-FFF2-40B4-BE49-F238E27FC236}">
                <a16:creationId xmlns:a16="http://schemas.microsoft.com/office/drawing/2014/main" id="{815C9FEB-00CA-A235-1F6C-F229036E4FDF}"/>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548476356"/>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LARGE TEXT STATEMENT PURPLE">
    <p:bg>
      <p:bgPr>
        <a:solidFill>
          <a:schemeClr val="accent3"/>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7C5EFFA-3059-A10F-D52B-154DC3012848}"/>
              </a:ext>
            </a:extLst>
          </p:cNvPr>
          <p:cNvGraphicFramePr>
            <a:graphicFrameLocks noChangeAspect="1"/>
          </p:cNvGraphicFramePr>
          <p:nvPr userDrawn="1">
            <p:custDataLst>
              <p:tags r:id="rId1"/>
            </p:custDataLst>
            <p:extLst>
              <p:ext uri="{D42A27DB-BD31-4B8C-83A1-F6EECF244321}">
                <p14:modId xmlns:p14="http://schemas.microsoft.com/office/powerpoint/2010/main" val="3057342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77C5EFFA-3059-A10F-D52B-154DC30128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7E5EC6D-A30B-4A3A-2BD9-BF63083135CD}"/>
              </a:ext>
            </a:extLst>
          </p:cNvPr>
          <p:cNvSpPr>
            <a:spLocks noGrp="1"/>
          </p:cNvSpPr>
          <p:nvPr>
            <p:ph type="title" hasCustomPrompt="1"/>
          </p:nvPr>
        </p:nvSpPr>
        <p:spPr>
          <a:xfrm>
            <a:off x="432122" y="1900158"/>
            <a:ext cx="5402580" cy="3057684"/>
          </a:xfrm>
          <a:prstGeom prst="rect">
            <a:avLst/>
          </a:prstGeom>
        </p:spPr>
        <p:txBody>
          <a:bodyPr vert="horz" lIns="0" tIns="0" rIns="0" bIns="0"/>
          <a:lstStyle>
            <a:lvl1pPr rtl="0">
              <a:defRPr sz="7200" b="0" i="0">
                <a:solidFill>
                  <a:schemeClr val="bg1"/>
                </a:solidFill>
                <a:latin typeface="+mn-lt"/>
              </a:defRPr>
            </a:lvl1pPr>
          </a:lstStyle>
          <a:p>
            <a:r>
              <a:rPr lang="en-US"/>
              <a:t>This is a statement slide</a:t>
            </a:r>
          </a:p>
        </p:txBody>
      </p:sp>
      <p:pic>
        <p:nvPicPr>
          <p:cNvPr id="4" name="Picture 3">
            <a:extLst>
              <a:ext uri="{FF2B5EF4-FFF2-40B4-BE49-F238E27FC236}">
                <a16:creationId xmlns:a16="http://schemas.microsoft.com/office/drawing/2014/main" id="{815C9FEB-00CA-A235-1F6C-F229036E4FDF}"/>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242864102"/>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LARGE TEXT STATEMENT GREEN">
    <p:bg>
      <p:bgPr>
        <a:solidFill>
          <a:schemeClr val="accent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FF79BD7-98DC-3904-5154-655D73578866}"/>
              </a:ext>
            </a:extLst>
          </p:cNvPr>
          <p:cNvGraphicFramePr>
            <a:graphicFrameLocks noChangeAspect="1"/>
          </p:cNvGraphicFramePr>
          <p:nvPr userDrawn="1">
            <p:custDataLst>
              <p:tags r:id="rId1"/>
            </p:custDataLst>
            <p:extLst>
              <p:ext uri="{D42A27DB-BD31-4B8C-83A1-F6EECF244321}">
                <p14:modId xmlns:p14="http://schemas.microsoft.com/office/powerpoint/2010/main" val="2290975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9FF79BD7-98DC-3904-5154-655D735788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7E5EC6D-A30B-4A3A-2BD9-BF63083135CD}"/>
              </a:ext>
            </a:extLst>
          </p:cNvPr>
          <p:cNvSpPr>
            <a:spLocks noGrp="1"/>
          </p:cNvSpPr>
          <p:nvPr>
            <p:ph type="title" hasCustomPrompt="1"/>
          </p:nvPr>
        </p:nvSpPr>
        <p:spPr>
          <a:xfrm>
            <a:off x="432122" y="1900158"/>
            <a:ext cx="5402580" cy="3057684"/>
          </a:xfrm>
          <a:prstGeom prst="rect">
            <a:avLst/>
          </a:prstGeom>
        </p:spPr>
        <p:txBody>
          <a:bodyPr vert="horz" lIns="0" tIns="0" rIns="0" bIns="0"/>
          <a:lstStyle>
            <a:lvl1pPr rtl="0">
              <a:defRPr sz="7200" b="0" i="0">
                <a:solidFill>
                  <a:schemeClr val="bg1"/>
                </a:solidFill>
                <a:latin typeface="+mn-lt"/>
              </a:defRPr>
            </a:lvl1pPr>
          </a:lstStyle>
          <a:p>
            <a:r>
              <a:rPr lang="en-US"/>
              <a:t>This is a statement slide</a:t>
            </a:r>
          </a:p>
        </p:txBody>
      </p:sp>
      <p:pic>
        <p:nvPicPr>
          <p:cNvPr id="4" name="Picture 3">
            <a:extLst>
              <a:ext uri="{FF2B5EF4-FFF2-40B4-BE49-F238E27FC236}">
                <a16:creationId xmlns:a16="http://schemas.microsoft.com/office/drawing/2014/main" id="{815C9FEB-00CA-A235-1F6C-F229036E4FDF}"/>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2084625397"/>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LARGE TEXT STATEMENT MISTY">
    <p:bg>
      <p:bgPr>
        <a:solidFill>
          <a:schemeClr val="bg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74A70F4-D0AA-7577-4366-16C865A34963}"/>
              </a:ext>
            </a:extLst>
          </p:cNvPr>
          <p:cNvGraphicFramePr>
            <a:graphicFrameLocks noChangeAspect="1"/>
          </p:cNvGraphicFramePr>
          <p:nvPr userDrawn="1">
            <p:custDataLst>
              <p:tags r:id="rId1"/>
            </p:custDataLst>
            <p:extLst>
              <p:ext uri="{D42A27DB-BD31-4B8C-83A1-F6EECF244321}">
                <p14:modId xmlns:p14="http://schemas.microsoft.com/office/powerpoint/2010/main" val="1670724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974A70F4-D0AA-7577-4366-16C865A349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7E5EC6D-A30B-4A3A-2BD9-BF63083135CD}"/>
              </a:ext>
            </a:extLst>
          </p:cNvPr>
          <p:cNvSpPr>
            <a:spLocks noGrp="1"/>
          </p:cNvSpPr>
          <p:nvPr>
            <p:ph type="title" hasCustomPrompt="1"/>
          </p:nvPr>
        </p:nvSpPr>
        <p:spPr>
          <a:xfrm>
            <a:off x="432122" y="1900158"/>
            <a:ext cx="5402580" cy="3057684"/>
          </a:xfrm>
          <a:prstGeom prst="rect">
            <a:avLst/>
          </a:prstGeom>
        </p:spPr>
        <p:txBody>
          <a:bodyPr vert="horz" lIns="0" tIns="0" rIns="0" bIns="0"/>
          <a:lstStyle>
            <a:lvl1pPr rtl="0">
              <a:defRPr sz="7200" b="0" i="0">
                <a:solidFill>
                  <a:schemeClr val="tx2"/>
                </a:solidFill>
                <a:latin typeface="+mn-lt"/>
              </a:defRPr>
            </a:lvl1pPr>
          </a:lstStyle>
          <a:p>
            <a:r>
              <a:rPr lang="en-US"/>
              <a:t>This is a statement slide</a:t>
            </a:r>
          </a:p>
        </p:txBody>
      </p:sp>
      <p:pic>
        <p:nvPicPr>
          <p:cNvPr id="2" name="Picture 1">
            <a:extLst>
              <a:ext uri="{FF2B5EF4-FFF2-40B4-BE49-F238E27FC236}">
                <a16:creationId xmlns:a16="http://schemas.microsoft.com/office/drawing/2014/main" id="{878236F3-9ADB-F2FD-354B-98E9009218FB}"/>
              </a:ext>
            </a:extLst>
          </p:cNvPr>
          <p:cNvPicPr>
            <a:picLocks noChangeAspect="1"/>
          </p:cNvPicPr>
          <p:nvPr userDrawn="1"/>
        </p:nvPicPr>
        <p:blipFill>
          <a:blip r:embed="rId5"/>
          <a:srcRect/>
          <a:stretch/>
        </p:blipFill>
        <p:spPr>
          <a:xfrm>
            <a:off x="409297" y="6322616"/>
            <a:ext cx="1593843" cy="167772"/>
          </a:xfrm>
          <a:prstGeom prst="rect">
            <a:avLst/>
          </a:prstGeom>
        </p:spPr>
      </p:pic>
    </p:spTree>
    <p:extLst>
      <p:ext uri="{BB962C8B-B14F-4D97-AF65-F5344CB8AC3E}">
        <p14:creationId xmlns:p14="http://schemas.microsoft.com/office/powerpoint/2010/main" val="4042999328"/>
      </p:ext>
    </p:extLst>
  </p:cSld>
  <p:clrMapOvr>
    <a:masterClrMapping/>
  </p:clrMapOvr>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FINITE SCATTER COVER DIVIDER">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2B2D648-67BB-9F9B-AB47-E13992D41B73}"/>
              </a:ext>
            </a:extLst>
          </p:cNvPr>
          <p:cNvGraphicFramePr>
            <a:graphicFrameLocks noChangeAspect="1"/>
          </p:cNvGraphicFramePr>
          <p:nvPr userDrawn="1">
            <p:custDataLst>
              <p:tags r:id="rId1"/>
            </p:custDataLst>
            <p:extLst>
              <p:ext uri="{D42A27DB-BD31-4B8C-83A1-F6EECF244321}">
                <p14:modId xmlns:p14="http://schemas.microsoft.com/office/powerpoint/2010/main" val="3284977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3" name="think-cell data - do not delete" hidden="1">
                        <a:extLst>
                          <a:ext uri="{FF2B5EF4-FFF2-40B4-BE49-F238E27FC236}">
                            <a16:creationId xmlns:a16="http://schemas.microsoft.com/office/drawing/2014/main" id="{82B2D648-67BB-9F9B-AB47-E13992D41B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10">
            <a:extLst>
              <a:ext uri="{FF2B5EF4-FFF2-40B4-BE49-F238E27FC236}">
                <a16:creationId xmlns:a16="http://schemas.microsoft.com/office/drawing/2014/main" id="{96F158C5-C8CE-0285-E578-5533FD715D24}"/>
              </a:ext>
            </a:extLst>
          </p:cNvPr>
          <p:cNvSpPr>
            <a:spLocks noGrp="1"/>
          </p:cNvSpPr>
          <p:nvPr>
            <p:ph type="pic" sz="quarter" idx="10" hasCustomPrompt="1"/>
          </p:nvPr>
        </p:nvSpPr>
        <p:spPr>
          <a:xfrm>
            <a:off x="5029200" y="0"/>
            <a:ext cx="2781300" cy="2325370"/>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16" name="Picture Placeholder 10">
            <a:extLst>
              <a:ext uri="{FF2B5EF4-FFF2-40B4-BE49-F238E27FC236}">
                <a16:creationId xmlns:a16="http://schemas.microsoft.com/office/drawing/2014/main" id="{2CA14898-1F93-5E3E-8176-3C7C3F731E5B}"/>
              </a:ext>
            </a:extLst>
          </p:cNvPr>
          <p:cNvSpPr>
            <a:spLocks noGrp="1"/>
          </p:cNvSpPr>
          <p:nvPr>
            <p:ph type="pic" sz="quarter" idx="11" hasCustomPrompt="1"/>
          </p:nvPr>
        </p:nvSpPr>
        <p:spPr>
          <a:xfrm>
            <a:off x="9677400" y="1493640"/>
            <a:ext cx="2171700" cy="2569976"/>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17" name="Picture Placeholder 10">
            <a:extLst>
              <a:ext uri="{FF2B5EF4-FFF2-40B4-BE49-F238E27FC236}">
                <a16:creationId xmlns:a16="http://schemas.microsoft.com/office/drawing/2014/main" id="{D33BE479-7C48-B9E2-58F4-D49E819C5F05}"/>
              </a:ext>
            </a:extLst>
          </p:cNvPr>
          <p:cNvSpPr>
            <a:spLocks noGrp="1"/>
          </p:cNvSpPr>
          <p:nvPr>
            <p:ph type="pic" sz="quarter" idx="12" hasCustomPrompt="1"/>
          </p:nvPr>
        </p:nvSpPr>
        <p:spPr>
          <a:xfrm>
            <a:off x="8763000" y="4892070"/>
            <a:ext cx="1866900" cy="1432530"/>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18" name="Picture Placeholder 10">
            <a:extLst>
              <a:ext uri="{FF2B5EF4-FFF2-40B4-BE49-F238E27FC236}">
                <a16:creationId xmlns:a16="http://schemas.microsoft.com/office/drawing/2014/main" id="{49587DE9-B5DD-A24E-D27D-64463541A1AA}"/>
              </a:ext>
            </a:extLst>
          </p:cNvPr>
          <p:cNvSpPr>
            <a:spLocks noGrp="1"/>
          </p:cNvSpPr>
          <p:nvPr>
            <p:ph type="pic" sz="quarter" idx="13" hasCustomPrompt="1"/>
          </p:nvPr>
        </p:nvSpPr>
        <p:spPr>
          <a:xfrm>
            <a:off x="3162300" y="5344348"/>
            <a:ext cx="3710940" cy="1513652"/>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21" name="Title 20">
            <a:extLst>
              <a:ext uri="{FF2B5EF4-FFF2-40B4-BE49-F238E27FC236}">
                <a16:creationId xmlns:a16="http://schemas.microsoft.com/office/drawing/2014/main" id="{08063CAA-6840-E9F4-F3D9-D421B2474747}"/>
              </a:ext>
            </a:extLst>
          </p:cNvPr>
          <p:cNvSpPr>
            <a:spLocks noGrp="1"/>
          </p:cNvSpPr>
          <p:nvPr>
            <p:ph type="title" hasCustomPrompt="1"/>
          </p:nvPr>
        </p:nvSpPr>
        <p:spPr>
          <a:xfrm>
            <a:off x="419100" y="2777648"/>
            <a:ext cx="7505700" cy="2114422"/>
          </a:xfrm>
          <a:prstGeom prst="rect">
            <a:avLst/>
          </a:prstGeom>
        </p:spPr>
        <p:txBody>
          <a:bodyPr vert="horz" lIns="0" tIns="0" rIns="0" bIns="0" anchor="ctr"/>
          <a:lstStyle>
            <a:lvl1pPr rtl="0">
              <a:lnSpc>
                <a:spcPct val="80000"/>
              </a:lnSpc>
              <a:defRPr sz="7500" b="0" i="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5155570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BLEED IMAGE - TITL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2C071A1-7539-2A98-685C-8AE5E342EF79}"/>
              </a:ext>
            </a:extLst>
          </p:cNvPr>
          <p:cNvGraphicFramePr>
            <a:graphicFrameLocks noChangeAspect="1"/>
          </p:cNvGraphicFramePr>
          <p:nvPr userDrawn="1">
            <p:custDataLst>
              <p:tags r:id="rId1"/>
            </p:custDataLst>
            <p:extLst>
              <p:ext uri="{D42A27DB-BD31-4B8C-83A1-F6EECF244321}">
                <p14:modId xmlns:p14="http://schemas.microsoft.com/office/powerpoint/2010/main" val="3552458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5" progId="TCLayout.ActiveDocument.1">
                  <p:embed/>
                </p:oleObj>
              </mc:Choice>
              <mc:Fallback>
                <p:oleObj name="think-cell Folie" r:id="rId3" imgW="306" imgH="305" progId="TCLayout.ActiveDocument.1">
                  <p:embed/>
                  <p:pic>
                    <p:nvPicPr>
                      <p:cNvPr id="4" name="think-cell data - do not delete" hidden="1">
                        <a:extLst>
                          <a:ext uri="{FF2B5EF4-FFF2-40B4-BE49-F238E27FC236}">
                            <a16:creationId xmlns:a16="http://schemas.microsoft.com/office/drawing/2014/main" id="{92C071A1-7539-2A98-685C-8AE5E342EF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10">
            <a:extLst>
              <a:ext uri="{FF2B5EF4-FFF2-40B4-BE49-F238E27FC236}">
                <a16:creationId xmlns:a16="http://schemas.microsoft.com/office/drawing/2014/main" id="{96F158C5-C8CE-0285-E578-5533FD715D24}"/>
              </a:ext>
            </a:extLst>
          </p:cNvPr>
          <p:cNvSpPr>
            <a:spLocks noGrp="1"/>
          </p:cNvSpPr>
          <p:nvPr>
            <p:ph type="pic" sz="quarter" idx="10" hasCustomPrompt="1"/>
          </p:nvPr>
        </p:nvSpPr>
        <p:spPr>
          <a:xfrm>
            <a:off x="0" y="0"/>
            <a:ext cx="12192000" cy="6858000"/>
          </a:xfrm>
          <a:solidFill>
            <a:schemeClr val="bg1">
              <a:lumMod val="95000"/>
            </a:schemeClr>
          </a:solidFill>
        </p:spPr>
        <p:txBody>
          <a:bodyPr anchor="ctr"/>
          <a:lstStyle>
            <a:lvl1pPr marL="71437" indent="0" algn="ctr" rtl="0">
              <a:buNone/>
              <a:defRPr/>
            </a:lvl1pPr>
          </a:lstStyle>
          <a:p>
            <a:r>
              <a:rPr lang="en-US"/>
              <a:t>Click icon to add picture</a:t>
            </a:r>
          </a:p>
        </p:txBody>
      </p:sp>
      <p:sp>
        <p:nvSpPr>
          <p:cNvPr id="21" name="Title 20">
            <a:extLst>
              <a:ext uri="{FF2B5EF4-FFF2-40B4-BE49-F238E27FC236}">
                <a16:creationId xmlns:a16="http://schemas.microsoft.com/office/drawing/2014/main" id="{08063CAA-6840-E9F4-F3D9-D421B2474747}"/>
              </a:ext>
            </a:extLst>
          </p:cNvPr>
          <p:cNvSpPr>
            <a:spLocks noGrp="1"/>
          </p:cNvSpPr>
          <p:nvPr>
            <p:ph type="title" hasCustomPrompt="1"/>
          </p:nvPr>
        </p:nvSpPr>
        <p:spPr>
          <a:xfrm>
            <a:off x="419100" y="2777648"/>
            <a:ext cx="7505700" cy="2114422"/>
          </a:xfrm>
          <a:prstGeom prst="rect">
            <a:avLst/>
          </a:prstGeom>
        </p:spPr>
        <p:txBody>
          <a:bodyPr vert="horz" lIns="0" tIns="0" rIns="0" bIns="0" anchor="ctr"/>
          <a:lstStyle>
            <a:lvl1pPr rtl="0">
              <a:lnSpc>
                <a:spcPct val="80000"/>
              </a:lnSpc>
              <a:defRPr sz="7500" b="0" i="0">
                <a:solidFill>
                  <a:schemeClr val="tx1"/>
                </a:solidFill>
                <a:latin typeface="+mn-lt"/>
              </a:defRPr>
            </a:lvl1pPr>
          </a:lstStyle>
          <a:p>
            <a:r>
              <a:rPr lang="en-US"/>
              <a:t>Click to edit Master title style</a:t>
            </a:r>
          </a:p>
        </p:txBody>
      </p:sp>
      <p:pic>
        <p:nvPicPr>
          <p:cNvPr id="2" name="Picture 1">
            <a:extLst>
              <a:ext uri="{FF2B5EF4-FFF2-40B4-BE49-F238E27FC236}">
                <a16:creationId xmlns:a16="http://schemas.microsoft.com/office/drawing/2014/main" id="{C4E9BD4B-A5D0-3166-EDC9-20255077C085}"/>
              </a:ext>
            </a:extLst>
          </p:cNvPr>
          <p:cNvPicPr>
            <a:picLocks noChangeAspect="1"/>
          </p:cNvPicPr>
          <p:nvPr userDrawn="1"/>
        </p:nvPicPr>
        <p:blipFill>
          <a:blip r:embed="rId5"/>
          <a:srcRect/>
          <a:stretch/>
        </p:blipFill>
        <p:spPr>
          <a:xfrm>
            <a:off x="409297" y="6322616"/>
            <a:ext cx="1593843" cy="167773"/>
          </a:xfrm>
          <a:prstGeom prst="rect">
            <a:avLst/>
          </a:prstGeom>
        </p:spPr>
      </p:pic>
    </p:spTree>
    <p:extLst>
      <p:ext uri="{BB962C8B-B14F-4D97-AF65-F5344CB8AC3E}">
        <p14:creationId xmlns:p14="http://schemas.microsoft.com/office/powerpoint/2010/main" val="19659038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4.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5.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63" Type="http://schemas.openxmlformats.org/officeDocument/2006/relationships/theme" Target="../theme/theme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8" Type="http://schemas.openxmlformats.org/officeDocument/2006/relationships/slideLayout" Target="../slideLayouts/slideLayout117.xml"/><Relationship Id="rId66" Type="http://schemas.openxmlformats.org/officeDocument/2006/relationships/image" Target="../media/image34.emf"/><Relationship Id="rId5" Type="http://schemas.openxmlformats.org/officeDocument/2006/relationships/slideLayout" Target="../slideLayouts/slideLayout64.xml"/><Relationship Id="rId61" Type="http://schemas.openxmlformats.org/officeDocument/2006/relationships/slideLayout" Target="../slideLayouts/slideLayout120.xml"/><Relationship Id="rId19" Type="http://schemas.openxmlformats.org/officeDocument/2006/relationships/slideLayout" Target="../slideLayouts/slideLayout7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slideLayout" Target="../slideLayouts/slideLayout115.xml"/><Relationship Id="rId64" Type="http://schemas.openxmlformats.org/officeDocument/2006/relationships/tags" Target="../tags/tag1.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59" Type="http://schemas.openxmlformats.org/officeDocument/2006/relationships/slideLayout" Target="../slideLayouts/slideLayout118.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62" Type="http://schemas.openxmlformats.org/officeDocument/2006/relationships/slideLayout" Target="../slideLayouts/slideLayout12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slideLayout" Target="../slideLayouts/slideLayout116.xml"/><Relationship Id="rId10" Type="http://schemas.openxmlformats.org/officeDocument/2006/relationships/slideLayout" Target="../slideLayouts/slideLayout69.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60" Type="http://schemas.openxmlformats.org/officeDocument/2006/relationships/slideLayout" Target="../slideLayouts/slideLayout119.xml"/><Relationship Id="rId65" Type="http://schemas.openxmlformats.org/officeDocument/2006/relationships/oleObject" Target="../embeddings/oleObject1.bin"/><Relationship Id="rId4" Type="http://schemas.openxmlformats.org/officeDocument/2006/relationships/slideLayout" Target="../slideLayouts/slideLayout63.xml"/><Relationship Id="rId9" Type="http://schemas.openxmlformats.org/officeDocument/2006/relationships/slideLayout" Target="../slideLayouts/slideLayout68.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9"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image" Target="../media/image38.png"/></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258.xml"/><Relationship Id="rId21" Type="http://schemas.openxmlformats.org/officeDocument/2006/relationships/slideLayout" Target="../slideLayouts/slideLayout162.xml"/><Relationship Id="rId42" Type="http://schemas.openxmlformats.org/officeDocument/2006/relationships/slideLayout" Target="../slideLayouts/slideLayout183.xml"/><Relationship Id="rId63" Type="http://schemas.openxmlformats.org/officeDocument/2006/relationships/slideLayout" Target="../slideLayouts/slideLayout204.xml"/><Relationship Id="rId84" Type="http://schemas.openxmlformats.org/officeDocument/2006/relationships/slideLayout" Target="../slideLayouts/slideLayout225.xml"/><Relationship Id="rId138" Type="http://schemas.openxmlformats.org/officeDocument/2006/relationships/oleObject" Target="../embeddings/oleObject62.bin"/><Relationship Id="rId107" Type="http://schemas.openxmlformats.org/officeDocument/2006/relationships/slideLayout" Target="../slideLayouts/slideLayout248.xml"/><Relationship Id="rId11" Type="http://schemas.openxmlformats.org/officeDocument/2006/relationships/slideLayout" Target="../slideLayouts/slideLayout152.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53" Type="http://schemas.openxmlformats.org/officeDocument/2006/relationships/slideLayout" Target="../slideLayouts/slideLayout194.xml"/><Relationship Id="rId58" Type="http://schemas.openxmlformats.org/officeDocument/2006/relationships/slideLayout" Target="../slideLayouts/slideLayout199.xml"/><Relationship Id="rId74" Type="http://schemas.openxmlformats.org/officeDocument/2006/relationships/slideLayout" Target="../slideLayouts/slideLayout215.xml"/><Relationship Id="rId79" Type="http://schemas.openxmlformats.org/officeDocument/2006/relationships/slideLayout" Target="../slideLayouts/slideLayout220.xml"/><Relationship Id="rId102" Type="http://schemas.openxmlformats.org/officeDocument/2006/relationships/slideLayout" Target="../slideLayouts/slideLayout243.xml"/><Relationship Id="rId123" Type="http://schemas.openxmlformats.org/officeDocument/2006/relationships/slideLayout" Target="../slideLayouts/slideLayout264.xml"/><Relationship Id="rId128" Type="http://schemas.openxmlformats.org/officeDocument/2006/relationships/slideLayout" Target="../slideLayouts/slideLayout269.xml"/><Relationship Id="rId5" Type="http://schemas.openxmlformats.org/officeDocument/2006/relationships/slideLayout" Target="../slideLayouts/slideLayout146.xml"/><Relationship Id="rId90" Type="http://schemas.openxmlformats.org/officeDocument/2006/relationships/slideLayout" Target="../slideLayouts/slideLayout231.xml"/><Relationship Id="rId95" Type="http://schemas.openxmlformats.org/officeDocument/2006/relationships/slideLayout" Target="../slideLayouts/slideLayout236.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43" Type="http://schemas.openxmlformats.org/officeDocument/2006/relationships/slideLayout" Target="../slideLayouts/slideLayout184.xml"/><Relationship Id="rId48" Type="http://schemas.openxmlformats.org/officeDocument/2006/relationships/slideLayout" Target="../slideLayouts/slideLayout189.xml"/><Relationship Id="rId64" Type="http://schemas.openxmlformats.org/officeDocument/2006/relationships/slideLayout" Target="../slideLayouts/slideLayout205.xml"/><Relationship Id="rId69" Type="http://schemas.openxmlformats.org/officeDocument/2006/relationships/slideLayout" Target="../slideLayouts/slideLayout210.xml"/><Relationship Id="rId113" Type="http://schemas.openxmlformats.org/officeDocument/2006/relationships/slideLayout" Target="../slideLayouts/slideLayout254.xml"/><Relationship Id="rId118" Type="http://schemas.openxmlformats.org/officeDocument/2006/relationships/slideLayout" Target="../slideLayouts/slideLayout259.xml"/><Relationship Id="rId134" Type="http://schemas.openxmlformats.org/officeDocument/2006/relationships/slideLayout" Target="../slideLayouts/slideLayout275.xml"/><Relationship Id="rId139" Type="http://schemas.openxmlformats.org/officeDocument/2006/relationships/image" Target="../media/image58.emf"/><Relationship Id="rId80" Type="http://schemas.openxmlformats.org/officeDocument/2006/relationships/slideLayout" Target="../slideLayouts/slideLayout221.xml"/><Relationship Id="rId85" Type="http://schemas.openxmlformats.org/officeDocument/2006/relationships/slideLayout" Target="../slideLayouts/slideLayout226.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59" Type="http://schemas.openxmlformats.org/officeDocument/2006/relationships/slideLayout" Target="../slideLayouts/slideLayout200.xml"/><Relationship Id="rId103" Type="http://schemas.openxmlformats.org/officeDocument/2006/relationships/slideLayout" Target="../slideLayouts/slideLayout244.xml"/><Relationship Id="rId108" Type="http://schemas.openxmlformats.org/officeDocument/2006/relationships/slideLayout" Target="../slideLayouts/slideLayout249.xml"/><Relationship Id="rId124" Type="http://schemas.openxmlformats.org/officeDocument/2006/relationships/slideLayout" Target="../slideLayouts/slideLayout265.xml"/><Relationship Id="rId129" Type="http://schemas.openxmlformats.org/officeDocument/2006/relationships/slideLayout" Target="../slideLayouts/slideLayout270.xml"/><Relationship Id="rId54" Type="http://schemas.openxmlformats.org/officeDocument/2006/relationships/slideLayout" Target="../slideLayouts/slideLayout195.xml"/><Relationship Id="rId70" Type="http://schemas.openxmlformats.org/officeDocument/2006/relationships/slideLayout" Target="../slideLayouts/slideLayout211.xml"/><Relationship Id="rId75" Type="http://schemas.openxmlformats.org/officeDocument/2006/relationships/slideLayout" Target="../slideLayouts/slideLayout216.xml"/><Relationship Id="rId91" Type="http://schemas.openxmlformats.org/officeDocument/2006/relationships/slideLayout" Target="../slideLayouts/slideLayout232.xml"/><Relationship Id="rId96" Type="http://schemas.openxmlformats.org/officeDocument/2006/relationships/slideLayout" Target="../slideLayouts/slideLayout237.xml"/><Relationship Id="rId140" Type="http://schemas.openxmlformats.org/officeDocument/2006/relationships/image" Target="../media/image59.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49" Type="http://schemas.openxmlformats.org/officeDocument/2006/relationships/slideLayout" Target="../slideLayouts/slideLayout190.xml"/><Relationship Id="rId114" Type="http://schemas.openxmlformats.org/officeDocument/2006/relationships/slideLayout" Target="../slideLayouts/slideLayout255.xml"/><Relationship Id="rId119" Type="http://schemas.openxmlformats.org/officeDocument/2006/relationships/slideLayout" Target="../slideLayouts/slideLayout260.xml"/><Relationship Id="rId44" Type="http://schemas.openxmlformats.org/officeDocument/2006/relationships/slideLayout" Target="../slideLayouts/slideLayout185.xml"/><Relationship Id="rId60" Type="http://schemas.openxmlformats.org/officeDocument/2006/relationships/slideLayout" Target="../slideLayouts/slideLayout201.xml"/><Relationship Id="rId65" Type="http://schemas.openxmlformats.org/officeDocument/2006/relationships/slideLayout" Target="../slideLayouts/slideLayout206.xml"/><Relationship Id="rId81" Type="http://schemas.openxmlformats.org/officeDocument/2006/relationships/slideLayout" Target="../slideLayouts/slideLayout222.xml"/><Relationship Id="rId86" Type="http://schemas.openxmlformats.org/officeDocument/2006/relationships/slideLayout" Target="../slideLayouts/slideLayout227.xml"/><Relationship Id="rId130" Type="http://schemas.openxmlformats.org/officeDocument/2006/relationships/slideLayout" Target="../slideLayouts/slideLayout271.xml"/><Relationship Id="rId135" Type="http://schemas.openxmlformats.org/officeDocument/2006/relationships/theme" Target="../theme/theme4.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9" Type="http://schemas.openxmlformats.org/officeDocument/2006/relationships/slideLayout" Target="../slideLayouts/slideLayout180.xml"/><Relationship Id="rId109" Type="http://schemas.openxmlformats.org/officeDocument/2006/relationships/slideLayout" Target="../slideLayouts/slideLayout250.xml"/><Relationship Id="rId34" Type="http://schemas.openxmlformats.org/officeDocument/2006/relationships/slideLayout" Target="../slideLayouts/slideLayout175.xml"/><Relationship Id="rId50" Type="http://schemas.openxmlformats.org/officeDocument/2006/relationships/slideLayout" Target="../slideLayouts/slideLayout191.xml"/><Relationship Id="rId55" Type="http://schemas.openxmlformats.org/officeDocument/2006/relationships/slideLayout" Target="../slideLayouts/slideLayout196.xml"/><Relationship Id="rId76" Type="http://schemas.openxmlformats.org/officeDocument/2006/relationships/slideLayout" Target="../slideLayouts/slideLayout217.xml"/><Relationship Id="rId97" Type="http://schemas.openxmlformats.org/officeDocument/2006/relationships/slideLayout" Target="../slideLayouts/slideLayout238.xml"/><Relationship Id="rId104" Type="http://schemas.openxmlformats.org/officeDocument/2006/relationships/slideLayout" Target="../slideLayouts/slideLayout245.xml"/><Relationship Id="rId120" Type="http://schemas.openxmlformats.org/officeDocument/2006/relationships/slideLayout" Target="../slideLayouts/slideLayout261.xml"/><Relationship Id="rId125" Type="http://schemas.openxmlformats.org/officeDocument/2006/relationships/slideLayout" Target="../slideLayouts/slideLayout266.xml"/><Relationship Id="rId141" Type="http://schemas.openxmlformats.org/officeDocument/2006/relationships/image" Target="../media/image60.svg"/><Relationship Id="rId7" Type="http://schemas.openxmlformats.org/officeDocument/2006/relationships/slideLayout" Target="../slideLayouts/slideLayout148.xml"/><Relationship Id="rId71" Type="http://schemas.openxmlformats.org/officeDocument/2006/relationships/slideLayout" Target="../slideLayouts/slideLayout212.xml"/><Relationship Id="rId92" Type="http://schemas.openxmlformats.org/officeDocument/2006/relationships/slideLayout" Target="../slideLayouts/slideLayout233.xml"/><Relationship Id="rId2" Type="http://schemas.openxmlformats.org/officeDocument/2006/relationships/slideLayout" Target="../slideLayouts/slideLayout143.xml"/><Relationship Id="rId29" Type="http://schemas.openxmlformats.org/officeDocument/2006/relationships/slideLayout" Target="../slideLayouts/slideLayout170.xml"/><Relationship Id="rId24" Type="http://schemas.openxmlformats.org/officeDocument/2006/relationships/slideLayout" Target="../slideLayouts/slideLayout165.xml"/><Relationship Id="rId40" Type="http://schemas.openxmlformats.org/officeDocument/2006/relationships/slideLayout" Target="../slideLayouts/slideLayout181.xml"/><Relationship Id="rId45" Type="http://schemas.openxmlformats.org/officeDocument/2006/relationships/slideLayout" Target="../slideLayouts/slideLayout186.xml"/><Relationship Id="rId66" Type="http://schemas.openxmlformats.org/officeDocument/2006/relationships/slideLayout" Target="../slideLayouts/slideLayout207.xml"/><Relationship Id="rId87" Type="http://schemas.openxmlformats.org/officeDocument/2006/relationships/slideLayout" Target="../slideLayouts/slideLayout228.xml"/><Relationship Id="rId110" Type="http://schemas.openxmlformats.org/officeDocument/2006/relationships/slideLayout" Target="../slideLayouts/slideLayout251.xml"/><Relationship Id="rId115" Type="http://schemas.openxmlformats.org/officeDocument/2006/relationships/slideLayout" Target="../slideLayouts/slideLayout256.xml"/><Relationship Id="rId131" Type="http://schemas.openxmlformats.org/officeDocument/2006/relationships/slideLayout" Target="../slideLayouts/slideLayout272.xml"/><Relationship Id="rId136" Type="http://schemas.openxmlformats.org/officeDocument/2006/relationships/tags" Target="../tags/tag64.xml"/><Relationship Id="rId61" Type="http://schemas.openxmlformats.org/officeDocument/2006/relationships/slideLayout" Target="../slideLayouts/slideLayout202.xml"/><Relationship Id="rId82" Type="http://schemas.openxmlformats.org/officeDocument/2006/relationships/slideLayout" Target="../slideLayouts/slideLayout223.xml"/><Relationship Id="rId19" Type="http://schemas.openxmlformats.org/officeDocument/2006/relationships/slideLayout" Target="../slideLayouts/slideLayout160.xml"/><Relationship Id="rId14" Type="http://schemas.openxmlformats.org/officeDocument/2006/relationships/slideLayout" Target="../slideLayouts/slideLayout155.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56" Type="http://schemas.openxmlformats.org/officeDocument/2006/relationships/slideLayout" Target="../slideLayouts/slideLayout197.xml"/><Relationship Id="rId77" Type="http://schemas.openxmlformats.org/officeDocument/2006/relationships/slideLayout" Target="../slideLayouts/slideLayout218.xml"/><Relationship Id="rId100" Type="http://schemas.openxmlformats.org/officeDocument/2006/relationships/slideLayout" Target="../slideLayouts/slideLayout241.xml"/><Relationship Id="rId105" Type="http://schemas.openxmlformats.org/officeDocument/2006/relationships/slideLayout" Target="../slideLayouts/slideLayout246.xml"/><Relationship Id="rId126" Type="http://schemas.openxmlformats.org/officeDocument/2006/relationships/slideLayout" Target="../slideLayouts/slideLayout267.xml"/><Relationship Id="rId8" Type="http://schemas.openxmlformats.org/officeDocument/2006/relationships/slideLayout" Target="../slideLayouts/slideLayout149.xml"/><Relationship Id="rId51" Type="http://schemas.openxmlformats.org/officeDocument/2006/relationships/slideLayout" Target="../slideLayouts/slideLayout192.xml"/><Relationship Id="rId72" Type="http://schemas.openxmlformats.org/officeDocument/2006/relationships/slideLayout" Target="../slideLayouts/slideLayout213.xml"/><Relationship Id="rId93" Type="http://schemas.openxmlformats.org/officeDocument/2006/relationships/slideLayout" Target="../slideLayouts/slideLayout234.xml"/><Relationship Id="rId98" Type="http://schemas.openxmlformats.org/officeDocument/2006/relationships/slideLayout" Target="../slideLayouts/slideLayout239.xml"/><Relationship Id="rId121" Type="http://schemas.openxmlformats.org/officeDocument/2006/relationships/slideLayout" Target="../slideLayouts/slideLayout262.xml"/><Relationship Id="rId142" Type="http://schemas.openxmlformats.org/officeDocument/2006/relationships/image" Target="../media/image61.png"/><Relationship Id="rId3" Type="http://schemas.openxmlformats.org/officeDocument/2006/relationships/slideLayout" Target="../slideLayouts/slideLayout144.xml"/><Relationship Id="rId25" Type="http://schemas.openxmlformats.org/officeDocument/2006/relationships/slideLayout" Target="../slideLayouts/slideLayout166.xml"/><Relationship Id="rId46" Type="http://schemas.openxmlformats.org/officeDocument/2006/relationships/slideLayout" Target="../slideLayouts/slideLayout187.xml"/><Relationship Id="rId67" Type="http://schemas.openxmlformats.org/officeDocument/2006/relationships/slideLayout" Target="../slideLayouts/slideLayout208.xml"/><Relationship Id="rId116" Type="http://schemas.openxmlformats.org/officeDocument/2006/relationships/slideLayout" Target="../slideLayouts/slideLayout257.xml"/><Relationship Id="rId137" Type="http://schemas.openxmlformats.org/officeDocument/2006/relationships/tags" Target="../tags/tag65.xml"/><Relationship Id="rId20" Type="http://schemas.openxmlformats.org/officeDocument/2006/relationships/slideLayout" Target="../slideLayouts/slideLayout161.xml"/><Relationship Id="rId41" Type="http://schemas.openxmlformats.org/officeDocument/2006/relationships/slideLayout" Target="../slideLayouts/slideLayout182.xml"/><Relationship Id="rId62" Type="http://schemas.openxmlformats.org/officeDocument/2006/relationships/slideLayout" Target="../slideLayouts/slideLayout203.xml"/><Relationship Id="rId83" Type="http://schemas.openxmlformats.org/officeDocument/2006/relationships/slideLayout" Target="../slideLayouts/slideLayout224.xml"/><Relationship Id="rId88" Type="http://schemas.openxmlformats.org/officeDocument/2006/relationships/slideLayout" Target="../slideLayouts/slideLayout229.xml"/><Relationship Id="rId111" Type="http://schemas.openxmlformats.org/officeDocument/2006/relationships/slideLayout" Target="../slideLayouts/slideLayout252.xml"/><Relationship Id="rId132" Type="http://schemas.openxmlformats.org/officeDocument/2006/relationships/slideLayout" Target="../slideLayouts/slideLayout273.xml"/><Relationship Id="rId15" Type="http://schemas.openxmlformats.org/officeDocument/2006/relationships/slideLayout" Target="../slideLayouts/slideLayout156.xml"/><Relationship Id="rId36" Type="http://schemas.openxmlformats.org/officeDocument/2006/relationships/slideLayout" Target="../slideLayouts/slideLayout177.xml"/><Relationship Id="rId57" Type="http://schemas.openxmlformats.org/officeDocument/2006/relationships/slideLayout" Target="../slideLayouts/slideLayout198.xml"/><Relationship Id="rId106" Type="http://schemas.openxmlformats.org/officeDocument/2006/relationships/slideLayout" Target="../slideLayouts/slideLayout247.xml"/><Relationship Id="rId127" Type="http://schemas.openxmlformats.org/officeDocument/2006/relationships/slideLayout" Target="../slideLayouts/slideLayout268.xml"/><Relationship Id="rId10" Type="http://schemas.openxmlformats.org/officeDocument/2006/relationships/slideLayout" Target="../slideLayouts/slideLayout151.xml"/><Relationship Id="rId31" Type="http://schemas.openxmlformats.org/officeDocument/2006/relationships/slideLayout" Target="../slideLayouts/slideLayout172.xml"/><Relationship Id="rId52" Type="http://schemas.openxmlformats.org/officeDocument/2006/relationships/slideLayout" Target="../slideLayouts/slideLayout193.xml"/><Relationship Id="rId73" Type="http://schemas.openxmlformats.org/officeDocument/2006/relationships/slideLayout" Target="../slideLayouts/slideLayout214.xml"/><Relationship Id="rId78" Type="http://schemas.openxmlformats.org/officeDocument/2006/relationships/slideLayout" Target="../slideLayouts/slideLayout219.xml"/><Relationship Id="rId94" Type="http://schemas.openxmlformats.org/officeDocument/2006/relationships/slideLayout" Target="../slideLayouts/slideLayout235.xml"/><Relationship Id="rId99" Type="http://schemas.openxmlformats.org/officeDocument/2006/relationships/slideLayout" Target="../slideLayouts/slideLayout240.xml"/><Relationship Id="rId101" Type="http://schemas.openxmlformats.org/officeDocument/2006/relationships/slideLayout" Target="../slideLayouts/slideLayout242.xml"/><Relationship Id="rId122" Type="http://schemas.openxmlformats.org/officeDocument/2006/relationships/slideLayout" Target="../slideLayouts/slideLayout263.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26" Type="http://schemas.openxmlformats.org/officeDocument/2006/relationships/slideLayout" Target="../slideLayouts/slideLayout167.xml"/><Relationship Id="rId47" Type="http://schemas.openxmlformats.org/officeDocument/2006/relationships/slideLayout" Target="../slideLayouts/slideLayout188.xml"/><Relationship Id="rId68" Type="http://schemas.openxmlformats.org/officeDocument/2006/relationships/slideLayout" Target="../slideLayouts/slideLayout209.xml"/><Relationship Id="rId89" Type="http://schemas.openxmlformats.org/officeDocument/2006/relationships/slideLayout" Target="../slideLayouts/slideLayout230.xml"/><Relationship Id="rId112" Type="http://schemas.openxmlformats.org/officeDocument/2006/relationships/slideLayout" Target="../slideLayouts/slideLayout253.xml"/><Relationship Id="rId133" Type="http://schemas.openxmlformats.org/officeDocument/2006/relationships/slideLayout" Target="../slideLayouts/slideLayout274.xml"/><Relationship Id="rId16"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ußzeilenplatzhalter 1">
            <a:extLst>
              <a:ext uri="{FF2B5EF4-FFF2-40B4-BE49-F238E27FC236}">
                <a16:creationId xmlns:a16="http://schemas.microsoft.com/office/drawing/2014/main" id="{61A513C3-5C96-A762-FA6B-083AFEFFD392}"/>
              </a:ext>
            </a:extLst>
          </p:cNvPr>
          <p:cNvSpPr>
            <a:spLocks noGrp="1"/>
          </p:cNvSpPr>
          <p:nvPr>
            <p:ph type="ftr" sz="quarter" idx="3"/>
          </p:nvPr>
        </p:nvSpPr>
        <p:spPr>
          <a:xfrm>
            <a:off x="1858617" y="6347244"/>
            <a:ext cx="8990359" cy="129600"/>
          </a:xfrm>
          <a:prstGeom prst="rect">
            <a:avLst/>
          </a:prstGeom>
        </p:spPr>
        <p:txBody>
          <a:bodyPr vert="horz" lIns="0" tIns="0" rIns="0" bIns="0" rtlCol="0" anchor="ctr"/>
          <a:lstStyle>
            <a:lvl1pPr algn="r">
              <a:defRPr lang="de-DE" sz="900" kern="1200" smtClean="0">
                <a:solidFill>
                  <a:schemeClr val="bg1">
                    <a:lumMod val="75000"/>
                  </a:schemeClr>
                </a:solidFill>
                <a:latin typeface="PP Telegraf" pitchFamily="2" charset="77"/>
                <a:ea typeface="+mn-ea"/>
                <a:cs typeface="+mn-cs"/>
              </a:defRPr>
            </a:lvl1pPr>
          </a:lstStyle>
          <a:p>
            <a:r>
              <a:rPr lang="en-US" noProof="1"/>
              <a:t>Source</a:t>
            </a:r>
          </a:p>
        </p:txBody>
      </p:sp>
      <p:sp>
        <p:nvSpPr>
          <p:cNvPr id="15" name="Titelplatzhalter 1">
            <a:extLst>
              <a:ext uri="{FF2B5EF4-FFF2-40B4-BE49-F238E27FC236}">
                <a16:creationId xmlns:a16="http://schemas.microsoft.com/office/drawing/2014/main" id="{2FBFC880-9F73-7637-9736-1E83471BDBC8}"/>
              </a:ext>
            </a:extLst>
          </p:cNvPr>
          <p:cNvSpPr>
            <a:spLocks noGrp="1"/>
          </p:cNvSpPr>
          <p:nvPr>
            <p:ph type="title"/>
          </p:nvPr>
        </p:nvSpPr>
        <p:spPr>
          <a:xfrm>
            <a:off x="529525" y="487978"/>
            <a:ext cx="11183050" cy="1021645"/>
          </a:xfrm>
          <a:prstGeom prst="rect">
            <a:avLst/>
          </a:prstGeom>
        </p:spPr>
        <p:txBody>
          <a:bodyPr vert="horz" lIns="0" tIns="0" rIns="91440" bIns="45720" rtlCol="0" anchor="t" anchorCtr="0">
            <a:normAutofit/>
          </a:bodyPr>
          <a:lstStyle/>
          <a:p>
            <a:r>
              <a:rPr lang="de-DE"/>
              <a:t>Mastertitelformat bearbeiten</a:t>
            </a:r>
          </a:p>
        </p:txBody>
      </p:sp>
      <p:sp>
        <p:nvSpPr>
          <p:cNvPr id="16" name="Textplatzhalter 2">
            <a:extLst>
              <a:ext uri="{FF2B5EF4-FFF2-40B4-BE49-F238E27FC236}">
                <a16:creationId xmlns:a16="http://schemas.microsoft.com/office/drawing/2014/main" id="{BE8FC960-C063-A2F3-6BE6-3F474A5DE812}"/>
              </a:ext>
            </a:extLst>
          </p:cNvPr>
          <p:cNvSpPr>
            <a:spLocks noGrp="1"/>
          </p:cNvSpPr>
          <p:nvPr>
            <p:ph type="body" idx="1"/>
          </p:nvPr>
        </p:nvSpPr>
        <p:spPr>
          <a:xfrm>
            <a:off x="518640" y="1729050"/>
            <a:ext cx="11193935" cy="3399899"/>
          </a:xfrm>
          <a:prstGeom prst="rect">
            <a:avLst/>
          </a:prstGeom>
        </p:spPr>
        <p:txBody>
          <a:bodyPr vert="horz" lIns="0" tIns="0" rIns="91440" bIns="45720" rtlCol="0" anchor="t" anchorCtr="0">
            <a:normAutofit/>
          </a:bodyPr>
          <a:lstStyle/>
          <a:p>
            <a:pPr lvl="0"/>
            <a:r>
              <a:rPr lang="de-DE"/>
              <a:t>Mastertextformat bearbeiten</a:t>
            </a:r>
          </a:p>
          <a:p>
            <a:pPr lvl="1"/>
            <a:r>
              <a:rPr lang="de-DE"/>
              <a:t>Zweite Ebene</a:t>
            </a:r>
          </a:p>
          <a:p>
            <a:pPr lvl="2"/>
            <a:r>
              <a:rPr lang="de-DE"/>
              <a:t>Dritte Ebene</a:t>
            </a:r>
          </a:p>
        </p:txBody>
      </p:sp>
      <p:sp>
        <p:nvSpPr>
          <p:cNvPr id="18" name="Foliennummernplatzhalter 5">
            <a:extLst>
              <a:ext uri="{FF2B5EF4-FFF2-40B4-BE49-F238E27FC236}">
                <a16:creationId xmlns:a16="http://schemas.microsoft.com/office/drawing/2014/main" id="{93ED0FC3-8C0E-66C7-BFB4-0D20C384A353}"/>
              </a:ext>
            </a:extLst>
          </p:cNvPr>
          <p:cNvSpPr txBox="1">
            <a:spLocks/>
          </p:cNvSpPr>
          <p:nvPr userDrawn="1"/>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lumMod val="75000"/>
                  </a:schemeClr>
                </a:solidFill>
                <a:latin typeface="PP Telegraf" pitchFamily="2" charset="77"/>
              </a:rPr>
              <a:pPr/>
              <a:t>‹Nr.›</a:t>
            </a:fld>
            <a:endParaRPr lang="en-US">
              <a:solidFill>
                <a:schemeClr val="bg1">
                  <a:lumMod val="75000"/>
                </a:schemeClr>
              </a:solidFill>
              <a:latin typeface="PP Telegraf" pitchFamily="2" charset="77"/>
            </a:endParaRPr>
          </a:p>
        </p:txBody>
      </p:sp>
      <p:pic>
        <p:nvPicPr>
          <p:cNvPr id="24" name="Grafik 23">
            <a:extLst>
              <a:ext uri="{FF2B5EF4-FFF2-40B4-BE49-F238E27FC236}">
                <a16:creationId xmlns:a16="http://schemas.microsoft.com/office/drawing/2014/main" id="{08DFD10E-73DD-738C-1BE5-BF142BF22C62}"/>
              </a:ext>
            </a:extLst>
          </p:cNvPr>
          <p:cNvPicPr>
            <a:picLocks noChangeAspect="1"/>
          </p:cNvPicPr>
          <p:nvPr userDrawn="1"/>
        </p:nvPicPr>
        <p:blipFill>
          <a:blip r:embed="rId61">
            <a:lum bright="-100000"/>
            <a:extLst>
              <a:ext uri="{96DAC541-7B7A-43D3-8B79-37D633B846F1}">
                <asvg:svgBlip xmlns:asvg="http://schemas.microsoft.com/office/drawing/2016/SVG/main" r:embed="rId62"/>
              </a:ext>
            </a:extLst>
          </a:blip>
          <a:srcRect/>
          <a:stretch/>
        </p:blipFill>
        <p:spPr>
          <a:xfrm>
            <a:off x="492319" y="6003179"/>
            <a:ext cx="516980" cy="516980"/>
          </a:xfrm>
          <a:prstGeom prst="rect">
            <a:avLst/>
          </a:prstGeom>
        </p:spPr>
      </p:pic>
    </p:spTree>
    <p:extLst>
      <p:ext uri="{BB962C8B-B14F-4D97-AF65-F5344CB8AC3E}">
        <p14:creationId xmlns:p14="http://schemas.microsoft.com/office/powerpoint/2010/main" val="142961634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751" r:id="rId4"/>
    <p:sldLayoutId id="2147483752" r:id="rId5"/>
    <p:sldLayoutId id="2147483658" r:id="rId6"/>
    <p:sldLayoutId id="2147483753" r:id="rId7"/>
    <p:sldLayoutId id="2147483878" r:id="rId8"/>
    <p:sldLayoutId id="2147483879" r:id="rId9"/>
    <p:sldLayoutId id="2147483880" r:id="rId10"/>
    <p:sldLayoutId id="2147483906" r:id="rId11"/>
    <p:sldLayoutId id="2147483755" r:id="rId12"/>
    <p:sldLayoutId id="2147483756" r:id="rId13"/>
    <p:sldLayoutId id="2147483757" r:id="rId14"/>
    <p:sldLayoutId id="2147483881" r:id="rId15"/>
    <p:sldLayoutId id="2147483882" r:id="rId16"/>
    <p:sldLayoutId id="2147483883" r:id="rId17"/>
    <p:sldLayoutId id="2147483884" r:id="rId18"/>
    <p:sldLayoutId id="2147483885" r:id="rId19"/>
    <p:sldLayoutId id="2147483886" r:id="rId20"/>
    <p:sldLayoutId id="2147483899" r:id="rId21"/>
    <p:sldLayoutId id="2147483900" r:id="rId22"/>
    <p:sldLayoutId id="2147483901" r:id="rId23"/>
    <p:sldLayoutId id="2147483750" r:id="rId24"/>
    <p:sldLayoutId id="2147483749" r:id="rId25"/>
    <p:sldLayoutId id="2147483748" r:id="rId26"/>
    <p:sldLayoutId id="2147483723" r:id="rId27"/>
    <p:sldLayoutId id="2147483911" r:id="rId28"/>
    <p:sldLayoutId id="2147483910" r:id="rId29"/>
    <p:sldLayoutId id="2147483912"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902" r:id="rId41"/>
    <p:sldLayoutId id="2147483726" r:id="rId42"/>
    <p:sldLayoutId id="2147483913" r:id="rId43"/>
    <p:sldLayoutId id="2147483915" r:id="rId44"/>
    <p:sldLayoutId id="2147483914" r:id="rId45"/>
    <p:sldLayoutId id="2147483907" r:id="rId46"/>
    <p:sldLayoutId id="2147483916" r:id="rId47"/>
    <p:sldLayoutId id="2147483908" r:id="rId48"/>
    <p:sldLayoutId id="2147483719" r:id="rId49"/>
    <p:sldLayoutId id="2147483909" r:id="rId50"/>
    <p:sldLayoutId id="2147483722" r:id="rId51"/>
    <p:sldLayoutId id="2147483761" r:id="rId52"/>
    <p:sldLayoutId id="2147483762" r:id="rId53"/>
    <p:sldLayoutId id="2147483763" r:id="rId54"/>
    <p:sldLayoutId id="2147483764" r:id="rId55"/>
    <p:sldLayoutId id="2147483903" r:id="rId56"/>
    <p:sldLayoutId id="2147483904" r:id="rId57"/>
    <p:sldLayoutId id="2147483905" r:id="rId58"/>
    <p:sldLayoutId id="2147484471" r:id="rId59"/>
  </p:sldLayoutIdLst>
  <p:hf hdr="0" ftr="0"/>
  <p:txStyles>
    <p:titleStyle>
      <a:lvl1pPr algn="l" defTabSz="914400" rtl="0" eaLnBrk="1" latinLnBrk="0" hangingPunct="1">
        <a:lnSpc>
          <a:spcPct val="90000"/>
        </a:lnSpc>
        <a:spcBef>
          <a:spcPct val="0"/>
        </a:spcBef>
        <a:buNone/>
        <a:defRPr sz="3600" b="0" i="0" kern="1200">
          <a:solidFill>
            <a:schemeClr val="tx1"/>
          </a:solidFill>
          <a:latin typeface="PP Telegraf" pitchFamily="2" charset="77"/>
          <a:ea typeface="+mj-ea"/>
          <a:cs typeface="+mj-cs"/>
        </a:defRPr>
      </a:lvl1pPr>
    </p:titleStyle>
    <p:bodyStyle>
      <a:lvl1pPr marL="228600" indent="-228600" algn="l" defTabSz="914400" rtl="0" eaLnBrk="1" latinLnBrk="0" hangingPunct="1">
        <a:lnSpc>
          <a:spcPct val="120000"/>
        </a:lnSpc>
        <a:spcBef>
          <a:spcPts val="1000"/>
        </a:spcBef>
        <a:buClr>
          <a:schemeClr val="tx2"/>
        </a:buClr>
        <a:buSzPct val="100000"/>
        <a:buFont typeface="Wingdings" pitchFamily="2" charset="2"/>
        <a:buChar char="§"/>
        <a:defRPr sz="200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63">
            <a:extLst>
              <a:ext uri="{96DAC541-7B7A-43D3-8B79-37D633B846F1}">
                <asvg:svgBlip xmlns:asvg="http://schemas.microsoft.com/office/drawing/2016/SVG/main" r:embed="rId6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63">
            <a:extLst>
              <a:ext uri="{96DAC541-7B7A-43D3-8B79-37D633B846F1}">
                <asvg:svgBlip xmlns:asvg="http://schemas.microsoft.com/office/drawing/2016/SVG/main" r:embed="rId6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02F3F82-5873-B7CA-F663-230563755CDF}"/>
              </a:ext>
            </a:extLst>
          </p:cNvPr>
          <p:cNvGraphicFramePr>
            <a:graphicFrameLocks noChangeAspect="1"/>
          </p:cNvGraphicFramePr>
          <p:nvPr userDrawn="1">
            <p:custDataLst>
              <p:tags r:id="rId64"/>
            </p:custDataLst>
            <p:extLst>
              <p:ext uri="{D42A27DB-BD31-4B8C-83A1-F6EECF244321}">
                <p14:modId xmlns:p14="http://schemas.microsoft.com/office/powerpoint/2010/main" val="1596015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5" imgW="306" imgH="305" progId="TCLayout.ActiveDocument.1">
                  <p:embed/>
                </p:oleObj>
              </mc:Choice>
              <mc:Fallback>
                <p:oleObj name="think-cell Folie" r:id="rId65" imgW="306" imgH="305" progId="TCLayout.ActiveDocument.1">
                  <p:embed/>
                  <p:pic>
                    <p:nvPicPr>
                      <p:cNvPr id="3" name="think-cell data - do not delete" hidden="1">
                        <a:extLst>
                          <a:ext uri="{FF2B5EF4-FFF2-40B4-BE49-F238E27FC236}">
                            <a16:creationId xmlns:a16="http://schemas.microsoft.com/office/drawing/2014/main" id="{302F3F82-5873-B7CA-F663-230563755CDF}"/>
                          </a:ext>
                        </a:extLst>
                      </p:cNvPr>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1B7D48C6-822D-B4C3-C334-9D7C7D53E70B}"/>
              </a:ext>
            </a:extLst>
          </p:cNvPr>
          <p:cNvSpPr>
            <a:spLocks noGrp="1"/>
          </p:cNvSpPr>
          <p:nvPr>
            <p:ph type="body" idx="1"/>
          </p:nvPr>
        </p:nvSpPr>
        <p:spPr>
          <a:xfrm>
            <a:off x="419100" y="1596342"/>
            <a:ext cx="1075933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3">
            <a:extLst>
              <a:ext uri="{FF2B5EF4-FFF2-40B4-BE49-F238E27FC236}">
                <a16:creationId xmlns:a16="http://schemas.microsoft.com/office/drawing/2014/main" id="{465EF9BC-E504-53CB-26DF-3A965BDAC2B3}"/>
              </a:ext>
            </a:extLst>
          </p:cNvPr>
          <p:cNvSpPr>
            <a:spLocks noGrp="1"/>
          </p:cNvSpPr>
          <p:nvPr>
            <p:ph type="title"/>
          </p:nvPr>
        </p:nvSpPr>
        <p:spPr>
          <a:xfrm>
            <a:off x="421994" y="533400"/>
            <a:ext cx="10322206" cy="533400"/>
          </a:xfrm>
          <a:prstGeom prst="rect">
            <a:avLst/>
          </a:prstGeom>
        </p:spPr>
        <p:txBody>
          <a:bodyPr vert="horz" lIns="0" tIns="0" rIns="0" bIns="0" rtlCol="0" anchor="b">
            <a:noAutofit/>
          </a:bodyPr>
          <a:lstStyle/>
          <a:p>
            <a:r>
              <a:rPr lang="en-US"/>
              <a:t>Click to edit Master title style</a:t>
            </a:r>
          </a:p>
        </p:txBody>
      </p:sp>
    </p:spTree>
    <p:extLst>
      <p:ext uri="{BB962C8B-B14F-4D97-AF65-F5344CB8AC3E}">
        <p14:creationId xmlns:p14="http://schemas.microsoft.com/office/powerpoint/2010/main" val="2004696100"/>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 id="2147484621" r:id="rId12"/>
    <p:sldLayoutId id="2147484622" r:id="rId13"/>
    <p:sldLayoutId id="2147484623" r:id="rId14"/>
    <p:sldLayoutId id="2147484624" r:id="rId15"/>
    <p:sldLayoutId id="2147484625" r:id="rId16"/>
    <p:sldLayoutId id="2147484626" r:id="rId17"/>
    <p:sldLayoutId id="2147484627" r:id="rId18"/>
    <p:sldLayoutId id="2147484628" r:id="rId19"/>
    <p:sldLayoutId id="2147484629" r:id="rId20"/>
    <p:sldLayoutId id="2147484630" r:id="rId21"/>
    <p:sldLayoutId id="2147484631" r:id="rId22"/>
    <p:sldLayoutId id="2147484632" r:id="rId23"/>
    <p:sldLayoutId id="2147484633" r:id="rId24"/>
    <p:sldLayoutId id="2147484634" r:id="rId25"/>
    <p:sldLayoutId id="2147484635" r:id="rId26"/>
    <p:sldLayoutId id="2147484636" r:id="rId27"/>
    <p:sldLayoutId id="2147484637" r:id="rId28"/>
    <p:sldLayoutId id="2147484638" r:id="rId29"/>
    <p:sldLayoutId id="2147484639" r:id="rId30"/>
    <p:sldLayoutId id="2147484640" r:id="rId31"/>
    <p:sldLayoutId id="2147484641" r:id="rId32"/>
    <p:sldLayoutId id="2147484642" r:id="rId33"/>
    <p:sldLayoutId id="2147484643" r:id="rId34"/>
    <p:sldLayoutId id="2147484644" r:id="rId35"/>
    <p:sldLayoutId id="2147484645" r:id="rId36"/>
    <p:sldLayoutId id="2147484646" r:id="rId37"/>
    <p:sldLayoutId id="2147484647" r:id="rId38"/>
    <p:sldLayoutId id="2147484648" r:id="rId39"/>
    <p:sldLayoutId id="2147484649" r:id="rId40"/>
    <p:sldLayoutId id="2147484650" r:id="rId41"/>
    <p:sldLayoutId id="2147484651" r:id="rId42"/>
    <p:sldLayoutId id="2147484652" r:id="rId43"/>
    <p:sldLayoutId id="2147484653" r:id="rId44"/>
    <p:sldLayoutId id="2147484654" r:id="rId45"/>
    <p:sldLayoutId id="2147484655" r:id="rId46"/>
    <p:sldLayoutId id="2147484656" r:id="rId47"/>
    <p:sldLayoutId id="2147484657" r:id="rId48"/>
    <p:sldLayoutId id="2147484658" r:id="rId49"/>
    <p:sldLayoutId id="2147484659" r:id="rId50"/>
    <p:sldLayoutId id="2147484660" r:id="rId51"/>
    <p:sldLayoutId id="2147484661" r:id="rId52"/>
    <p:sldLayoutId id="2147484662" r:id="rId53"/>
    <p:sldLayoutId id="2147484663" r:id="rId54"/>
    <p:sldLayoutId id="2147484664" r:id="rId55"/>
    <p:sldLayoutId id="2147484665" r:id="rId56"/>
    <p:sldLayoutId id="2147484666" r:id="rId57"/>
    <p:sldLayoutId id="2147484667" r:id="rId58"/>
    <p:sldLayoutId id="2147484668" r:id="rId59"/>
    <p:sldLayoutId id="2147484669" r:id="rId60"/>
    <p:sldLayoutId id="2147484670" r:id="rId61"/>
    <p:sldLayoutId id="2147484671" r:id="rId62"/>
  </p:sldLayoutIdLst>
  <mc:AlternateContent xmlns:mc="http://schemas.openxmlformats.org/markup-compatibility/2006" xmlns:p14="http://schemas.microsoft.com/office/powerpoint/2010/main">
    <mc:Choice Requires="p14">
      <p:transition spd="slow" p14:dur="34500" advClick="0"/>
    </mc:Choice>
    <mc:Fallback xmlns="">
      <p:transition spd="slow" advClick="0"/>
    </mc:Fallback>
  </mc:AlternateContent>
  <p:txStyles>
    <p:titleStyle>
      <a:lvl1pPr algn="l" defTabSz="914400" rtl="0" eaLnBrk="1" latinLnBrk="0" hangingPunct="1">
        <a:lnSpc>
          <a:spcPct val="90000"/>
        </a:lnSpc>
        <a:spcBef>
          <a:spcPct val="0"/>
        </a:spcBef>
        <a:buNone/>
        <a:defRPr sz="2800" b="0" i="0" kern="1200">
          <a:solidFill>
            <a:schemeClr val="tx1"/>
          </a:solidFill>
          <a:latin typeface="+mn-lt"/>
          <a:ea typeface="+mj-ea"/>
          <a:cs typeface="+mj-cs"/>
        </a:defRPr>
      </a:lvl1pPr>
    </p:titleStyle>
    <p:bodyStyle>
      <a:lvl1pPr marL="234950" indent="-163513"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800" b="0" i="0" kern="1200">
          <a:solidFill>
            <a:schemeClr val="tx1"/>
          </a:solidFill>
          <a:latin typeface="+mn-lt"/>
          <a:ea typeface="+mn-ea"/>
          <a:cs typeface="+mn-cs"/>
        </a:defRPr>
      </a:lvl1pPr>
      <a:lvl2pPr marL="415925" indent="-180975" algn="l" defTabSz="914400" rtl="0" eaLnBrk="1" latinLnBrk="0" hangingPunct="1">
        <a:lnSpc>
          <a:spcPct val="100000"/>
        </a:lnSpc>
        <a:spcBef>
          <a:spcPts val="0"/>
        </a:spcBef>
        <a:spcAft>
          <a:spcPts val="600"/>
        </a:spcAft>
        <a:buClr>
          <a:schemeClr val="tx1"/>
        </a:buClr>
        <a:buSzPct val="70000"/>
        <a:buFont typeface="Courier New" panose="02070309020205020404" pitchFamily="49" charset="0"/>
        <a:buChar char="o"/>
        <a:tabLst/>
        <a:defRPr sz="1800" b="0" i="0" kern="1200">
          <a:solidFill>
            <a:schemeClr val="tx1"/>
          </a:solidFill>
          <a:latin typeface="+mn-lt"/>
          <a:ea typeface="+mn-ea"/>
          <a:cs typeface="+mn-cs"/>
        </a:defRPr>
      </a:lvl2pPr>
      <a:lvl3pPr marL="635000" indent="-219075"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800" b="0" i="0" kern="1200">
          <a:solidFill>
            <a:schemeClr val="tx1"/>
          </a:solidFill>
          <a:latin typeface="+mn-lt"/>
          <a:ea typeface="+mn-ea"/>
          <a:cs typeface="+mn-cs"/>
        </a:defRPr>
      </a:lvl3pPr>
      <a:lvl4pPr marL="857250" indent="-222250" algn="l" defTabSz="914400" rtl="0" eaLnBrk="1" latinLnBrk="0" hangingPunct="1">
        <a:lnSpc>
          <a:spcPct val="100000"/>
        </a:lnSpc>
        <a:spcBef>
          <a:spcPts val="0"/>
        </a:spcBef>
        <a:spcAft>
          <a:spcPts val="600"/>
        </a:spcAft>
        <a:buClr>
          <a:schemeClr val="tx1"/>
        </a:buClr>
        <a:buSzPct val="70000"/>
        <a:buFont typeface="Courier New" panose="02070309020205020404" pitchFamily="49" charset="0"/>
        <a:buChar char="o"/>
        <a:tabLst/>
        <a:defRPr sz="1800" b="0" i="0" kern="1200">
          <a:solidFill>
            <a:schemeClr val="tx1"/>
          </a:solidFill>
          <a:latin typeface="+mn-lt"/>
          <a:ea typeface="+mn-ea"/>
          <a:cs typeface="+mn-cs"/>
        </a:defRPr>
      </a:lvl4pPr>
      <a:lvl5pPr marL="1146175" indent="-288925"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92">
          <p15:clr>
            <a:srgbClr val="F26B43"/>
          </p15:clr>
        </p15:guide>
        <p15:guide id="2" pos="264">
          <p15:clr>
            <a:srgbClr val="F26B43"/>
          </p15:clr>
        </p15:guide>
        <p15:guide id="3" pos="6096">
          <p15:clr>
            <a:srgbClr val="F26B43"/>
          </p15:clr>
        </p15:guide>
        <p15:guide id="5" pos="5520">
          <p15:clr>
            <a:srgbClr val="F26B43"/>
          </p15:clr>
        </p15:guide>
        <p15:guide id="8" orient="horz" pos="432">
          <p15:clr>
            <a:srgbClr val="F26B43"/>
          </p15:clr>
        </p15:guide>
        <p15:guide id="9" orient="horz" pos="4080">
          <p15:clr>
            <a:srgbClr val="F26B43"/>
          </p15:clr>
        </p15:guide>
        <p15:guide id="10" orient="horz" pos="3984">
          <p15:clr>
            <a:srgbClr val="F26B43"/>
          </p15:clr>
        </p15:guide>
        <p15:guide id="11" orient="horz" pos="984">
          <p15:clr>
            <a:srgbClr val="F26B43"/>
          </p15:clr>
        </p15:guide>
        <p15:guide id="13" orient="horz" pos="624">
          <p15:clr>
            <a:srgbClr val="F26B43"/>
          </p15:clr>
        </p15:guide>
        <p15:guide id="16" pos="3168">
          <p15:clr>
            <a:srgbClr val="F26B43"/>
          </p15:clr>
        </p15:guide>
        <p15:guide id="23" pos="4920">
          <p15:clr>
            <a:srgbClr val="F26B43"/>
          </p15:clr>
        </p15:guide>
        <p15:guide id="24" pos="1416">
          <p15:clr>
            <a:srgbClr val="F26B43"/>
          </p15:clr>
        </p15:guide>
        <p15:guide id="25" pos="3744">
          <p15:clr>
            <a:srgbClr val="F26B43"/>
          </p15:clr>
        </p15:guide>
        <p15:guide id="26" pos="4320">
          <p15:clr>
            <a:srgbClr val="F26B43"/>
          </p15:clr>
        </p15:guide>
        <p15:guide id="27" pos="1992">
          <p15:clr>
            <a:srgbClr val="F26B43"/>
          </p15:clr>
        </p15:guide>
        <p15:guide id="28" pos="840">
          <p15:clr>
            <a:srgbClr val="F26B43"/>
          </p15:clr>
        </p15:guide>
        <p15:guide id="29" pos="6696">
          <p15:clr>
            <a:srgbClr val="F26B43"/>
          </p15:clr>
        </p15:guide>
        <p15:guide id="30" pos="7272">
          <p15:clr>
            <a:srgbClr val="F26B43"/>
          </p15:clr>
        </p15:guide>
        <p15:guide id="31" pos="74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113910" y="6489835"/>
            <a:ext cx="1346697" cy="180000"/>
          </a:xfrm>
          <a:prstGeom prst="rect">
            <a:avLst/>
          </a:prstGeom>
        </p:spPr>
        <p:txBody>
          <a:bodyPr vert="horz" lIns="0" tIns="0" rIns="0" bIns="0" rtlCol="0" anchor="ctr" anchorCtr="0"/>
          <a:lstStyle>
            <a:lvl1pPr algn="l">
              <a:defRPr sz="900">
                <a:solidFill>
                  <a:schemeClr val="accent1"/>
                </a:solidFill>
              </a:defRPr>
            </a:lvl1pPr>
          </a:lstStyle>
          <a:p>
            <a:pPr algn="r"/>
            <a:fld id="{E5750294-8BC8-459C-B576-600BB3183D6B}" type="datetime1">
              <a:rPr lang="de-DE" smtClean="0"/>
              <a:t>10.03.2026</a:t>
            </a:fld>
            <a:r>
              <a:rPr lang="de-DE"/>
              <a:t>    |</a:t>
            </a:r>
          </a:p>
        </p:txBody>
      </p:sp>
      <p:sp>
        <p:nvSpPr>
          <p:cNvPr id="6" name="Slide Number Placeholder 5"/>
          <p:cNvSpPr>
            <a:spLocks noGrp="1"/>
          </p:cNvSpPr>
          <p:nvPr>
            <p:ph type="sldNum" sz="quarter" idx="4"/>
          </p:nvPr>
        </p:nvSpPr>
        <p:spPr>
          <a:xfrm>
            <a:off x="11458575" y="6489835"/>
            <a:ext cx="255058" cy="180000"/>
          </a:xfrm>
          <a:prstGeom prst="rect">
            <a:avLst/>
          </a:prstGeom>
        </p:spPr>
        <p:txBody>
          <a:bodyPr vert="horz" lIns="0" tIns="0" rIns="0" bIns="0" rtlCol="0" anchor="ctr" anchorCtr="0"/>
          <a:lstStyle>
            <a:lvl1pPr algn="l">
              <a:defRPr sz="900">
                <a:solidFill>
                  <a:schemeClr val="accent1"/>
                </a:solidFill>
              </a:defRPr>
            </a:lvl1pPr>
          </a:lstStyle>
          <a:p>
            <a:pPr algn="r"/>
            <a:fld id="{A48B9EFC-7E9A-4F33-8A03-8B7EEB66A4F3}" type="slidenum">
              <a:rPr lang="de-DE" smtClean="0"/>
              <a:pPr algn="r"/>
              <a:t>‹Nr.›</a:t>
            </a:fld>
            <a:endParaRPr lang="de-DE"/>
          </a:p>
        </p:txBody>
      </p:sp>
      <p:pic>
        <p:nvPicPr>
          <p:cNvPr id="8" name="Grafik 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941429" y="375904"/>
            <a:ext cx="772733" cy="766262"/>
          </a:xfrm>
          <a:prstGeom prst="rect">
            <a:avLst/>
          </a:prstGeom>
        </p:spPr>
      </p:pic>
      <p:sp>
        <p:nvSpPr>
          <p:cNvPr id="7" name="Textplatzhalter 6"/>
          <p:cNvSpPr>
            <a:spLocks noGrp="1"/>
          </p:cNvSpPr>
          <p:nvPr>
            <p:ph type="body" idx="1"/>
          </p:nvPr>
        </p:nvSpPr>
        <p:spPr>
          <a:xfrm>
            <a:off x="478367" y="1736725"/>
            <a:ext cx="11235796" cy="4549775"/>
          </a:xfrm>
          <a:prstGeom prst="rect">
            <a:avLst/>
          </a:prstGeom>
        </p:spPr>
        <p:txBody>
          <a:bodyPr vert="horz" lIns="0" tIns="0" rIns="0" bIns="0" rtlCol="0">
            <a:normAutofit/>
          </a:bodyPr>
          <a:lstStyle/>
          <a:p>
            <a:pPr lvl="0"/>
            <a:r>
              <a:rPr lang="de-DE"/>
              <a:t>Thema/ Kernaussage:</a:t>
            </a:r>
          </a:p>
          <a:p>
            <a:pPr lvl="0"/>
            <a:r>
              <a:rPr lang="de-DE"/>
              <a:t> 	(Background):</a:t>
            </a:r>
          </a:p>
          <a:p>
            <a:pPr lvl="0"/>
            <a:r>
              <a:rPr lang="de-DE"/>
              <a:t>	Status:</a:t>
            </a:r>
          </a:p>
          <a:p>
            <a:pPr lvl="0"/>
            <a:r>
              <a:rPr lang="de-DE"/>
              <a:t>	Nächste Schritte:</a:t>
            </a:r>
          </a:p>
        </p:txBody>
      </p:sp>
      <p:sp>
        <p:nvSpPr>
          <p:cNvPr id="9" name="Titelplatzhalter 8"/>
          <p:cNvSpPr>
            <a:spLocks noGrp="1"/>
          </p:cNvSpPr>
          <p:nvPr>
            <p:ph type="title"/>
          </p:nvPr>
        </p:nvSpPr>
        <p:spPr>
          <a:xfrm>
            <a:off x="477838" y="368301"/>
            <a:ext cx="9656762" cy="826670"/>
          </a:xfrm>
          <a:prstGeom prst="rect">
            <a:avLst/>
          </a:prstGeom>
        </p:spPr>
        <p:txBody>
          <a:bodyPr vert="horz" lIns="0" tIns="0" rIns="0" bIns="0" rtlCol="0" anchor="b" anchorCtr="0">
            <a:normAutofit/>
          </a:bodyPr>
          <a:lstStyle/>
          <a:p>
            <a:r>
              <a:rPr lang="de-DE" err="1"/>
              <a:t>FolienÜberschrift</a:t>
            </a:r>
            <a:endParaRPr lang="de-DE"/>
          </a:p>
        </p:txBody>
      </p:sp>
    </p:spTree>
    <p:extLst>
      <p:ext uri="{BB962C8B-B14F-4D97-AF65-F5344CB8AC3E}">
        <p14:creationId xmlns:p14="http://schemas.microsoft.com/office/powerpoint/2010/main" val="1733075250"/>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694" r:id="rId20"/>
  </p:sldLayoutIdLst>
  <p:hf sldNum="0" hdr="0"/>
  <p:txStyles>
    <p:titleStyle>
      <a:lvl1pPr algn="l" defTabSz="914400" rtl="0" eaLnBrk="1" latinLnBrk="0" hangingPunct="1">
        <a:lnSpc>
          <a:spcPct val="100000"/>
        </a:lnSpc>
        <a:spcBef>
          <a:spcPct val="0"/>
        </a:spcBef>
        <a:buNone/>
        <a:defRPr sz="2000"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500"/>
        </a:spcBef>
        <a:buClr>
          <a:schemeClr val="accent2"/>
        </a:buClr>
        <a:buSzPct val="150000"/>
        <a:buFont typeface="Arial" panose="020B0604020202020204" pitchFamily="34" charset="0"/>
        <a:buNone/>
        <a:defRPr lang="de-DE" sz="1600" kern="1200" dirty="0" smtClean="0">
          <a:solidFill>
            <a:schemeClr val="accent2"/>
          </a:solidFill>
          <a:latin typeface="+mn-lt"/>
          <a:ea typeface="+mn-ea"/>
          <a:cs typeface="+mn-cs"/>
        </a:defRPr>
      </a:lvl1pPr>
      <a:lvl2pPr marL="901700" indent="0" algn="l" defTabSz="914400" rtl="0" eaLnBrk="1" latinLnBrk="0" hangingPunct="1">
        <a:lnSpc>
          <a:spcPct val="100000"/>
        </a:lnSpc>
        <a:spcBef>
          <a:spcPts val="1200"/>
        </a:spcBef>
        <a:buFontTx/>
        <a:buNone/>
        <a:tabLst>
          <a:tab pos="180000" algn="l"/>
        </a:tabLst>
        <a:defRPr sz="1600" kern="1200">
          <a:solidFill>
            <a:schemeClr val="accent2"/>
          </a:solidFill>
          <a:latin typeface="+mn-lt"/>
          <a:ea typeface="+mn-ea"/>
          <a:cs typeface="+mn-cs"/>
        </a:defRPr>
      </a:lvl2pPr>
      <a:lvl3pPr marL="901700" indent="0" algn="l" defTabSz="914400" rtl="0" eaLnBrk="1" latinLnBrk="0" hangingPunct="1">
        <a:lnSpc>
          <a:spcPct val="100000"/>
        </a:lnSpc>
        <a:spcBef>
          <a:spcPts val="500"/>
        </a:spcBef>
        <a:buClr>
          <a:schemeClr val="accent2"/>
        </a:buClr>
        <a:buSzPct val="150000"/>
        <a:buFont typeface="Arial" panose="020B0604020202020204" pitchFamily="34" charset="0"/>
        <a:buNone/>
        <a:defRPr lang="de-DE" sz="1600" kern="1200" dirty="0">
          <a:solidFill>
            <a:schemeClr val="accent2"/>
          </a:solidFill>
          <a:latin typeface="+mn-lt"/>
          <a:ea typeface="+mn-ea"/>
          <a:cs typeface="+mn-cs"/>
        </a:defRPr>
      </a:lvl3pPr>
      <a:lvl4pPr marL="1612900" indent="-355600" algn="l" defTabSz="914400" rtl="0" eaLnBrk="1" latinLnBrk="0" hangingPunct="1">
        <a:lnSpc>
          <a:spcPct val="100000"/>
        </a:lnSpc>
        <a:spcBef>
          <a:spcPts val="500"/>
        </a:spcBef>
        <a:buClr>
          <a:schemeClr val="accent2"/>
        </a:buClr>
        <a:buFont typeface="Symbol" panose="05050102010706020507" pitchFamily="18" charset="2"/>
        <a:buChar char=""/>
        <a:defRPr sz="1600" kern="1200">
          <a:solidFill>
            <a:schemeClr val="accent2"/>
          </a:solidFill>
          <a:latin typeface="+mn-lt"/>
          <a:ea typeface="+mn-ea"/>
          <a:cs typeface="+mn-cs"/>
        </a:defRPr>
      </a:lvl4pPr>
      <a:lvl5pPr marL="1612900" marR="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sz="1600" kern="1200" baseline="0">
          <a:solidFill>
            <a:schemeClr val="accent2"/>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Char char="•"/>
        <a:defRPr sz="1600" kern="1200">
          <a:solidFill>
            <a:schemeClr val="bg2"/>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600" kern="1200">
          <a:solidFill>
            <a:schemeClr val="bg2"/>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Char char="•"/>
        <a:defRPr sz="1600" kern="1200" baseline="0">
          <a:solidFill>
            <a:schemeClr val="bg2"/>
          </a:solidFill>
          <a:latin typeface="+mn-lt"/>
          <a:ea typeface="+mn-ea"/>
          <a:cs typeface="+mn-cs"/>
        </a:defRPr>
      </a:lvl8pPr>
      <a:lvl9pPr marL="0" indent="0" algn="l" defTabSz="914400" rtl="0" eaLnBrk="1" latinLnBrk="0" hangingPunct="1">
        <a:lnSpc>
          <a:spcPct val="100000"/>
        </a:lnSpc>
        <a:spcBef>
          <a:spcPts val="500"/>
        </a:spcBef>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32">
          <p15:clr>
            <a:srgbClr val="A4A3A4"/>
          </p15:clr>
        </p15:guide>
        <p15:guide id="1" pos="301">
          <p15:clr>
            <a:srgbClr val="A4A3A4"/>
          </p15:clr>
        </p15:guide>
        <p15:guide id="2" pos="7379">
          <p15:clr>
            <a:srgbClr val="A4A3A4"/>
          </p15:clr>
        </p15:guide>
        <p15:guide id="3" orient="horz" pos="4088">
          <p15:clr>
            <a:srgbClr val="A4A3A4"/>
          </p15:clr>
        </p15:guide>
        <p15:guide id="4" orient="horz" pos="714">
          <p15:clr>
            <a:srgbClr val="A4A3A4"/>
          </p15:clr>
        </p15:guide>
        <p15:guide id="5" orient="horz" pos="822">
          <p15:clr>
            <a:srgbClr val="A4A3A4"/>
          </p15:clr>
        </p15:guide>
        <p15:guide id="6" orient="horz" pos="3952">
          <p15:clr>
            <a:srgbClr val="A4A3A4"/>
          </p15:clr>
        </p15:guide>
        <p15:guide id="7" pos="869">
          <p15:clr>
            <a:srgbClr val="A4A3A4"/>
          </p15:clr>
        </p15:guide>
        <p15:guide id="8" pos="2593">
          <p15:clr>
            <a:srgbClr val="A4A3A4"/>
          </p15:clr>
        </p15:guide>
        <p15:guide id="9" pos="2819">
          <p15:clr>
            <a:srgbClr val="A4A3A4"/>
          </p15:clr>
        </p15:guide>
        <p15:guide id="10" orient="horz" pos="1094">
          <p15:clr>
            <a:srgbClr val="A4A3A4"/>
          </p15:clr>
        </p15:guide>
        <p15:guide id="11" orient="horz" pos="134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C19E66-B241-46E9-90E9-26B6B8D10309}"/>
              </a:ext>
            </a:extLst>
          </p:cNvPr>
          <p:cNvGraphicFramePr>
            <a:graphicFrameLocks noChangeAspect="1"/>
          </p:cNvGraphicFramePr>
          <p:nvPr>
            <p:custDataLst>
              <p:tags r:id="rId136"/>
            </p:custDataLst>
            <p:extLst>
              <p:ext uri="{D42A27DB-BD31-4B8C-83A1-F6EECF244321}">
                <p14:modId xmlns:p14="http://schemas.microsoft.com/office/powerpoint/2010/main" val="2925001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8" imgW="473" imgH="476" progId="TCLayout.ActiveDocument.1">
                  <p:embed/>
                </p:oleObj>
              </mc:Choice>
              <mc:Fallback>
                <p:oleObj name="think-cell Slide" r:id="rId138" imgW="473" imgH="476" progId="TCLayout.ActiveDocument.1">
                  <p:embed/>
                  <p:pic>
                    <p:nvPicPr>
                      <p:cNvPr id="5" name="Object 4" hidden="1">
                        <a:extLst>
                          <a:ext uri="{FF2B5EF4-FFF2-40B4-BE49-F238E27FC236}">
                            <a16:creationId xmlns:a16="http://schemas.microsoft.com/office/drawing/2014/main" id="{EEC19E66-B241-46E9-90E9-26B6B8D10309}"/>
                          </a:ext>
                        </a:extLst>
                      </p:cNvPr>
                      <p:cNvPicPr/>
                      <p:nvPr/>
                    </p:nvPicPr>
                    <p:blipFill>
                      <a:blip r:embed="rId139"/>
                      <a:stretch>
                        <a:fillRect/>
                      </a:stretch>
                    </p:blipFill>
                    <p:spPr>
                      <a:xfrm>
                        <a:off x="1588" y="1588"/>
                        <a:ext cx="1588" cy="1588"/>
                      </a:xfrm>
                      <a:prstGeom prst="rect">
                        <a:avLst/>
                      </a:prstGeom>
                    </p:spPr>
                  </p:pic>
                </p:oleObj>
              </mc:Fallback>
            </mc:AlternateContent>
          </a:graphicData>
        </a:graphic>
      </p:graphicFrame>
      <p:graphicFrame>
        <p:nvGraphicFramePr>
          <p:cNvPr id="2" name="Object 1" hidden="1">
            <a:extLst>
              <a:ext uri="{FF2B5EF4-FFF2-40B4-BE49-F238E27FC236}">
                <a16:creationId xmlns:a16="http://schemas.microsoft.com/office/drawing/2014/main" id="{2F6032D5-0B2A-3B10-12B6-EC0A3EE4E4D5}"/>
              </a:ext>
            </a:extLst>
          </p:cNvPr>
          <p:cNvGraphicFramePr>
            <a:graphicFrameLocks noChangeAspect="1"/>
          </p:cNvGraphicFramePr>
          <p:nvPr userDrawn="1">
            <p:custDataLst>
              <p:tags r:id="rId137"/>
            </p:custDataLst>
            <p:extLst>
              <p:ext uri="{D42A27DB-BD31-4B8C-83A1-F6EECF244321}">
                <p14:modId xmlns:p14="http://schemas.microsoft.com/office/powerpoint/2010/main" val="2925001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8" imgW="473" imgH="476" progId="TCLayout.ActiveDocument.1">
                  <p:embed/>
                </p:oleObj>
              </mc:Choice>
              <mc:Fallback>
                <p:oleObj name="think-cell Slide" r:id="rId138" imgW="473" imgH="476" progId="TCLayout.ActiveDocument.1">
                  <p:embed/>
                  <p:pic>
                    <p:nvPicPr>
                      <p:cNvPr id="2" name="Object 1" hidden="1">
                        <a:extLst>
                          <a:ext uri="{FF2B5EF4-FFF2-40B4-BE49-F238E27FC236}">
                            <a16:creationId xmlns:a16="http://schemas.microsoft.com/office/drawing/2014/main" id="{2F6032D5-0B2A-3B10-12B6-EC0A3EE4E4D5}"/>
                          </a:ext>
                        </a:extLst>
                      </p:cNvPr>
                      <p:cNvPicPr/>
                      <p:nvPr/>
                    </p:nvPicPr>
                    <p:blipFill>
                      <a:blip r:embed="rId139"/>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452B677B-2FF2-FDCD-5FBF-71C61B674AF3}"/>
              </a:ext>
            </a:extLst>
          </p:cNvPr>
          <p:cNvPicPr>
            <a:picLocks noChangeAspect="1"/>
          </p:cNvPicPr>
          <p:nvPr userDrawn="1"/>
        </p:nvPicPr>
        <p:blipFill>
          <a:blip r:embed="rId140">
            <a:extLst>
              <a:ext uri="{96DAC541-7B7A-43D3-8B79-37D633B846F1}">
                <asvg:svgBlip xmlns:asvg="http://schemas.microsoft.com/office/drawing/2016/SVG/main" r:embed="rId141"/>
              </a:ext>
            </a:extLst>
          </a:blip>
          <a:srcRect l="-22973" t="-74535" r="-22973" b="-74536"/>
          <a:stretch>
            <a:fillRect/>
          </a:stretch>
        </p:blipFill>
        <p:spPr>
          <a:xfrm>
            <a:off x="10516592" y="6292850"/>
            <a:ext cx="1063643" cy="365125"/>
          </a:xfrm>
          <a:custGeom>
            <a:avLst/>
            <a:gdLst>
              <a:gd name="connsiteX0" fmla="*/ 0 w 1063643"/>
              <a:gd name="connsiteY0" fmla="*/ 0 h 365125"/>
              <a:gd name="connsiteX1" fmla="*/ 1063643 w 1063643"/>
              <a:gd name="connsiteY1" fmla="*/ 0 h 365125"/>
              <a:gd name="connsiteX2" fmla="*/ 1063643 w 1063643"/>
              <a:gd name="connsiteY2" fmla="*/ 365125 h 365125"/>
              <a:gd name="connsiteX3" fmla="*/ 0 w 1063643"/>
              <a:gd name="connsiteY3" fmla="*/ 365125 h 365125"/>
            </a:gdLst>
            <a:ahLst/>
            <a:cxnLst>
              <a:cxn ang="0">
                <a:pos x="connsiteX0" y="connsiteY0"/>
              </a:cxn>
              <a:cxn ang="0">
                <a:pos x="connsiteX1" y="connsiteY1"/>
              </a:cxn>
              <a:cxn ang="0">
                <a:pos x="connsiteX2" y="connsiteY2"/>
              </a:cxn>
              <a:cxn ang="0">
                <a:pos x="connsiteX3" y="connsiteY3"/>
              </a:cxn>
            </a:cxnLst>
            <a:rect l="l" t="t" r="r" b="b"/>
            <a:pathLst>
              <a:path w="1063643" h="365125">
                <a:moveTo>
                  <a:pt x="0" y="0"/>
                </a:moveTo>
                <a:lnTo>
                  <a:pt x="1063643" y="0"/>
                </a:lnTo>
                <a:lnTo>
                  <a:pt x="1063643" y="365125"/>
                </a:lnTo>
                <a:lnTo>
                  <a:pt x="0" y="365125"/>
                </a:lnTo>
                <a:close/>
              </a:path>
            </a:pathLst>
          </a:custGeom>
        </p:spPr>
      </p:pic>
      <p:sp>
        <p:nvSpPr>
          <p:cNvPr id="7" name="Slide Number Placeholder 5">
            <a:extLst>
              <a:ext uri="{FF2B5EF4-FFF2-40B4-BE49-F238E27FC236}">
                <a16:creationId xmlns:a16="http://schemas.microsoft.com/office/drawing/2014/main" id="{E5AC4FB4-D954-C34C-4478-CF20C97DBA95}"/>
              </a:ext>
            </a:extLst>
          </p:cNvPr>
          <p:cNvSpPr>
            <a:spLocks noGrp="1"/>
          </p:cNvSpPr>
          <p:nvPr>
            <p:ph type="sldNum" sz="quarter" idx="4"/>
          </p:nvPr>
        </p:nvSpPr>
        <p:spPr>
          <a:xfrm>
            <a:off x="187464" y="6292851"/>
            <a:ext cx="390248" cy="365125"/>
          </a:xfrm>
          <a:prstGeom prst="rect">
            <a:avLst/>
          </a:prstGeom>
        </p:spPr>
        <p:txBody>
          <a:bodyPr vert="horz" lIns="0" tIns="0" rIns="0" bIns="0" rtlCol="0" anchor="ctr" anchorCtr="0"/>
          <a:lstStyle>
            <a:lvl1pPr algn="ctr">
              <a:defRPr sz="1000">
                <a:solidFill>
                  <a:schemeClr val="tx1"/>
                </a:solidFill>
                <a:latin typeface="Hurme FIN Mono 1a" panose="020B0609030202010107" pitchFamily="49" charset="0"/>
                <a:ea typeface="Hurme FIN Mono 1a" panose="020B0609030202010107" pitchFamily="49" charset="0"/>
              </a:defRPr>
            </a:lvl1pPr>
          </a:lstStyle>
          <a:p>
            <a:fld id="{19D690DA-F3A9-4F4E-9E15-3256A78EADC0}" type="slidenum">
              <a:rPr lang="en-US" smtClean="0"/>
              <a:pPr/>
              <a:t>‹Nr.›</a:t>
            </a:fld>
            <a:endParaRPr lang="en-US"/>
          </a:p>
        </p:txBody>
      </p:sp>
      <p:sp>
        <p:nvSpPr>
          <p:cNvPr id="3" name="Text Placeholder 2"/>
          <p:cNvSpPr>
            <a:spLocks noGrp="1"/>
          </p:cNvSpPr>
          <p:nvPr>
            <p:ph type="body" idx="1"/>
          </p:nvPr>
        </p:nvSpPr>
        <p:spPr>
          <a:xfrm>
            <a:off x="766624" y="2286000"/>
            <a:ext cx="10658614" cy="37981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Placeholder 22">
            <a:extLst>
              <a:ext uri="{FF2B5EF4-FFF2-40B4-BE49-F238E27FC236}">
                <a16:creationId xmlns:a16="http://schemas.microsoft.com/office/drawing/2014/main" id="{193F1B5F-B9CF-52ED-0FF0-99DF837F7AB8}"/>
              </a:ext>
            </a:extLst>
          </p:cNvPr>
          <p:cNvSpPr>
            <a:spLocks noGrp="1"/>
          </p:cNvSpPr>
          <p:nvPr>
            <p:ph type="title"/>
          </p:nvPr>
        </p:nvSpPr>
        <p:spPr>
          <a:xfrm>
            <a:off x="766624" y="762000"/>
            <a:ext cx="10663376" cy="762000"/>
          </a:xfrm>
          <a:prstGeom prst="rect">
            <a:avLst/>
          </a:prstGeom>
        </p:spPr>
        <p:txBody>
          <a:bodyPr vert="horz" lIns="0" tIns="0" rIns="0" bIns="0" rtlCol="0" anchor="t" anchorCtr="0">
            <a:normAutofit/>
          </a:bodyPr>
          <a:lstStyle/>
          <a:p>
            <a:r>
              <a:rPr lang="en-US"/>
              <a:t>Click to edit Master title style</a:t>
            </a:r>
          </a:p>
        </p:txBody>
      </p:sp>
      <p:cxnSp>
        <p:nvCxnSpPr>
          <p:cNvPr id="6" name="Straight Connector 5">
            <a:extLst>
              <a:ext uri="{FF2B5EF4-FFF2-40B4-BE49-F238E27FC236}">
                <a16:creationId xmlns:a16="http://schemas.microsoft.com/office/drawing/2014/main" id="{2179E1FC-908F-5E84-9E62-CFBCAEB782A0}"/>
              </a:ext>
            </a:extLst>
          </p:cNvPr>
          <p:cNvCxnSpPr>
            <a:cxnSpLocks/>
          </p:cNvCxnSpPr>
          <p:nvPr userDrawn="1"/>
        </p:nvCxnSpPr>
        <p:spPr>
          <a:xfrm>
            <a:off x="10548764" y="6399729"/>
            <a:ext cx="0" cy="14241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Yves Saint Laurent Logo | 02 - PNG Logo Vector Brand Downloads (SVG, EPS)">
            <a:extLst>
              <a:ext uri="{FF2B5EF4-FFF2-40B4-BE49-F238E27FC236}">
                <a16:creationId xmlns:a16="http://schemas.microsoft.com/office/drawing/2014/main" id="{2E9D0880-4220-13BE-36E7-74F0ABF4CECB}"/>
              </a:ext>
            </a:extLst>
          </p:cNvPr>
          <p:cNvPicPr>
            <a:picLocks noChangeAspect="1" noChangeArrowheads="1"/>
          </p:cNvPicPr>
          <p:nvPr userDrawn="1"/>
        </p:nvPicPr>
        <p:blipFill>
          <a:blip r:embed="rId142">
            <a:extLst>
              <a:ext uri="{28A0092B-C50C-407E-A947-70E740481C1C}">
                <a14:useLocalDpi xmlns:a14="http://schemas.microsoft.com/office/drawing/2010/main" val="0"/>
              </a:ext>
            </a:extLst>
          </a:blip>
          <a:srcRect/>
          <a:stretch>
            <a:fillRect/>
          </a:stretch>
        </p:blipFill>
        <p:spPr bwMode="auto">
          <a:xfrm>
            <a:off x="9236054" y="6157410"/>
            <a:ext cx="1184948" cy="63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582023"/>
      </p:ext>
    </p:extLst>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 id="2147484962" r:id="rId12"/>
    <p:sldLayoutId id="2147484963" r:id="rId13"/>
    <p:sldLayoutId id="2147484964" r:id="rId14"/>
    <p:sldLayoutId id="2147484965" r:id="rId15"/>
    <p:sldLayoutId id="2147484966" r:id="rId16"/>
    <p:sldLayoutId id="2147484967" r:id="rId17"/>
    <p:sldLayoutId id="2147484968" r:id="rId18"/>
    <p:sldLayoutId id="2147484969" r:id="rId19"/>
    <p:sldLayoutId id="2147484970" r:id="rId20"/>
    <p:sldLayoutId id="2147484971" r:id="rId21"/>
    <p:sldLayoutId id="2147484972" r:id="rId22"/>
    <p:sldLayoutId id="2147484973" r:id="rId23"/>
    <p:sldLayoutId id="2147484974" r:id="rId24"/>
    <p:sldLayoutId id="2147484975" r:id="rId25"/>
    <p:sldLayoutId id="2147484976" r:id="rId26"/>
    <p:sldLayoutId id="2147484977" r:id="rId27"/>
    <p:sldLayoutId id="2147484978" r:id="rId28"/>
    <p:sldLayoutId id="2147484979" r:id="rId29"/>
    <p:sldLayoutId id="2147484980" r:id="rId30"/>
    <p:sldLayoutId id="2147484981" r:id="rId31"/>
    <p:sldLayoutId id="2147484982" r:id="rId32"/>
    <p:sldLayoutId id="2147484983" r:id="rId33"/>
    <p:sldLayoutId id="2147484984" r:id="rId34"/>
    <p:sldLayoutId id="2147484985" r:id="rId35"/>
    <p:sldLayoutId id="2147484986" r:id="rId36"/>
    <p:sldLayoutId id="2147484987" r:id="rId37"/>
    <p:sldLayoutId id="2147484988" r:id="rId38"/>
    <p:sldLayoutId id="2147484989" r:id="rId39"/>
    <p:sldLayoutId id="2147484990" r:id="rId40"/>
    <p:sldLayoutId id="2147484991" r:id="rId41"/>
    <p:sldLayoutId id="2147484992" r:id="rId42"/>
    <p:sldLayoutId id="2147484993" r:id="rId43"/>
    <p:sldLayoutId id="2147484994" r:id="rId44"/>
    <p:sldLayoutId id="2147484995" r:id="rId45"/>
    <p:sldLayoutId id="2147484996" r:id="rId46"/>
    <p:sldLayoutId id="2147484997" r:id="rId47"/>
    <p:sldLayoutId id="2147484998" r:id="rId48"/>
    <p:sldLayoutId id="2147484999" r:id="rId49"/>
    <p:sldLayoutId id="2147485000" r:id="rId50"/>
    <p:sldLayoutId id="2147485001" r:id="rId51"/>
    <p:sldLayoutId id="2147485002" r:id="rId52"/>
    <p:sldLayoutId id="2147485003" r:id="rId53"/>
    <p:sldLayoutId id="2147485004" r:id="rId54"/>
    <p:sldLayoutId id="2147485005" r:id="rId55"/>
    <p:sldLayoutId id="2147485006" r:id="rId56"/>
    <p:sldLayoutId id="2147485007" r:id="rId57"/>
    <p:sldLayoutId id="2147485008" r:id="rId58"/>
    <p:sldLayoutId id="2147485009" r:id="rId59"/>
    <p:sldLayoutId id="2147485010" r:id="rId60"/>
    <p:sldLayoutId id="2147485011" r:id="rId61"/>
    <p:sldLayoutId id="2147485012" r:id="rId62"/>
    <p:sldLayoutId id="2147485013" r:id="rId63"/>
    <p:sldLayoutId id="2147485014" r:id="rId64"/>
    <p:sldLayoutId id="2147485015" r:id="rId65"/>
    <p:sldLayoutId id="2147485016" r:id="rId66"/>
    <p:sldLayoutId id="2147485017" r:id="rId67"/>
    <p:sldLayoutId id="2147485018" r:id="rId68"/>
    <p:sldLayoutId id="2147485019" r:id="rId69"/>
    <p:sldLayoutId id="2147485020" r:id="rId70"/>
    <p:sldLayoutId id="2147485021" r:id="rId71"/>
    <p:sldLayoutId id="2147485022" r:id="rId72"/>
    <p:sldLayoutId id="2147485023" r:id="rId73"/>
    <p:sldLayoutId id="2147485024" r:id="rId74"/>
    <p:sldLayoutId id="2147485025" r:id="rId75"/>
    <p:sldLayoutId id="2147485026" r:id="rId76"/>
    <p:sldLayoutId id="2147485027" r:id="rId77"/>
    <p:sldLayoutId id="2147485028" r:id="rId78"/>
    <p:sldLayoutId id="2147485029" r:id="rId79"/>
    <p:sldLayoutId id="2147485030" r:id="rId80"/>
    <p:sldLayoutId id="2147485031" r:id="rId81"/>
    <p:sldLayoutId id="2147485032" r:id="rId82"/>
    <p:sldLayoutId id="2147485033" r:id="rId83"/>
    <p:sldLayoutId id="2147485034" r:id="rId84"/>
    <p:sldLayoutId id="2147485035" r:id="rId85"/>
    <p:sldLayoutId id="2147485036" r:id="rId86"/>
    <p:sldLayoutId id="2147485037" r:id="rId87"/>
    <p:sldLayoutId id="2147485038" r:id="rId88"/>
    <p:sldLayoutId id="2147485039" r:id="rId89"/>
    <p:sldLayoutId id="2147485040" r:id="rId90"/>
    <p:sldLayoutId id="2147485041" r:id="rId91"/>
    <p:sldLayoutId id="2147485042" r:id="rId92"/>
    <p:sldLayoutId id="2147485043" r:id="rId93"/>
    <p:sldLayoutId id="2147485044" r:id="rId94"/>
    <p:sldLayoutId id="2147485045" r:id="rId95"/>
    <p:sldLayoutId id="2147485046" r:id="rId96"/>
    <p:sldLayoutId id="2147485047" r:id="rId97"/>
    <p:sldLayoutId id="2147485048" r:id="rId98"/>
    <p:sldLayoutId id="2147485049" r:id="rId99"/>
    <p:sldLayoutId id="2147485050" r:id="rId100"/>
    <p:sldLayoutId id="2147485051" r:id="rId101"/>
    <p:sldLayoutId id="2147485052" r:id="rId102"/>
    <p:sldLayoutId id="2147485053" r:id="rId103"/>
    <p:sldLayoutId id="2147485054" r:id="rId104"/>
    <p:sldLayoutId id="2147485055" r:id="rId105"/>
    <p:sldLayoutId id="2147485056" r:id="rId106"/>
    <p:sldLayoutId id="2147485057" r:id="rId107"/>
    <p:sldLayoutId id="2147485058" r:id="rId108"/>
    <p:sldLayoutId id="2147485059" r:id="rId109"/>
    <p:sldLayoutId id="2147485060" r:id="rId110"/>
    <p:sldLayoutId id="2147485061" r:id="rId111"/>
    <p:sldLayoutId id="2147485062" r:id="rId112"/>
    <p:sldLayoutId id="2147485063" r:id="rId113"/>
    <p:sldLayoutId id="2147485064" r:id="rId114"/>
    <p:sldLayoutId id="2147485065" r:id="rId115"/>
    <p:sldLayoutId id="2147485066" r:id="rId116"/>
    <p:sldLayoutId id="2147485067" r:id="rId117"/>
    <p:sldLayoutId id="2147485068" r:id="rId118"/>
    <p:sldLayoutId id="2147485069" r:id="rId119"/>
    <p:sldLayoutId id="2147485070" r:id="rId120"/>
    <p:sldLayoutId id="2147485071" r:id="rId121"/>
    <p:sldLayoutId id="2147485072" r:id="rId122"/>
    <p:sldLayoutId id="2147485073" r:id="rId123"/>
    <p:sldLayoutId id="2147485074" r:id="rId124"/>
    <p:sldLayoutId id="2147485075" r:id="rId125"/>
    <p:sldLayoutId id="2147485076" r:id="rId126"/>
    <p:sldLayoutId id="2147485077" r:id="rId127"/>
    <p:sldLayoutId id="2147485078" r:id="rId128"/>
    <p:sldLayoutId id="2147485079" r:id="rId129"/>
    <p:sldLayoutId id="2147485080" r:id="rId130"/>
    <p:sldLayoutId id="2147485081" r:id="rId131"/>
    <p:sldLayoutId id="2147485082" r:id="rId132"/>
    <p:sldLayoutId id="2147485083" r:id="rId133"/>
    <p:sldLayoutId id="2147485084" r:id="rId134"/>
  </p:sldLayoutIdLst>
  <p:hf hdr="0" ftr="0" dt="0"/>
  <p:txStyles>
    <p:titleStyle>
      <a:lvl1pPr algn="l" defTabSz="914332" rtl="0" eaLnBrk="1" latinLnBrk="0" hangingPunct="1">
        <a:lnSpc>
          <a:spcPct val="80000"/>
        </a:lnSpc>
        <a:spcBef>
          <a:spcPct val="0"/>
        </a:spcBef>
        <a:spcAft>
          <a:spcPts val="0"/>
        </a:spcAft>
        <a:buNone/>
        <a:defRPr sz="2800" b="0" i="0" kern="1200">
          <a:solidFill>
            <a:schemeClr val="accent1"/>
          </a:solidFill>
          <a:latin typeface="+mj-lt"/>
          <a:ea typeface="+mj-ea"/>
          <a:cs typeface="Cordia New" panose="020B0304020202020204" pitchFamily="34" charset="-34"/>
        </a:defRPr>
      </a:lvl1pPr>
    </p:titleStyle>
    <p:bodyStyle>
      <a:lvl1pPr marL="0" indent="0" algn="l" defTabSz="914332" rtl="0" eaLnBrk="1" latinLnBrk="0" hangingPunct="1">
        <a:lnSpc>
          <a:spcPct val="120000"/>
        </a:lnSpc>
        <a:spcBef>
          <a:spcPts val="0"/>
        </a:spcBef>
        <a:spcAft>
          <a:spcPts val="600"/>
        </a:spcAft>
        <a:buFont typeface="Arial" panose="020B0604020202020204" pitchFamily="34" charset="0"/>
        <a:buNone/>
        <a:defRPr sz="1200" b="0" i="0" kern="1200">
          <a:solidFill>
            <a:schemeClr val="tx1"/>
          </a:solidFill>
          <a:latin typeface="HurmeGeometricSans1 Regular" panose="020B0500020000000000" pitchFamily="34" charset="0"/>
          <a:ea typeface="+mn-ea"/>
          <a:cs typeface="Cordia New" panose="020B0304020202020204" pitchFamily="34" charset="-34"/>
        </a:defRPr>
      </a:lvl1pPr>
      <a:lvl2pPr marL="457166" indent="0" algn="l" defTabSz="914332" rtl="0" eaLnBrk="1" latinLnBrk="0" hangingPunct="1">
        <a:lnSpc>
          <a:spcPct val="120000"/>
        </a:lnSpc>
        <a:spcBef>
          <a:spcPts val="0"/>
        </a:spcBef>
        <a:spcAft>
          <a:spcPts val="600"/>
        </a:spcAft>
        <a:buFont typeface="Arial" panose="020B0604020202020204" pitchFamily="34" charset="0"/>
        <a:buNone/>
        <a:defRPr sz="1200" b="0" i="0" kern="1200">
          <a:solidFill>
            <a:schemeClr val="tx1"/>
          </a:solidFill>
          <a:latin typeface="HurmeGeometricSans1 Regular" panose="020B0500020000000000" pitchFamily="34" charset="0"/>
          <a:ea typeface="+mn-ea"/>
          <a:cs typeface="Cordia New" panose="020B0304020202020204" pitchFamily="34" charset="-34"/>
        </a:defRPr>
      </a:lvl2pPr>
      <a:lvl3pPr marL="914332" indent="0" algn="l" defTabSz="914332" rtl="0" eaLnBrk="1" latinLnBrk="0" hangingPunct="1">
        <a:lnSpc>
          <a:spcPct val="120000"/>
        </a:lnSpc>
        <a:spcBef>
          <a:spcPts val="0"/>
        </a:spcBef>
        <a:spcAft>
          <a:spcPts val="600"/>
        </a:spcAft>
        <a:buFont typeface="Arial" panose="020B0604020202020204" pitchFamily="34" charset="0"/>
        <a:buNone/>
        <a:defRPr sz="1200" b="0" i="0" kern="1200">
          <a:solidFill>
            <a:schemeClr val="tx1"/>
          </a:solidFill>
          <a:latin typeface="HurmeGeometricSans1 Regular" panose="020B0500020000000000" pitchFamily="34" charset="0"/>
          <a:ea typeface="+mn-ea"/>
          <a:cs typeface="Cordia New" panose="020B0304020202020204" pitchFamily="34" charset="-34"/>
        </a:defRPr>
      </a:lvl3pPr>
      <a:lvl4pPr marL="1371498" indent="0" algn="l" defTabSz="914332" rtl="0" eaLnBrk="1" latinLnBrk="0" hangingPunct="1">
        <a:lnSpc>
          <a:spcPct val="120000"/>
        </a:lnSpc>
        <a:spcBef>
          <a:spcPts val="0"/>
        </a:spcBef>
        <a:spcAft>
          <a:spcPts val="600"/>
        </a:spcAft>
        <a:buFont typeface="Arial" panose="020B0604020202020204" pitchFamily="34" charset="0"/>
        <a:buNone/>
        <a:defRPr sz="1200" b="0" i="0" kern="1200">
          <a:solidFill>
            <a:schemeClr val="tx1"/>
          </a:solidFill>
          <a:latin typeface="HurmeGeometricSans1 Regular" panose="020B0500020000000000" pitchFamily="34" charset="0"/>
          <a:ea typeface="+mn-ea"/>
          <a:cs typeface="Cordia New" panose="020B0304020202020204" pitchFamily="34" charset="-34"/>
        </a:defRPr>
      </a:lvl4pPr>
      <a:lvl5pPr marL="1828663" indent="0" algn="l" defTabSz="914332" rtl="0" eaLnBrk="1" latinLnBrk="0" hangingPunct="1">
        <a:lnSpc>
          <a:spcPct val="120000"/>
        </a:lnSpc>
        <a:spcBef>
          <a:spcPts val="0"/>
        </a:spcBef>
        <a:spcAft>
          <a:spcPts val="600"/>
        </a:spcAft>
        <a:buFont typeface="Arial" panose="020B0604020202020204" pitchFamily="34" charset="0"/>
        <a:buNone/>
        <a:defRPr sz="1200" b="0" i="0" kern="1200">
          <a:solidFill>
            <a:schemeClr val="tx1"/>
          </a:solidFill>
          <a:latin typeface="HurmeGeometricSans1 Regular" panose="020B0500020000000000" pitchFamily="34" charset="0"/>
          <a:ea typeface="+mn-ea"/>
          <a:cs typeface="Cordia New" panose="020B0304020202020204" pitchFamily="34" charset="-34"/>
        </a:defRPr>
      </a:lvl5pPr>
      <a:lvl6pPr marL="2514412"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3"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3"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6"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3" algn="l" defTabSz="914332" rtl="0" eaLnBrk="1" latinLnBrk="0" hangingPunct="1">
        <a:defRPr sz="1800" kern="1200">
          <a:solidFill>
            <a:schemeClr val="tx1"/>
          </a:solidFill>
          <a:latin typeface="+mn-lt"/>
          <a:ea typeface="+mn-ea"/>
          <a:cs typeface="+mn-cs"/>
        </a:defRPr>
      </a:lvl5pPr>
      <a:lvl6pPr marL="2285829"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6"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80">
          <p15:clr>
            <a:srgbClr val="F26B43"/>
          </p15:clr>
        </p15:guide>
        <p15:guide id="4" pos="960">
          <p15:clr>
            <a:srgbClr val="F26B43"/>
          </p15:clr>
        </p15:guide>
        <p15:guide id="5" pos="1440">
          <p15:clr>
            <a:srgbClr val="F26B43"/>
          </p15:clr>
        </p15:guide>
        <p15:guide id="6" pos="1920">
          <p15:clr>
            <a:srgbClr val="F26B43"/>
          </p15:clr>
        </p15:guide>
        <p15:guide id="7" pos="2400">
          <p15:clr>
            <a:srgbClr val="F26B43"/>
          </p15:clr>
        </p15:guide>
        <p15:guide id="8" pos="2880">
          <p15:clr>
            <a:srgbClr val="F26B43"/>
          </p15:clr>
        </p15:guide>
        <p15:guide id="9" pos="3364">
          <p15:clr>
            <a:srgbClr val="F26B43"/>
          </p15:clr>
        </p15:guide>
        <p15:guide id="10" pos="3841">
          <p15:clr>
            <a:srgbClr val="F26B43"/>
          </p15:clr>
        </p15:guide>
        <p15:guide id="11" pos="4320">
          <p15:clr>
            <a:srgbClr val="F26B43"/>
          </p15:clr>
        </p15:guide>
        <p15:guide id="12" pos="4800">
          <p15:clr>
            <a:srgbClr val="F26B43"/>
          </p15:clr>
        </p15:guide>
        <p15:guide id="13" pos="5280">
          <p15:clr>
            <a:srgbClr val="F26B43"/>
          </p15:clr>
        </p15:guide>
        <p15:guide id="14" pos="5760">
          <p15:clr>
            <a:srgbClr val="F26B43"/>
          </p15:clr>
        </p15:guide>
        <p15:guide id="15" pos="6240">
          <p15:clr>
            <a:srgbClr val="F26B43"/>
          </p15:clr>
        </p15:guide>
        <p15:guide id="16" pos="6720">
          <p15:clr>
            <a:srgbClr val="F26B43"/>
          </p15:clr>
        </p15:guide>
        <p15:guide id="17" pos="7200">
          <p15:clr>
            <a:srgbClr val="F26B43"/>
          </p15:clr>
        </p15:guide>
        <p15:guide id="18" orient="horz">
          <p15:clr>
            <a:srgbClr val="F26B43"/>
          </p15:clr>
        </p15:guide>
        <p15:guide id="19" orient="horz" pos="4320">
          <p15:clr>
            <a:srgbClr val="F26B43"/>
          </p15:clr>
        </p15:guide>
        <p15:guide id="20" orient="horz" pos="480">
          <p15:clr>
            <a:srgbClr val="F26B43"/>
          </p15:clr>
        </p15:guide>
        <p15:guide id="21" orient="horz" pos="960">
          <p15:clr>
            <a:srgbClr val="F26B43"/>
          </p15:clr>
        </p15:guide>
        <p15:guide id="22" orient="horz" pos="1440">
          <p15:clr>
            <a:srgbClr val="F26B43"/>
          </p15:clr>
        </p15:guide>
        <p15:guide id="23" orient="horz" pos="1920">
          <p15:clr>
            <a:srgbClr val="F26B43"/>
          </p15:clr>
        </p15:guide>
        <p15:guide id="24" orient="horz" pos="2400">
          <p15:clr>
            <a:srgbClr val="F26B43"/>
          </p15:clr>
        </p15:guide>
        <p15:guide id="25" orient="horz" pos="2880">
          <p15:clr>
            <a:srgbClr val="F26B43"/>
          </p15:clr>
        </p15:guide>
        <p15:guide id="26" orient="horz" pos="3360">
          <p15:clr>
            <a:srgbClr val="F26B43"/>
          </p15:clr>
        </p15:guide>
        <p15:guide id="27"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3.png"/><Relationship Id="rId7" Type="http://schemas.openxmlformats.org/officeDocument/2006/relationships/image" Target="../media/image75.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74.jpg"/><Relationship Id="rId5" Type="http://schemas.openxmlformats.org/officeDocument/2006/relationships/image" Target="../media/image73.jpeg"/><Relationship Id="rId10" Type="http://schemas.openxmlformats.org/officeDocument/2006/relationships/image" Target="../media/image78.jpg"/><Relationship Id="rId4" Type="http://schemas.openxmlformats.org/officeDocument/2006/relationships/image" Target="../media/image4.svg"/><Relationship Id="rId9"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58.xml"/><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0070AF7C-8AE7-713D-C234-09F00C3412C8}"/>
              </a:ext>
            </a:extLst>
          </p:cNvPr>
          <p:cNvPicPr>
            <a:picLocks noGrp="1" noChangeAspect="1"/>
          </p:cNvPicPr>
          <p:nvPr>
            <p:ph type="pic" sz="quarter" idx="11"/>
          </p:nvPr>
        </p:nvPicPr>
        <p:blipFill>
          <a:blip r:embed="rId3"/>
          <a:srcRect l="11165" r="11165"/>
          <a:stretch/>
        </p:blipFill>
        <p:spPr>
          <a:custGeom>
            <a:avLst/>
            <a:gdLst>
              <a:gd name="connsiteX0" fmla="*/ 11404804 w 12192000"/>
              <a:gd name="connsiteY0" fmla="*/ 6050443 h 6858000"/>
              <a:gd name="connsiteX1" fmla="*/ 12192000 w 12192000"/>
              <a:gd name="connsiteY1" fmla="*/ 6050443 h 6858000"/>
              <a:gd name="connsiteX2" fmla="*/ 12192000 w 12192000"/>
              <a:gd name="connsiteY2" fmla="*/ 6858000 h 6858000"/>
              <a:gd name="connsiteX3" fmla="*/ 11002150 w 12192000"/>
              <a:gd name="connsiteY3" fmla="*/ 6858000 h 6858000"/>
              <a:gd name="connsiteX4" fmla="*/ 11002150 w 12192000"/>
              <a:gd name="connsiteY4" fmla="*/ 6453098 h 6858000"/>
              <a:gd name="connsiteX5" fmla="*/ 11404804 w 12192000"/>
              <a:gd name="connsiteY5" fmla="*/ 6050443 h 6858000"/>
              <a:gd name="connsiteX6" fmla="*/ 974332 w 12192000"/>
              <a:gd name="connsiteY6" fmla="*/ 796467 h 6858000"/>
              <a:gd name="connsiteX7" fmla="*/ 769012 w 12192000"/>
              <a:gd name="connsiteY7" fmla="*/ 1001787 h 6858000"/>
              <a:gd name="connsiteX8" fmla="*/ 769012 w 12192000"/>
              <a:gd name="connsiteY8" fmla="*/ 1999057 h 6858000"/>
              <a:gd name="connsiteX9" fmla="*/ 974332 w 12192000"/>
              <a:gd name="connsiteY9" fmla="*/ 2204378 h 6858000"/>
              <a:gd name="connsiteX10" fmla="*/ 1971602 w 12192000"/>
              <a:gd name="connsiteY10" fmla="*/ 2204378 h 6858000"/>
              <a:gd name="connsiteX11" fmla="*/ 2176923 w 12192000"/>
              <a:gd name="connsiteY11" fmla="*/ 1999057 h 6858000"/>
              <a:gd name="connsiteX12" fmla="*/ 2176923 w 12192000"/>
              <a:gd name="connsiteY12" fmla="*/ 1001787 h 6858000"/>
              <a:gd name="connsiteX13" fmla="*/ 1971602 w 12192000"/>
              <a:gd name="connsiteY13" fmla="*/ 796467 h 6858000"/>
              <a:gd name="connsiteX14" fmla="*/ 0 w 12192000"/>
              <a:gd name="connsiteY14" fmla="*/ 0 h 6858000"/>
              <a:gd name="connsiteX15" fmla="*/ 12192000 w 12192000"/>
              <a:gd name="connsiteY15" fmla="*/ 0 h 6858000"/>
              <a:gd name="connsiteX16" fmla="*/ 12192000 w 12192000"/>
              <a:gd name="connsiteY16" fmla="*/ 4219925 h 6858000"/>
              <a:gd name="connsiteX17" fmla="*/ 11404804 w 12192000"/>
              <a:gd name="connsiteY17" fmla="*/ 4219925 h 6858000"/>
              <a:gd name="connsiteX18" fmla="*/ 11002150 w 12192000"/>
              <a:gd name="connsiteY18" fmla="*/ 4622583 h 6858000"/>
              <a:gd name="connsiteX19" fmla="*/ 11002150 w 12192000"/>
              <a:gd name="connsiteY19" fmla="*/ 5647785 h 6858000"/>
              <a:gd name="connsiteX20" fmla="*/ 10599491 w 12192000"/>
              <a:gd name="connsiteY20" fmla="*/ 6050443 h 6858000"/>
              <a:gd name="connsiteX21" fmla="*/ 9574289 w 12192000"/>
              <a:gd name="connsiteY21" fmla="*/ 6050443 h 6858000"/>
              <a:gd name="connsiteX22" fmla="*/ 9171618 w 12192000"/>
              <a:gd name="connsiteY22" fmla="*/ 6453098 h 6858000"/>
              <a:gd name="connsiteX23" fmla="*/ 9171618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11404804" y="6050443"/>
                </a:moveTo>
                <a:lnTo>
                  <a:pt x="12192000" y="6050443"/>
                </a:lnTo>
                <a:lnTo>
                  <a:pt x="12192000" y="6858000"/>
                </a:lnTo>
                <a:lnTo>
                  <a:pt x="11002150" y="6858000"/>
                </a:lnTo>
                <a:lnTo>
                  <a:pt x="11002150" y="6453098"/>
                </a:lnTo>
                <a:cubicBezTo>
                  <a:pt x="11002150" y="6230668"/>
                  <a:pt x="11182374" y="6050443"/>
                  <a:pt x="11404804" y="6050443"/>
                </a:cubicBezTo>
                <a:close/>
                <a:moveTo>
                  <a:pt x="974332" y="796467"/>
                </a:moveTo>
                <a:cubicBezTo>
                  <a:pt x="860917" y="796467"/>
                  <a:pt x="769012" y="888372"/>
                  <a:pt x="769012" y="1001787"/>
                </a:cubicBezTo>
                <a:lnTo>
                  <a:pt x="769012" y="1999057"/>
                </a:lnTo>
                <a:cubicBezTo>
                  <a:pt x="769012" y="2112472"/>
                  <a:pt x="860917" y="2204378"/>
                  <a:pt x="974332" y="2204378"/>
                </a:cubicBezTo>
                <a:lnTo>
                  <a:pt x="1971602" y="2204378"/>
                </a:lnTo>
                <a:cubicBezTo>
                  <a:pt x="2085017" y="2204378"/>
                  <a:pt x="2176923" y="2112472"/>
                  <a:pt x="2176923" y="1999057"/>
                </a:cubicBezTo>
                <a:lnTo>
                  <a:pt x="2176923" y="1001787"/>
                </a:lnTo>
                <a:cubicBezTo>
                  <a:pt x="2176923" y="888372"/>
                  <a:pt x="2085017" y="796467"/>
                  <a:pt x="1971602" y="796467"/>
                </a:cubicBezTo>
                <a:close/>
                <a:moveTo>
                  <a:pt x="0" y="0"/>
                </a:moveTo>
                <a:lnTo>
                  <a:pt x="12192000" y="0"/>
                </a:lnTo>
                <a:lnTo>
                  <a:pt x="12192000" y="4219925"/>
                </a:lnTo>
                <a:lnTo>
                  <a:pt x="11404804" y="4219925"/>
                </a:lnTo>
                <a:cubicBezTo>
                  <a:pt x="11182374" y="4219925"/>
                  <a:pt x="11002150" y="4400153"/>
                  <a:pt x="11002150" y="4622583"/>
                </a:cubicBezTo>
                <a:lnTo>
                  <a:pt x="11002150" y="5647785"/>
                </a:lnTo>
                <a:cubicBezTo>
                  <a:pt x="11002150" y="5870214"/>
                  <a:pt x="10821920" y="6050443"/>
                  <a:pt x="10599491" y="6050443"/>
                </a:cubicBezTo>
                <a:lnTo>
                  <a:pt x="9574289" y="6050443"/>
                </a:lnTo>
                <a:cubicBezTo>
                  <a:pt x="9352828" y="6050443"/>
                  <a:pt x="9171618" y="6231620"/>
                  <a:pt x="9171618" y="6453098"/>
                </a:cubicBezTo>
                <a:lnTo>
                  <a:pt x="9171618" y="6858000"/>
                </a:lnTo>
                <a:lnTo>
                  <a:pt x="0" y="6858000"/>
                </a:lnTo>
                <a:close/>
              </a:path>
            </a:pathLst>
          </a:custGeom>
          <a:pattFill prst="dkUpDiag">
            <a:fgClr>
              <a:srgbClr val="FFFFFF">
                <a:lumMod val="85000"/>
              </a:srgbClr>
            </a:fgClr>
            <a:bgClr>
              <a:srgbClr val="FFFFFF"/>
            </a:bgClr>
          </a:pattFill>
        </p:spPr>
      </p:pic>
      <p:sp>
        <p:nvSpPr>
          <p:cNvPr id="9" name="Freihandform 5">
            <a:extLst>
              <a:ext uri="{FF2B5EF4-FFF2-40B4-BE49-F238E27FC236}">
                <a16:creationId xmlns:a16="http://schemas.microsoft.com/office/drawing/2014/main" id="{EE92FF91-B7DF-7C89-1D45-40904A713BD3}"/>
              </a:ext>
            </a:extLst>
          </p:cNvPr>
          <p:cNvSpPr txBox="1">
            <a:spLocks/>
          </p:cNvSpPr>
          <p:nvPr/>
        </p:nvSpPr>
        <p:spPr>
          <a:xfrm>
            <a:off x="0" y="0"/>
            <a:ext cx="12192000" cy="6858000"/>
          </a:xfrm>
          <a:custGeom>
            <a:avLst/>
            <a:gdLst>
              <a:gd name="connsiteX0" fmla="*/ 11404804 w 12192000"/>
              <a:gd name="connsiteY0" fmla="*/ 6050443 h 6858000"/>
              <a:gd name="connsiteX1" fmla="*/ 12192000 w 12192000"/>
              <a:gd name="connsiteY1" fmla="*/ 6050443 h 6858000"/>
              <a:gd name="connsiteX2" fmla="*/ 12192000 w 12192000"/>
              <a:gd name="connsiteY2" fmla="*/ 6858000 h 6858000"/>
              <a:gd name="connsiteX3" fmla="*/ 11002150 w 12192000"/>
              <a:gd name="connsiteY3" fmla="*/ 6858000 h 6858000"/>
              <a:gd name="connsiteX4" fmla="*/ 11002150 w 12192000"/>
              <a:gd name="connsiteY4" fmla="*/ 6453098 h 6858000"/>
              <a:gd name="connsiteX5" fmla="*/ 11404804 w 12192000"/>
              <a:gd name="connsiteY5" fmla="*/ 6050443 h 6858000"/>
              <a:gd name="connsiteX6" fmla="*/ 974332 w 12192000"/>
              <a:gd name="connsiteY6" fmla="*/ 796467 h 6858000"/>
              <a:gd name="connsiteX7" fmla="*/ 769012 w 12192000"/>
              <a:gd name="connsiteY7" fmla="*/ 1001787 h 6858000"/>
              <a:gd name="connsiteX8" fmla="*/ 769012 w 12192000"/>
              <a:gd name="connsiteY8" fmla="*/ 1999057 h 6858000"/>
              <a:gd name="connsiteX9" fmla="*/ 974332 w 12192000"/>
              <a:gd name="connsiteY9" fmla="*/ 2204378 h 6858000"/>
              <a:gd name="connsiteX10" fmla="*/ 1971602 w 12192000"/>
              <a:gd name="connsiteY10" fmla="*/ 2204378 h 6858000"/>
              <a:gd name="connsiteX11" fmla="*/ 2176923 w 12192000"/>
              <a:gd name="connsiteY11" fmla="*/ 1999057 h 6858000"/>
              <a:gd name="connsiteX12" fmla="*/ 2176923 w 12192000"/>
              <a:gd name="connsiteY12" fmla="*/ 1001787 h 6858000"/>
              <a:gd name="connsiteX13" fmla="*/ 1971602 w 12192000"/>
              <a:gd name="connsiteY13" fmla="*/ 796467 h 6858000"/>
              <a:gd name="connsiteX14" fmla="*/ 0 w 12192000"/>
              <a:gd name="connsiteY14" fmla="*/ 0 h 6858000"/>
              <a:gd name="connsiteX15" fmla="*/ 12192000 w 12192000"/>
              <a:gd name="connsiteY15" fmla="*/ 0 h 6858000"/>
              <a:gd name="connsiteX16" fmla="*/ 12192000 w 12192000"/>
              <a:gd name="connsiteY16" fmla="*/ 4219925 h 6858000"/>
              <a:gd name="connsiteX17" fmla="*/ 11404804 w 12192000"/>
              <a:gd name="connsiteY17" fmla="*/ 4219925 h 6858000"/>
              <a:gd name="connsiteX18" fmla="*/ 11002150 w 12192000"/>
              <a:gd name="connsiteY18" fmla="*/ 4622583 h 6858000"/>
              <a:gd name="connsiteX19" fmla="*/ 11002150 w 12192000"/>
              <a:gd name="connsiteY19" fmla="*/ 5647785 h 6858000"/>
              <a:gd name="connsiteX20" fmla="*/ 10599491 w 12192000"/>
              <a:gd name="connsiteY20" fmla="*/ 6050443 h 6858000"/>
              <a:gd name="connsiteX21" fmla="*/ 9574289 w 12192000"/>
              <a:gd name="connsiteY21" fmla="*/ 6050443 h 6858000"/>
              <a:gd name="connsiteX22" fmla="*/ 9171618 w 12192000"/>
              <a:gd name="connsiteY22" fmla="*/ 6453098 h 6858000"/>
              <a:gd name="connsiteX23" fmla="*/ 9171618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11404804" y="6050443"/>
                </a:moveTo>
                <a:lnTo>
                  <a:pt x="12192000" y="6050443"/>
                </a:lnTo>
                <a:lnTo>
                  <a:pt x="12192000" y="6858000"/>
                </a:lnTo>
                <a:lnTo>
                  <a:pt x="11002150" y="6858000"/>
                </a:lnTo>
                <a:lnTo>
                  <a:pt x="11002150" y="6453098"/>
                </a:lnTo>
                <a:cubicBezTo>
                  <a:pt x="11002150" y="6230668"/>
                  <a:pt x="11182374" y="6050443"/>
                  <a:pt x="11404804" y="6050443"/>
                </a:cubicBezTo>
                <a:close/>
                <a:moveTo>
                  <a:pt x="974332" y="796467"/>
                </a:moveTo>
                <a:cubicBezTo>
                  <a:pt x="860917" y="796467"/>
                  <a:pt x="769012" y="888372"/>
                  <a:pt x="769012" y="1001787"/>
                </a:cubicBezTo>
                <a:lnTo>
                  <a:pt x="769012" y="1999057"/>
                </a:lnTo>
                <a:cubicBezTo>
                  <a:pt x="769012" y="2112472"/>
                  <a:pt x="860917" y="2204378"/>
                  <a:pt x="974332" y="2204378"/>
                </a:cubicBezTo>
                <a:lnTo>
                  <a:pt x="1971602" y="2204378"/>
                </a:lnTo>
                <a:cubicBezTo>
                  <a:pt x="2085017" y="2204378"/>
                  <a:pt x="2176923" y="2112472"/>
                  <a:pt x="2176923" y="1999057"/>
                </a:cubicBezTo>
                <a:lnTo>
                  <a:pt x="2176923" y="1001787"/>
                </a:lnTo>
                <a:cubicBezTo>
                  <a:pt x="2176923" y="888372"/>
                  <a:pt x="2085017" y="796467"/>
                  <a:pt x="1971602" y="796467"/>
                </a:cubicBezTo>
                <a:close/>
                <a:moveTo>
                  <a:pt x="0" y="0"/>
                </a:moveTo>
                <a:lnTo>
                  <a:pt x="12192000" y="0"/>
                </a:lnTo>
                <a:lnTo>
                  <a:pt x="12192000" y="4219925"/>
                </a:lnTo>
                <a:lnTo>
                  <a:pt x="11404804" y="4219925"/>
                </a:lnTo>
                <a:cubicBezTo>
                  <a:pt x="11182374" y="4219925"/>
                  <a:pt x="11002150" y="4400153"/>
                  <a:pt x="11002150" y="4622583"/>
                </a:cubicBezTo>
                <a:lnTo>
                  <a:pt x="11002150" y="5647785"/>
                </a:lnTo>
                <a:cubicBezTo>
                  <a:pt x="11002150" y="5870214"/>
                  <a:pt x="10821920" y="6050443"/>
                  <a:pt x="10599491" y="6050443"/>
                </a:cubicBezTo>
                <a:lnTo>
                  <a:pt x="9574289" y="6050443"/>
                </a:lnTo>
                <a:cubicBezTo>
                  <a:pt x="9352828" y="6050443"/>
                  <a:pt x="9171618" y="6231620"/>
                  <a:pt x="9171618" y="6453098"/>
                </a:cubicBezTo>
                <a:lnTo>
                  <a:pt x="9171618" y="6858000"/>
                </a:lnTo>
                <a:lnTo>
                  <a:pt x="0" y="6858000"/>
                </a:lnTo>
                <a:close/>
              </a:path>
            </a:pathLst>
          </a:custGeom>
          <a:gradFill>
            <a:gsLst>
              <a:gs pos="9000">
                <a:schemeClr val="tx1">
                  <a:alpha val="84000"/>
                </a:schemeClr>
              </a:gs>
              <a:gs pos="100000">
                <a:schemeClr val="tx1">
                  <a:alpha val="0"/>
                </a:schemeClr>
              </a:gs>
            </a:gsLst>
            <a:lin ang="0" scaled="1"/>
          </a:gradFill>
        </p:spPr>
        <p:txBody>
          <a:bodyPr vert="horz" wrap="square" lIns="0" tIns="0" rIns="91440" bIns="45720" rtlCol="0" anchor="t" anchorCtr="0">
            <a:noAutofit/>
          </a:bodyPr>
          <a:lstStyle>
            <a:lvl1pPr marL="0" indent="0" algn="l" defTabSz="914400" rtl="0" eaLnBrk="1" latinLnBrk="0" hangingPunct="1">
              <a:lnSpc>
                <a:spcPct val="120000"/>
              </a:lnSpc>
              <a:spcBef>
                <a:spcPts val="1000"/>
              </a:spcBef>
              <a:buClr>
                <a:schemeClr val="tx2"/>
              </a:buClr>
              <a:buSzPct val="100000"/>
              <a:buFont typeface="Arial" panose="020B0604020202020204" pitchFamily="34" charset="0"/>
              <a:buNone/>
              <a:defRPr sz="200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26" name="Titel 25">
            <a:extLst>
              <a:ext uri="{FF2B5EF4-FFF2-40B4-BE49-F238E27FC236}">
                <a16:creationId xmlns:a16="http://schemas.microsoft.com/office/drawing/2014/main" id="{DA8664F3-718E-A2AF-9B5C-A3FA7DD765C5}"/>
              </a:ext>
            </a:extLst>
          </p:cNvPr>
          <p:cNvSpPr>
            <a:spLocks noGrp="1"/>
          </p:cNvSpPr>
          <p:nvPr>
            <p:ph type="title"/>
          </p:nvPr>
        </p:nvSpPr>
        <p:spPr>
          <a:xfrm>
            <a:off x="827252" y="2497031"/>
            <a:ext cx="7982663" cy="1697529"/>
          </a:xfrm>
        </p:spPr>
        <p:txBody>
          <a:bodyPr/>
          <a:lstStyle/>
          <a:p>
            <a:r>
              <a:rPr lang="en-US" sz="6000" noProof="1">
                <a:latin typeface="+mn-lt"/>
              </a:rPr>
              <a:t>Building Bridges, Breaking Barriers: </a:t>
            </a:r>
            <a:r>
              <a:rPr lang="en-US" sz="6000" noProof="1">
                <a:latin typeface="PP Telegraf  "/>
              </a:rPr>
              <a:t>Die Zukunft für Retail &amp; Commerce Media</a:t>
            </a:r>
            <a:endParaRPr lang="de-DE" sz="4800" dirty="0">
              <a:latin typeface="PP Telegraf  "/>
            </a:endParaRPr>
          </a:p>
        </p:txBody>
      </p:sp>
      <p:sp>
        <p:nvSpPr>
          <p:cNvPr id="21" name="Foliennummernplatzhalter 5">
            <a:extLst>
              <a:ext uri="{FF2B5EF4-FFF2-40B4-BE49-F238E27FC236}">
                <a16:creationId xmlns:a16="http://schemas.microsoft.com/office/drawing/2014/main" id="{5A1F7107-4424-0206-DBFF-4F7795DE1166}"/>
              </a:ext>
            </a:extLst>
          </p:cNvPr>
          <p:cNvSpPr txBox="1">
            <a:spLocks/>
          </p:cNvSpPr>
          <p:nvPr/>
        </p:nvSpPr>
        <p:spPr bwMode="black">
          <a:xfrm>
            <a:off x="11352575" y="6351575"/>
            <a:ext cx="360000" cy="129600"/>
          </a:xfrm>
          <a:prstGeom prst="rect">
            <a:avLst/>
          </a:prstGeom>
        </p:spPr>
        <p:txBody>
          <a:bodyPr vert="horz" lIns="0" tIns="0" rIns="0" bIns="0" rtlCol="0" anchor="b"/>
          <a:lstStyle>
            <a:defPPr>
              <a:defRPr lang="de-DE"/>
            </a:defPPr>
            <a:lvl1pPr marL="0" algn="r" defTabSz="914400" rtl="0" eaLnBrk="1" latinLnBrk="0" hangingPunct="1">
              <a:lnSpc>
                <a:spcPct val="90000"/>
              </a:lnSpc>
              <a:defRPr lang="de-DE" sz="900" kern="1200" smtClean="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1EEB8-6482-40CC-A2C8-0955E4E6251A}" type="slidenum">
              <a:rPr lang="en-US">
                <a:solidFill>
                  <a:schemeClr val="bg1"/>
                </a:solidFill>
                <a:latin typeface="PP Telegraf" pitchFamily="2" charset="77"/>
              </a:rPr>
              <a:pPr/>
              <a:t>1</a:t>
            </a:fld>
            <a:endParaRPr lang="en-US" dirty="0">
              <a:solidFill>
                <a:schemeClr val="bg1"/>
              </a:solidFill>
              <a:latin typeface="PP Telegraf" pitchFamily="2" charset="77"/>
            </a:endParaRPr>
          </a:p>
        </p:txBody>
      </p:sp>
    </p:spTree>
    <p:extLst>
      <p:ext uri="{BB962C8B-B14F-4D97-AF65-F5344CB8AC3E}">
        <p14:creationId xmlns:p14="http://schemas.microsoft.com/office/powerpoint/2010/main" val="14701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AA392-8922-785F-8523-53F1512FC67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AEF6986-E530-0014-B6C0-9F122DCAC51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459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74085-2968-5DDA-0C6A-428B89FC3CE9}"/>
            </a:ext>
          </a:extLst>
        </p:cNvPr>
        <p:cNvGrpSpPr/>
        <p:nvPr/>
      </p:nvGrpSpPr>
      <p:grpSpPr>
        <a:xfrm>
          <a:off x="0" y="0"/>
          <a:ext cx="0" cy="0"/>
          <a:chOff x="0" y="0"/>
          <a:chExt cx="0" cy="0"/>
        </a:xfrm>
      </p:grpSpPr>
      <p:sp>
        <p:nvSpPr>
          <p:cNvPr id="17" name="Rechteck: abgerundete Ecken 16">
            <a:extLst>
              <a:ext uri="{FF2B5EF4-FFF2-40B4-BE49-F238E27FC236}">
                <a16:creationId xmlns:a16="http://schemas.microsoft.com/office/drawing/2014/main" id="{3D8E05F2-63B8-79BB-3680-8BB76EB57177}"/>
              </a:ext>
            </a:extLst>
          </p:cNvPr>
          <p:cNvSpPr/>
          <p:nvPr/>
        </p:nvSpPr>
        <p:spPr>
          <a:xfrm>
            <a:off x="770157" y="1714499"/>
            <a:ext cx="10651687" cy="3956861"/>
          </a:xfrm>
          <a:prstGeom prst="roundRect">
            <a:avLst/>
          </a:prstGeom>
          <a:solidFill>
            <a:schemeClr val="bg1"/>
          </a:solidFill>
          <a:ln w="15875" cap="rnd">
            <a:noFill/>
            <a:prstDash val="sysDot"/>
          </a:ln>
        </p:spPr>
        <p:txBody>
          <a:bodyPr vert="horz" lIns="54864" tIns="54864" rIns="54864" bIns="54864" rtlCol="0" anchor="ctr" anchorCtr="0">
            <a:noAutofit/>
          </a:bodyPr>
          <a:lstStyle/>
          <a:p>
            <a:pPr algn="ctr">
              <a:buClr>
                <a:schemeClr val="tx1"/>
              </a:buClr>
              <a:buSzPct val="80000"/>
            </a:pPr>
            <a:endParaRPr lang="de-DE" sz="800">
              <a:solidFill>
                <a:srgbClr val="00061D"/>
              </a:solidFill>
              <a:latin typeface="PP Telegraf" pitchFamily="2" charset="77"/>
            </a:endParaRPr>
          </a:p>
        </p:txBody>
      </p:sp>
      <p:sp>
        <p:nvSpPr>
          <p:cNvPr id="2" name="Title 1">
            <a:extLst>
              <a:ext uri="{FF2B5EF4-FFF2-40B4-BE49-F238E27FC236}">
                <a16:creationId xmlns:a16="http://schemas.microsoft.com/office/drawing/2014/main" id="{1BBE56B0-574F-6E07-7172-8F6D29D30C9B}"/>
              </a:ext>
            </a:extLst>
          </p:cNvPr>
          <p:cNvSpPr>
            <a:spLocks noGrp="1"/>
          </p:cNvSpPr>
          <p:nvPr>
            <p:ph type="title"/>
          </p:nvPr>
        </p:nvSpPr>
        <p:spPr/>
        <p:txBody>
          <a:bodyPr/>
          <a:lstStyle/>
          <a:p>
            <a:r>
              <a:rPr lang="de-DE" dirty="0"/>
              <a:t>Das Wachstum von Commerce Media bleibt ungebremst (hier konkret: Retail Media)</a:t>
            </a:r>
            <a:endParaRPr lang="en-DE" dirty="0"/>
          </a:p>
        </p:txBody>
      </p:sp>
      <p:sp>
        <p:nvSpPr>
          <p:cNvPr id="8" name="Fußzeilenplatzhalter 1">
            <a:extLst>
              <a:ext uri="{FF2B5EF4-FFF2-40B4-BE49-F238E27FC236}">
                <a16:creationId xmlns:a16="http://schemas.microsoft.com/office/drawing/2014/main" id="{CE3A1B73-DCE9-81F8-911B-0F6A6B95F422}"/>
              </a:ext>
            </a:extLst>
          </p:cNvPr>
          <p:cNvSpPr txBox="1">
            <a:spLocks/>
          </p:cNvSpPr>
          <p:nvPr/>
        </p:nvSpPr>
        <p:spPr>
          <a:xfrm>
            <a:off x="3351675" y="3447272"/>
            <a:ext cx="8990359" cy="129600"/>
          </a:xfrm>
          <a:prstGeom prst="rect">
            <a:avLst/>
          </a:prstGeom>
        </p:spPr>
        <p:txBody>
          <a:bodyPr vert="horz" lIns="0" tIns="0" rIns="0" bIns="0" rtlCol="0" anchor="ctr"/>
          <a:lstStyle>
            <a:defPPr>
              <a:defRPr lang="de-DE"/>
            </a:defPPr>
            <a:lvl1pPr marL="0" algn="r" defTabSz="914400" rtl="0" eaLnBrk="1" latinLnBrk="0" hangingPunct="1">
              <a:defRPr lang="de-DE" sz="900" kern="1200" smtClean="0">
                <a:solidFill>
                  <a:schemeClr val="bg1">
                    <a:lumMod val="75000"/>
                  </a:schemeClr>
                </a:solidFill>
                <a:latin typeface="PP 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endParaRPr>
          </a:p>
        </p:txBody>
      </p:sp>
      <p:sp>
        <p:nvSpPr>
          <p:cNvPr id="5" name="Fußzeilenplatzhalter 1">
            <a:extLst>
              <a:ext uri="{FF2B5EF4-FFF2-40B4-BE49-F238E27FC236}">
                <a16:creationId xmlns:a16="http://schemas.microsoft.com/office/drawing/2014/main" id="{64D82FA1-14A1-1ACB-1ED7-204411C564B6}"/>
              </a:ext>
            </a:extLst>
          </p:cNvPr>
          <p:cNvSpPr>
            <a:spLocks noGrp="1"/>
          </p:cNvSpPr>
          <p:nvPr>
            <p:ph type="ftr" sz="quarter" idx="3"/>
          </p:nvPr>
        </p:nvSpPr>
        <p:spPr>
          <a:xfrm>
            <a:off x="1858617" y="6347244"/>
            <a:ext cx="8990359" cy="129600"/>
          </a:xfrm>
        </p:spPr>
        <p:txBody>
          <a:bodyPr/>
          <a:lstStyle>
            <a:lvl1pPr algn="r">
              <a:defRPr lang="de-DE" sz="900" kern="1200" smtClean="0">
                <a:solidFill>
                  <a:schemeClr val="bg1">
                    <a:lumMod val="75000"/>
                  </a:schemeClr>
                </a:solidFill>
                <a:latin typeface="PP Telegraf" pitchFamily="2" charset="77"/>
                <a:ea typeface="+mn-ea"/>
                <a:cs typeface="+mn-cs"/>
              </a:defRPr>
            </a:lvl1pPr>
          </a:lstStyle>
          <a:p>
            <a:pPr marL="0" indent="0">
              <a:buNone/>
            </a:pPr>
            <a:r>
              <a:rPr lang="en-US" sz="900">
                <a:solidFill>
                  <a:schemeClr val="bg1"/>
                </a:solidFill>
              </a:rPr>
              <a:t>Quelle: </a:t>
            </a:r>
            <a:r>
              <a:rPr lang="de-DE" sz="900">
                <a:solidFill>
                  <a:schemeClr val="bg1"/>
                </a:solidFill>
              </a:rPr>
              <a:t>IAB Europe </a:t>
            </a:r>
            <a:endParaRPr lang="en-DE" sz="900">
              <a:solidFill>
                <a:schemeClr val="bg1"/>
              </a:solidFill>
            </a:endParaRPr>
          </a:p>
        </p:txBody>
      </p:sp>
      <p:graphicFrame>
        <p:nvGraphicFramePr>
          <p:cNvPr id="12" name="Diagramm 11">
            <a:extLst>
              <a:ext uri="{FF2B5EF4-FFF2-40B4-BE49-F238E27FC236}">
                <a16:creationId xmlns:a16="http://schemas.microsoft.com/office/drawing/2014/main" id="{DFAECD65-FCB7-A94C-8A10-25084413F456}"/>
              </a:ext>
            </a:extLst>
          </p:cNvPr>
          <p:cNvGraphicFramePr/>
          <p:nvPr/>
        </p:nvGraphicFramePr>
        <p:xfrm>
          <a:off x="1015365" y="1950476"/>
          <a:ext cx="10161270" cy="3597129"/>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eck 12">
            <a:extLst>
              <a:ext uri="{FF2B5EF4-FFF2-40B4-BE49-F238E27FC236}">
                <a16:creationId xmlns:a16="http://schemas.microsoft.com/office/drawing/2014/main" id="{757829A2-F9AB-BFAC-0962-AD31EAC938E7}"/>
              </a:ext>
            </a:extLst>
          </p:cNvPr>
          <p:cNvSpPr/>
          <p:nvPr/>
        </p:nvSpPr>
        <p:spPr>
          <a:xfrm>
            <a:off x="7339596" y="2972587"/>
            <a:ext cx="1219200" cy="2543845"/>
          </a:xfrm>
          <a:prstGeom prst="rect">
            <a:avLst/>
          </a:prstGeom>
          <a:noFill/>
          <a:ln w="15875" cap="rnd">
            <a:solidFill>
              <a:srgbClr val="0045C4"/>
            </a:solidFill>
            <a:prstDash val="sysDot"/>
          </a:ln>
        </p:spPr>
        <p:txBody>
          <a:bodyPr vert="horz" lIns="54864" tIns="54864" rIns="54864" bIns="54864" rtlCol="0" anchor="ctr" anchorCtr="0">
            <a:noAutofit/>
          </a:bodyPr>
          <a:lstStyle/>
          <a:p>
            <a:pPr algn="ctr">
              <a:buClr>
                <a:schemeClr val="tx1"/>
              </a:buClr>
              <a:buSzPct val="80000"/>
            </a:pPr>
            <a:endParaRPr lang="de-DE" sz="800">
              <a:solidFill>
                <a:srgbClr val="00061D"/>
              </a:solidFill>
              <a:latin typeface="PP Telegraf" pitchFamily="2" charset="77"/>
            </a:endParaRPr>
          </a:p>
        </p:txBody>
      </p:sp>
      <p:sp>
        <p:nvSpPr>
          <p:cNvPr id="15" name="Rechteck 14">
            <a:extLst>
              <a:ext uri="{FF2B5EF4-FFF2-40B4-BE49-F238E27FC236}">
                <a16:creationId xmlns:a16="http://schemas.microsoft.com/office/drawing/2014/main" id="{1F0F1C76-CB8A-D145-4CBC-2A9A508CDD47}"/>
              </a:ext>
            </a:extLst>
          </p:cNvPr>
          <p:cNvSpPr/>
          <p:nvPr/>
        </p:nvSpPr>
        <p:spPr>
          <a:xfrm>
            <a:off x="9807930" y="2296703"/>
            <a:ext cx="1219200" cy="3250901"/>
          </a:xfrm>
          <a:prstGeom prst="rect">
            <a:avLst/>
          </a:prstGeom>
          <a:noFill/>
          <a:ln w="15875" cap="rnd">
            <a:solidFill>
              <a:srgbClr val="0045C4"/>
            </a:solidFill>
            <a:prstDash val="sysDot"/>
          </a:ln>
        </p:spPr>
        <p:txBody>
          <a:bodyPr vert="horz" lIns="54864" tIns="54864" rIns="54864" bIns="54864" rtlCol="0" anchor="ctr" anchorCtr="0">
            <a:noAutofit/>
          </a:bodyPr>
          <a:lstStyle/>
          <a:p>
            <a:pPr algn="ctr">
              <a:buClr>
                <a:schemeClr val="tx1"/>
              </a:buClr>
              <a:buSzPct val="80000"/>
            </a:pPr>
            <a:endParaRPr lang="de-DE" sz="800">
              <a:solidFill>
                <a:srgbClr val="00061D"/>
              </a:solidFill>
              <a:latin typeface="PP Telegraf" pitchFamily="2" charset="77"/>
            </a:endParaRPr>
          </a:p>
        </p:txBody>
      </p:sp>
      <p:sp>
        <p:nvSpPr>
          <p:cNvPr id="3" name="TextBox 13">
            <a:extLst>
              <a:ext uri="{FF2B5EF4-FFF2-40B4-BE49-F238E27FC236}">
                <a16:creationId xmlns:a16="http://schemas.microsoft.com/office/drawing/2014/main" id="{F9545D6A-1E9E-7453-1F70-EB92AC911335}"/>
              </a:ext>
            </a:extLst>
          </p:cNvPr>
          <p:cNvSpPr txBox="1"/>
          <p:nvPr/>
        </p:nvSpPr>
        <p:spPr>
          <a:xfrm>
            <a:off x="3554255" y="1927371"/>
            <a:ext cx="50834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Retail Media Ad Spend in Europa, in Mrd. €</a:t>
            </a:r>
          </a:p>
        </p:txBody>
      </p:sp>
    </p:spTree>
    <p:extLst>
      <p:ext uri="{BB962C8B-B14F-4D97-AF65-F5344CB8AC3E}">
        <p14:creationId xmlns:p14="http://schemas.microsoft.com/office/powerpoint/2010/main" val="147342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D554A1-3ABF-660A-A1C3-1251CCADA328}"/>
              </a:ext>
            </a:extLst>
          </p:cNvPr>
          <p:cNvSpPr>
            <a:spLocks noGrp="1"/>
          </p:cNvSpPr>
          <p:nvPr>
            <p:ph type="title"/>
          </p:nvPr>
        </p:nvSpPr>
        <p:spPr/>
        <p:txBody>
          <a:bodyPr/>
          <a:lstStyle/>
          <a:p>
            <a:r>
              <a:rPr lang="de-DE" noProof="0">
                <a:latin typeface="PP Telegraf"/>
              </a:rPr>
              <a:t>In Deutschland mit 12% ggü. 5% am Gesamtmarkt</a:t>
            </a:r>
            <a:endParaRPr lang="de-DE" noProof="0"/>
          </a:p>
        </p:txBody>
      </p:sp>
      <p:sp>
        <p:nvSpPr>
          <p:cNvPr id="7" name="Fußzeilenplatzhalter 1">
            <a:extLst>
              <a:ext uri="{FF2B5EF4-FFF2-40B4-BE49-F238E27FC236}">
                <a16:creationId xmlns:a16="http://schemas.microsoft.com/office/drawing/2014/main" id="{421BA8BD-23FF-F9D9-9383-7316B9AABC46}"/>
              </a:ext>
            </a:extLst>
          </p:cNvPr>
          <p:cNvSpPr>
            <a:spLocks noGrp="1"/>
          </p:cNvSpPr>
          <p:nvPr>
            <p:ph type="ftr" sz="quarter" idx="3"/>
          </p:nvPr>
        </p:nvSpPr>
        <p:spPr>
          <a:xfrm>
            <a:off x="1858617" y="6347244"/>
            <a:ext cx="8990359" cy="129600"/>
          </a:xfrm>
        </p:spPr>
        <p:txBody>
          <a:bodyPr/>
          <a:lstStyle>
            <a:lvl1pPr algn="r">
              <a:defRPr lang="de-DE" sz="900" kern="1200" smtClean="0">
                <a:solidFill>
                  <a:schemeClr val="bg1">
                    <a:lumMod val="75000"/>
                  </a:schemeClr>
                </a:solidFill>
                <a:latin typeface="PP Telegraf" pitchFamily="2" charset="77"/>
                <a:ea typeface="+mn-ea"/>
                <a:cs typeface="+mn-cs"/>
              </a:defRPr>
            </a:lvl1pPr>
          </a:lstStyle>
          <a:p>
            <a:pPr marL="0" indent="0">
              <a:buNone/>
            </a:pPr>
            <a:r>
              <a:rPr lang="en-US" sz="900">
                <a:solidFill>
                  <a:schemeClr val="bg1"/>
                </a:solidFill>
              </a:rPr>
              <a:t>Quelle: BVDW, Trendmonitor der Mediaagenturen 2025</a:t>
            </a:r>
          </a:p>
        </p:txBody>
      </p:sp>
      <p:sp>
        <p:nvSpPr>
          <p:cNvPr id="11" name="Rechteck: abgerundete Ecken 10">
            <a:extLst>
              <a:ext uri="{FF2B5EF4-FFF2-40B4-BE49-F238E27FC236}">
                <a16:creationId xmlns:a16="http://schemas.microsoft.com/office/drawing/2014/main" id="{E4C4E63B-F766-70B7-2BE0-6E96752B5786}"/>
              </a:ext>
            </a:extLst>
          </p:cNvPr>
          <p:cNvSpPr/>
          <p:nvPr/>
        </p:nvSpPr>
        <p:spPr>
          <a:xfrm>
            <a:off x="2647850" y="1714499"/>
            <a:ext cx="6896300" cy="3956861"/>
          </a:xfrm>
          <a:prstGeom prst="roundRect">
            <a:avLst/>
          </a:prstGeom>
          <a:solidFill>
            <a:schemeClr val="bg1"/>
          </a:solidFill>
          <a:ln w="15875" cap="rnd">
            <a:noFill/>
            <a:prstDash val="sysDot"/>
          </a:ln>
        </p:spPr>
        <p:txBody>
          <a:bodyPr vert="horz" lIns="54864" tIns="54864" rIns="54864" bIns="54864" rtlCol="0" anchor="t" anchorCtr="0">
            <a:noAutofit/>
          </a:bodyPr>
          <a:lstStyle/>
          <a:p>
            <a:pPr algn="ctr">
              <a:buClr>
                <a:schemeClr val="tx1"/>
              </a:buClr>
              <a:buSzPct val="80000"/>
            </a:pPr>
            <a:r>
              <a:rPr lang="de-DE" sz="1400">
                <a:solidFill>
                  <a:srgbClr val="00061D"/>
                </a:solidFill>
              </a:rPr>
              <a:t>Um wie viel Prozent wird sich Deiner Meinung nach der </a:t>
            </a:r>
            <a:br>
              <a:rPr lang="de-DE" sz="1400">
                <a:solidFill>
                  <a:srgbClr val="00061D"/>
                </a:solidFill>
              </a:rPr>
            </a:br>
            <a:r>
              <a:rPr lang="de-DE" sz="1400">
                <a:solidFill>
                  <a:srgbClr val="00061D"/>
                </a:solidFill>
              </a:rPr>
              <a:t>digitale Werbemarkt 2026 gegenüber 2025 verändern?</a:t>
            </a:r>
          </a:p>
          <a:p>
            <a:pPr algn="ctr">
              <a:buClr>
                <a:schemeClr val="tx1"/>
              </a:buClr>
              <a:buSzPct val="80000"/>
            </a:pPr>
            <a:endParaRPr lang="de-DE" sz="1400">
              <a:solidFill>
                <a:srgbClr val="00061D"/>
              </a:solidFill>
            </a:endParaRPr>
          </a:p>
          <a:p>
            <a:pPr algn="ctr">
              <a:buClr>
                <a:schemeClr val="tx1"/>
              </a:buClr>
              <a:buSzPct val="80000"/>
            </a:pPr>
            <a:endParaRPr lang="de-DE" sz="1400">
              <a:solidFill>
                <a:srgbClr val="00061D"/>
              </a:solidFill>
            </a:endParaRPr>
          </a:p>
        </p:txBody>
      </p:sp>
      <p:pic>
        <p:nvPicPr>
          <p:cNvPr id="52" name="Grafik 51">
            <a:extLst>
              <a:ext uri="{FF2B5EF4-FFF2-40B4-BE49-F238E27FC236}">
                <a16:creationId xmlns:a16="http://schemas.microsoft.com/office/drawing/2014/main" id="{808B3133-A92C-3E0F-7D8C-9736FD6684EA}"/>
              </a:ext>
            </a:extLst>
          </p:cNvPr>
          <p:cNvPicPr>
            <a:picLocks noChangeAspect="1"/>
          </p:cNvPicPr>
          <p:nvPr/>
        </p:nvPicPr>
        <p:blipFill>
          <a:blip r:embed="rId3"/>
          <a:stretch>
            <a:fillRect/>
          </a:stretch>
        </p:blipFill>
        <p:spPr>
          <a:xfrm>
            <a:off x="3898484" y="2452498"/>
            <a:ext cx="4395032" cy="3134692"/>
          </a:xfrm>
          <a:prstGeom prst="rect">
            <a:avLst/>
          </a:prstGeom>
        </p:spPr>
      </p:pic>
      <p:sp>
        <p:nvSpPr>
          <p:cNvPr id="54" name="Textfeld 53">
            <a:extLst>
              <a:ext uri="{FF2B5EF4-FFF2-40B4-BE49-F238E27FC236}">
                <a16:creationId xmlns:a16="http://schemas.microsoft.com/office/drawing/2014/main" id="{82D6079D-5FB4-97CB-689F-A1FB6972EA67}"/>
              </a:ext>
            </a:extLst>
          </p:cNvPr>
          <p:cNvSpPr txBox="1"/>
          <p:nvPr/>
        </p:nvSpPr>
        <p:spPr>
          <a:xfrm>
            <a:off x="3454311" y="3428999"/>
            <a:ext cx="914400" cy="914400"/>
          </a:xfrm>
          <a:prstGeom prst="rect">
            <a:avLst/>
          </a:prstGeom>
          <a:noFill/>
        </p:spPr>
        <p:txBody>
          <a:bodyPr wrap="none" rtlCol="0">
            <a:noAutofit/>
          </a:bodyPr>
          <a:lstStyle/>
          <a:p>
            <a:pPr algn="l"/>
            <a:endParaRPr lang="de-DE" sz="1400">
              <a:latin typeface="+mj-lt"/>
            </a:endParaRPr>
          </a:p>
        </p:txBody>
      </p:sp>
    </p:spTree>
    <p:extLst>
      <p:ext uri="{BB962C8B-B14F-4D97-AF65-F5344CB8AC3E}">
        <p14:creationId xmlns:p14="http://schemas.microsoft.com/office/powerpoint/2010/main" val="411725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7946-8FE6-72F6-312A-30F4DE97C3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910DC6-5492-31A7-7A4B-B6E5709D3A3F}"/>
              </a:ext>
            </a:extLst>
          </p:cNvPr>
          <p:cNvSpPr>
            <a:spLocks noGrp="1"/>
          </p:cNvSpPr>
          <p:nvPr>
            <p:ph type="title"/>
          </p:nvPr>
        </p:nvSpPr>
        <p:spPr/>
        <p:txBody>
          <a:bodyPr/>
          <a:lstStyle/>
          <a:p>
            <a:r>
              <a:rPr lang="de-DE" noProof="0">
                <a:latin typeface="PP Telegraf"/>
              </a:rPr>
              <a:t>Die Relevanz von Retail Media steigt unbestritten …</a:t>
            </a:r>
            <a:endParaRPr lang="de-DE" noProof="0"/>
          </a:p>
        </p:txBody>
      </p:sp>
      <p:sp>
        <p:nvSpPr>
          <p:cNvPr id="7" name="Fußzeilenplatzhalter 1">
            <a:extLst>
              <a:ext uri="{FF2B5EF4-FFF2-40B4-BE49-F238E27FC236}">
                <a16:creationId xmlns:a16="http://schemas.microsoft.com/office/drawing/2014/main" id="{23B6DC0A-FB00-1211-E4F4-5EACC88404D3}"/>
              </a:ext>
            </a:extLst>
          </p:cNvPr>
          <p:cNvSpPr>
            <a:spLocks noGrp="1"/>
          </p:cNvSpPr>
          <p:nvPr>
            <p:ph type="ftr" sz="quarter" idx="3"/>
          </p:nvPr>
        </p:nvSpPr>
        <p:spPr>
          <a:xfrm>
            <a:off x="1858617" y="6347244"/>
            <a:ext cx="8990359" cy="129600"/>
          </a:xfrm>
        </p:spPr>
        <p:txBody>
          <a:bodyPr/>
          <a:lstStyle>
            <a:lvl1pPr algn="r">
              <a:defRPr lang="de-DE" sz="900" kern="1200" smtClean="0">
                <a:solidFill>
                  <a:schemeClr val="bg1">
                    <a:lumMod val="75000"/>
                  </a:schemeClr>
                </a:solidFill>
                <a:latin typeface="PP Telegraf" pitchFamily="2" charset="77"/>
                <a:ea typeface="+mn-ea"/>
                <a:cs typeface="+mn-cs"/>
              </a:defRPr>
            </a:lvl1pPr>
          </a:lstStyle>
          <a:p>
            <a:pPr marL="0" indent="0">
              <a:buNone/>
            </a:pPr>
            <a:r>
              <a:rPr lang="en-US" sz="900">
                <a:solidFill>
                  <a:schemeClr val="bg1"/>
                </a:solidFill>
              </a:rPr>
              <a:t>Quelle: BVDW, Trendmonitor der Mediaagenturen 2025</a:t>
            </a:r>
          </a:p>
        </p:txBody>
      </p:sp>
      <p:sp>
        <p:nvSpPr>
          <p:cNvPr id="11" name="Rechteck: abgerundete Ecken 10">
            <a:extLst>
              <a:ext uri="{FF2B5EF4-FFF2-40B4-BE49-F238E27FC236}">
                <a16:creationId xmlns:a16="http://schemas.microsoft.com/office/drawing/2014/main" id="{2AE62F59-C31E-209B-D4D6-D1B6A1422ED4}"/>
              </a:ext>
            </a:extLst>
          </p:cNvPr>
          <p:cNvSpPr/>
          <p:nvPr/>
        </p:nvSpPr>
        <p:spPr>
          <a:xfrm>
            <a:off x="2647850" y="1714499"/>
            <a:ext cx="6896300" cy="3956861"/>
          </a:xfrm>
          <a:prstGeom prst="roundRect">
            <a:avLst/>
          </a:prstGeom>
          <a:solidFill>
            <a:schemeClr val="bg1"/>
          </a:solidFill>
          <a:ln w="15875" cap="rnd">
            <a:noFill/>
            <a:prstDash val="sysDot"/>
          </a:ln>
        </p:spPr>
        <p:txBody>
          <a:bodyPr vert="horz" lIns="54864" tIns="54864" rIns="54864" bIns="54864" rtlCol="0" anchor="t" anchorCtr="0">
            <a:noAutofit/>
          </a:bodyPr>
          <a:lstStyle/>
          <a:p>
            <a:pPr algn="ctr">
              <a:buClr>
                <a:schemeClr val="tx1"/>
              </a:buClr>
              <a:buSzPct val="80000"/>
            </a:pPr>
            <a:r>
              <a:rPr lang="de-DE" sz="1400">
                <a:solidFill>
                  <a:srgbClr val="00061D"/>
                </a:solidFill>
              </a:rPr>
              <a:t>Wie bewertest Du die Bedeutung der folgenden Werbe- bzw. Kommunikationsformen auf digitalen Werbeträgern in fünf Jahren?</a:t>
            </a:r>
          </a:p>
        </p:txBody>
      </p:sp>
      <p:sp>
        <p:nvSpPr>
          <p:cNvPr id="54" name="Textfeld 53">
            <a:extLst>
              <a:ext uri="{FF2B5EF4-FFF2-40B4-BE49-F238E27FC236}">
                <a16:creationId xmlns:a16="http://schemas.microsoft.com/office/drawing/2014/main" id="{5B313895-FFCD-19EE-4C72-FE2968A1E15B}"/>
              </a:ext>
            </a:extLst>
          </p:cNvPr>
          <p:cNvSpPr txBox="1"/>
          <p:nvPr/>
        </p:nvSpPr>
        <p:spPr>
          <a:xfrm>
            <a:off x="3454311" y="3428999"/>
            <a:ext cx="914400" cy="914400"/>
          </a:xfrm>
          <a:prstGeom prst="rect">
            <a:avLst/>
          </a:prstGeom>
          <a:noFill/>
        </p:spPr>
        <p:txBody>
          <a:bodyPr wrap="none" rtlCol="0">
            <a:noAutofit/>
          </a:bodyPr>
          <a:lstStyle/>
          <a:p>
            <a:pPr algn="l"/>
            <a:endParaRPr lang="de-DE" sz="1400">
              <a:latin typeface="+mj-lt"/>
            </a:endParaRPr>
          </a:p>
        </p:txBody>
      </p:sp>
      <p:pic>
        <p:nvPicPr>
          <p:cNvPr id="57" name="Grafik 56">
            <a:extLst>
              <a:ext uri="{FF2B5EF4-FFF2-40B4-BE49-F238E27FC236}">
                <a16:creationId xmlns:a16="http://schemas.microsoft.com/office/drawing/2014/main" id="{828D1876-BD9B-264F-DD99-649488721EDE}"/>
              </a:ext>
            </a:extLst>
          </p:cNvPr>
          <p:cNvPicPr>
            <a:picLocks noChangeAspect="1"/>
          </p:cNvPicPr>
          <p:nvPr/>
        </p:nvPicPr>
        <p:blipFill>
          <a:blip r:embed="rId3"/>
          <a:stretch>
            <a:fillRect/>
          </a:stretch>
        </p:blipFill>
        <p:spPr>
          <a:xfrm>
            <a:off x="4022210" y="2452498"/>
            <a:ext cx="4147580" cy="3135600"/>
          </a:xfrm>
          <a:prstGeom prst="rect">
            <a:avLst/>
          </a:prstGeom>
        </p:spPr>
      </p:pic>
    </p:spTree>
    <p:extLst>
      <p:ext uri="{BB962C8B-B14F-4D97-AF65-F5344CB8AC3E}">
        <p14:creationId xmlns:p14="http://schemas.microsoft.com/office/powerpoint/2010/main" val="92904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A77DC-4C04-2A4B-4ACB-FF42F04B83D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19BB6B1-553D-4B20-5929-EE23D69A4BA3}"/>
              </a:ext>
            </a:extLst>
          </p:cNvPr>
          <p:cNvSpPr>
            <a:spLocks noGrp="1"/>
          </p:cNvSpPr>
          <p:nvPr>
            <p:ph type="title"/>
          </p:nvPr>
        </p:nvSpPr>
        <p:spPr/>
        <p:txBody>
          <a:bodyPr/>
          <a:lstStyle/>
          <a:p>
            <a:r>
              <a:rPr lang="de-DE" sz="5400" noProof="1">
                <a:solidFill>
                  <a:schemeClr val="bg1"/>
                </a:solidFill>
                <a:latin typeface="PP Telegraf  "/>
              </a:rPr>
              <a:t>Panel Diskussion:</a:t>
            </a:r>
            <a:br>
              <a:rPr lang="de-DE" sz="5400" noProof="1">
                <a:latin typeface="+mn-lt"/>
              </a:rPr>
            </a:br>
            <a:r>
              <a:rPr lang="en-US" sz="5400" noProof="1">
                <a:latin typeface="+mn-lt"/>
              </a:rPr>
              <a:t>Building Bridges, Breaking Barriers:</a:t>
            </a:r>
            <a:br>
              <a:rPr lang="en-US" sz="5400" noProof="1">
                <a:latin typeface="+mn-lt"/>
              </a:rPr>
            </a:br>
            <a:r>
              <a:rPr lang="en-US" sz="2800" noProof="1"/>
              <a:t>Die Zukunft für Retail &amp; Commerce Media</a:t>
            </a:r>
            <a:br>
              <a:rPr lang="de-DE" dirty="0"/>
            </a:br>
            <a:endParaRPr lang="de-DE" dirty="0">
              <a:latin typeface="+mn-lt"/>
            </a:endParaRPr>
          </a:p>
        </p:txBody>
      </p:sp>
      <p:pic>
        <p:nvPicPr>
          <p:cNvPr id="6" name="Bildplatzhalter 5" descr="Ein Bild, das Kunst, Screenshot, Licht enthält.&#10;&#10;KI-generierte Inhalte können fehlerhaft sein.">
            <a:extLst>
              <a:ext uri="{FF2B5EF4-FFF2-40B4-BE49-F238E27FC236}">
                <a16:creationId xmlns:a16="http://schemas.microsoft.com/office/drawing/2014/main" id="{20D39BA1-CE68-4F8E-F015-BD445F5B9591}"/>
              </a:ext>
            </a:extLst>
          </p:cNvPr>
          <p:cNvPicPr>
            <a:picLocks noGrp="1" noChangeAspect="1"/>
          </p:cNvPicPr>
          <p:nvPr>
            <p:ph type="pic" sz="quarter" idx="13"/>
          </p:nvPr>
        </p:nvPicPr>
        <p:blipFill>
          <a:blip r:embed="rId3"/>
          <a:srcRect l="747" t="500" r="32826" b="9333"/>
          <a:stretch/>
        </p:blipFill>
        <p:spPr>
          <a:xfrm>
            <a:off x="3209925" y="0"/>
            <a:ext cx="8982075" cy="6858000"/>
          </a:xfrm>
        </p:spPr>
      </p:pic>
    </p:spTree>
    <p:extLst>
      <p:ext uri="{BB962C8B-B14F-4D97-AF65-F5344CB8AC3E}">
        <p14:creationId xmlns:p14="http://schemas.microsoft.com/office/powerpoint/2010/main" val="115777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DC46718-3CE6-AF4C-6595-1A2E08FD3F8A}"/>
            </a:ext>
          </a:extLst>
        </p:cNvPr>
        <p:cNvGrpSpPr/>
        <p:nvPr/>
      </p:nvGrpSpPr>
      <p:grpSpPr>
        <a:xfrm>
          <a:off x="0" y="0"/>
          <a:ext cx="0" cy="0"/>
          <a:chOff x="0" y="0"/>
          <a:chExt cx="0" cy="0"/>
        </a:xfrm>
      </p:grpSpPr>
      <p:sp>
        <p:nvSpPr>
          <p:cNvPr id="11" name="Titel 10">
            <a:extLst>
              <a:ext uri="{FF2B5EF4-FFF2-40B4-BE49-F238E27FC236}">
                <a16:creationId xmlns:a16="http://schemas.microsoft.com/office/drawing/2014/main" id="{03E42FFB-4F44-6EC4-51B0-AB740D9C0505}"/>
              </a:ext>
            </a:extLst>
          </p:cNvPr>
          <p:cNvSpPr>
            <a:spLocks noGrp="1"/>
          </p:cNvSpPr>
          <p:nvPr>
            <p:ph type="title"/>
          </p:nvPr>
        </p:nvSpPr>
        <p:spPr>
          <a:xfrm>
            <a:off x="531116" y="487979"/>
            <a:ext cx="11181876" cy="901910"/>
          </a:xfrm>
        </p:spPr>
        <p:txBody>
          <a:bodyPr/>
          <a:lstStyle/>
          <a:p>
            <a:r>
              <a:rPr lang="en-US" dirty="0">
                <a:solidFill>
                  <a:srgbClr val="FF5833"/>
                </a:solidFill>
                <a:latin typeface="+mn-lt"/>
              </a:rPr>
              <a:t>Building Bridges, Breaking Barriers:</a:t>
            </a:r>
            <a:br>
              <a:rPr lang="en-US" dirty="0">
                <a:solidFill>
                  <a:srgbClr val="FF5833"/>
                </a:solidFill>
              </a:rPr>
            </a:br>
            <a:r>
              <a:rPr lang="en-US" dirty="0">
                <a:solidFill>
                  <a:srgbClr val="FF5833"/>
                </a:solidFill>
              </a:rPr>
              <a:t>Die Zukunft für Retail &amp; Commerce Media</a:t>
            </a:r>
            <a:endParaRPr lang="de-DE" dirty="0">
              <a:solidFill>
                <a:srgbClr val="FF5833"/>
              </a:solidFill>
            </a:endParaRPr>
          </a:p>
        </p:txBody>
      </p:sp>
      <p:sp>
        <p:nvSpPr>
          <p:cNvPr id="362" name="Textplatzhalter 361">
            <a:extLst>
              <a:ext uri="{FF2B5EF4-FFF2-40B4-BE49-F238E27FC236}">
                <a16:creationId xmlns:a16="http://schemas.microsoft.com/office/drawing/2014/main" id="{C01CA349-2E67-F10B-4FDC-1D4323CEFEB7}"/>
              </a:ext>
            </a:extLst>
          </p:cNvPr>
          <p:cNvSpPr>
            <a:spLocks noGrp="1"/>
          </p:cNvSpPr>
          <p:nvPr>
            <p:ph type="body" sz="quarter" idx="33"/>
          </p:nvPr>
        </p:nvSpPr>
        <p:spPr>
          <a:xfrm>
            <a:off x="5531705" y="1874763"/>
            <a:ext cx="2367258" cy="575187"/>
          </a:xfrm>
        </p:spPr>
        <p:txBody>
          <a:bodyPr anchor="ctr">
            <a:noAutofit/>
          </a:bodyPr>
          <a:lstStyle/>
          <a:p>
            <a:r>
              <a:rPr lang="de-DE" sz="2000" noProof="0" dirty="0">
                <a:solidFill>
                  <a:srgbClr val="FF5833"/>
                </a:solidFill>
              </a:rPr>
              <a:t>Corinna Hohenleitner</a:t>
            </a:r>
          </a:p>
        </p:txBody>
      </p:sp>
      <p:sp>
        <p:nvSpPr>
          <p:cNvPr id="364" name="Textplatzhalter 363">
            <a:extLst>
              <a:ext uri="{FF2B5EF4-FFF2-40B4-BE49-F238E27FC236}">
                <a16:creationId xmlns:a16="http://schemas.microsoft.com/office/drawing/2014/main" id="{78A16C40-5895-2F12-BD6F-EFD965EDA4CE}"/>
              </a:ext>
            </a:extLst>
          </p:cNvPr>
          <p:cNvSpPr>
            <a:spLocks noGrp="1"/>
          </p:cNvSpPr>
          <p:nvPr>
            <p:ph type="body" sz="quarter" idx="34"/>
          </p:nvPr>
        </p:nvSpPr>
        <p:spPr>
          <a:xfrm>
            <a:off x="5531705" y="2484119"/>
            <a:ext cx="2067729" cy="729243"/>
          </a:xfrm>
        </p:spPr>
        <p:txBody>
          <a:bodyPr>
            <a:noAutofit/>
          </a:bodyPr>
          <a:lstStyle/>
          <a:p>
            <a:pPr lvl="0"/>
            <a:r>
              <a:rPr lang="en-US" sz="1200" dirty="0">
                <a:solidFill>
                  <a:schemeClr val="bg1"/>
                </a:solidFill>
              </a:rPr>
              <a:t>Managing Director DACH,</a:t>
            </a:r>
            <a:br>
              <a:rPr lang="en-US" sz="1200" dirty="0">
                <a:solidFill>
                  <a:schemeClr val="bg1"/>
                </a:solidFill>
              </a:rPr>
            </a:br>
            <a:r>
              <a:rPr lang="en-US" sz="1200" dirty="0">
                <a:solidFill>
                  <a:schemeClr val="bg1"/>
                </a:solidFill>
              </a:rPr>
              <a:t>Retail Media </a:t>
            </a:r>
            <a:br>
              <a:rPr lang="en-US" sz="1200" dirty="0">
                <a:solidFill>
                  <a:schemeClr val="bg1"/>
                </a:solidFill>
              </a:rPr>
            </a:br>
            <a:r>
              <a:rPr lang="en-US" sz="1200" dirty="0">
                <a:solidFill>
                  <a:schemeClr val="bg1"/>
                </a:solidFill>
                <a:latin typeface="+mn-lt"/>
              </a:rPr>
              <a:t>Criteo</a:t>
            </a:r>
          </a:p>
          <a:p>
            <a:pPr lvl="0"/>
            <a:endParaRPr lang="en-US" sz="1200" dirty="0">
              <a:solidFill>
                <a:schemeClr val="bg1"/>
              </a:solidFill>
            </a:endParaRPr>
          </a:p>
        </p:txBody>
      </p:sp>
      <p:sp>
        <p:nvSpPr>
          <p:cNvPr id="3" name="Textplatzhalter 369">
            <a:extLst>
              <a:ext uri="{FF2B5EF4-FFF2-40B4-BE49-F238E27FC236}">
                <a16:creationId xmlns:a16="http://schemas.microsoft.com/office/drawing/2014/main" id="{119871E3-3CFF-1261-46A8-AE3D0B74B632}"/>
              </a:ext>
            </a:extLst>
          </p:cNvPr>
          <p:cNvSpPr txBox="1">
            <a:spLocks/>
          </p:cNvSpPr>
          <p:nvPr/>
        </p:nvSpPr>
        <p:spPr>
          <a:xfrm>
            <a:off x="9655785" y="336220"/>
            <a:ext cx="2057207" cy="575187"/>
          </a:xfrm>
          <a:prstGeom prst="rect">
            <a:avLst/>
          </a:prstGeom>
        </p:spPr>
        <p:txBody>
          <a:bodyPr vert="horz" lIns="0" tIns="0" rIns="91440" bIns="45720" rtlCol="0" anchor="b" anchorCtr="0">
            <a:norm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800" b="1" i="0" kern="1200">
                <a:solidFill>
                  <a:schemeClr val="tx2"/>
                </a:solidFill>
                <a:latin typeface="PP Telegraf Ultrabold"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45C3"/>
              </a:buClr>
              <a:buSzPct val="100000"/>
              <a:buFont typeface="Wingdings" pitchFamily="2" charset="2"/>
              <a:buNone/>
              <a:tabLst/>
              <a:defRPr/>
            </a:pPr>
            <a:endParaRPr kumimoji="0" lang="de-DE" sz="1800" b="1" i="0" u="none" strike="noStrike" kern="1200" cap="none" spc="0" normalizeH="0" baseline="0" noProof="0">
              <a:ln>
                <a:noFill/>
              </a:ln>
              <a:solidFill>
                <a:srgbClr val="0045C3"/>
              </a:solidFill>
              <a:effectLst/>
              <a:uLnTx/>
              <a:uFillTx/>
              <a:latin typeface="PP Telegraf Ultrabold" pitchFamily="2" charset="77"/>
              <a:ea typeface="+mn-ea"/>
              <a:cs typeface="+mn-cs"/>
            </a:endParaRPr>
          </a:p>
        </p:txBody>
      </p:sp>
      <p:cxnSp>
        <p:nvCxnSpPr>
          <p:cNvPr id="7" name="Gerader Verbinder 6">
            <a:extLst>
              <a:ext uri="{FF2B5EF4-FFF2-40B4-BE49-F238E27FC236}">
                <a16:creationId xmlns:a16="http://schemas.microsoft.com/office/drawing/2014/main" id="{E72F1DBC-AB82-9588-A540-DD89B988AB16}"/>
              </a:ext>
            </a:extLst>
          </p:cNvPr>
          <p:cNvCxnSpPr>
            <a:cxnSpLocks/>
          </p:cNvCxnSpPr>
          <p:nvPr/>
        </p:nvCxnSpPr>
        <p:spPr>
          <a:xfrm>
            <a:off x="3568840" y="1613501"/>
            <a:ext cx="0" cy="4865463"/>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Textfeld 9">
            <a:extLst>
              <a:ext uri="{FF2B5EF4-FFF2-40B4-BE49-F238E27FC236}">
                <a16:creationId xmlns:a16="http://schemas.microsoft.com/office/drawing/2014/main" id="{AAC69835-5FDF-F1BB-B5DF-B22570CCF8C1}"/>
              </a:ext>
            </a:extLst>
          </p:cNvPr>
          <p:cNvSpPr txBox="1"/>
          <p:nvPr/>
        </p:nvSpPr>
        <p:spPr>
          <a:xfrm>
            <a:off x="336243" y="2760104"/>
            <a:ext cx="1917768" cy="9144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FFFF"/>
                </a:solidFill>
                <a:effectLst/>
                <a:uLnTx/>
                <a:uFillTx/>
                <a:latin typeface="PP Telegraf Ultrabold"/>
                <a:ea typeface="+mn-ea"/>
                <a:cs typeface="+mn-cs"/>
              </a:rPr>
              <a:t>Moderation:</a:t>
            </a:r>
          </a:p>
        </p:txBody>
      </p:sp>
      <p:sp>
        <p:nvSpPr>
          <p:cNvPr id="14" name="Textplatzhalter 7">
            <a:extLst>
              <a:ext uri="{FF2B5EF4-FFF2-40B4-BE49-F238E27FC236}">
                <a16:creationId xmlns:a16="http://schemas.microsoft.com/office/drawing/2014/main" id="{13B94DC4-C167-2731-8779-FBA83579E7D7}"/>
              </a:ext>
            </a:extLst>
          </p:cNvPr>
          <p:cNvSpPr txBox="1">
            <a:spLocks/>
          </p:cNvSpPr>
          <p:nvPr/>
        </p:nvSpPr>
        <p:spPr>
          <a:xfrm>
            <a:off x="4523615" y="5475038"/>
            <a:ext cx="3105749" cy="682910"/>
          </a:xfrm>
          <a:prstGeom prst="rect">
            <a:avLst/>
          </a:prstGeom>
        </p:spPr>
        <p:txBody>
          <a:bodyPr/>
          <a:lstStyle>
            <a:lvl1pPr marL="228600" indent="-228600" algn="l" defTabSz="914400" rtl="0" eaLnBrk="1" latinLnBrk="0" hangingPunct="1">
              <a:lnSpc>
                <a:spcPct val="120000"/>
              </a:lnSpc>
              <a:spcBef>
                <a:spcPts val="1000"/>
              </a:spcBef>
              <a:buClr>
                <a:schemeClr val="tx2"/>
              </a:buClr>
              <a:buSzPct val="100000"/>
              <a:buFont typeface="Wingdings" pitchFamily="2" charset="2"/>
              <a:buChar char="§"/>
              <a:defRPr sz="200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15" name="Textplatzhalter 6">
            <a:extLst>
              <a:ext uri="{FF2B5EF4-FFF2-40B4-BE49-F238E27FC236}">
                <a16:creationId xmlns:a16="http://schemas.microsoft.com/office/drawing/2014/main" id="{7907B55F-E49F-A890-69FD-FC15C53E2042}"/>
              </a:ext>
            </a:extLst>
          </p:cNvPr>
          <p:cNvSpPr txBox="1">
            <a:spLocks/>
          </p:cNvSpPr>
          <p:nvPr/>
        </p:nvSpPr>
        <p:spPr>
          <a:xfrm>
            <a:off x="4523615" y="5258098"/>
            <a:ext cx="3276600" cy="1153897"/>
          </a:xfrm>
          <a:prstGeom prst="rect">
            <a:avLst/>
          </a:prstGeom>
        </p:spPr>
        <p:txBody>
          <a:bodyPr/>
          <a:lstStyle>
            <a:lvl1pPr marL="228600" indent="-228600" algn="l" defTabSz="914400" rtl="0" eaLnBrk="1" latinLnBrk="0" hangingPunct="1">
              <a:lnSpc>
                <a:spcPct val="120000"/>
              </a:lnSpc>
              <a:spcBef>
                <a:spcPts val="1000"/>
              </a:spcBef>
              <a:buClr>
                <a:schemeClr val="tx2"/>
              </a:buClr>
              <a:buSzPct val="100000"/>
              <a:buFont typeface="Wingdings" pitchFamily="2" charset="2"/>
              <a:buChar char="§"/>
              <a:defRPr sz="200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pic>
        <p:nvPicPr>
          <p:cNvPr id="19" name="Bildplatzhalter 18" descr="Ein Bild, das Menschliches Gesicht, Person, Kleidung, Blazer enthält.&#10;&#10;Automatisch generierte Beschreibung">
            <a:extLst>
              <a:ext uri="{FF2B5EF4-FFF2-40B4-BE49-F238E27FC236}">
                <a16:creationId xmlns:a16="http://schemas.microsoft.com/office/drawing/2014/main" id="{83B72C99-04DA-3B48-C6BF-98F00BD18E27}"/>
              </a:ext>
            </a:extLst>
          </p:cNvPr>
          <p:cNvPicPr>
            <a:picLocks noChangeAspect="1"/>
          </p:cNvPicPr>
          <p:nvPr/>
        </p:nvPicPr>
        <p:blipFill rotWithShape="1">
          <a:blip r:embed="rId5"/>
          <a:srcRect l="26377" t="1" r="24757" b="26701"/>
          <a:stretch/>
        </p:blipFill>
        <p:spPr>
          <a:xfrm>
            <a:off x="3952003" y="1613501"/>
            <a:ext cx="1440000" cy="1440000"/>
          </a:xfrm>
          <a:prstGeom prst="roundRect">
            <a:avLst/>
          </a:prstGeom>
          <a:pattFill prst="dkUpDiag">
            <a:fgClr>
              <a:schemeClr val="bg1">
                <a:lumMod val="85000"/>
              </a:schemeClr>
            </a:fgClr>
            <a:bgClr>
              <a:schemeClr val="bg1"/>
            </a:bgClr>
          </a:pattFill>
        </p:spPr>
      </p:pic>
      <p:grpSp>
        <p:nvGrpSpPr>
          <p:cNvPr id="37" name="Gruppieren 36">
            <a:extLst>
              <a:ext uri="{FF2B5EF4-FFF2-40B4-BE49-F238E27FC236}">
                <a16:creationId xmlns:a16="http://schemas.microsoft.com/office/drawing/2014/main" id="{A26CE5A6-7CB9-D60D-1FA3-47FF445F6746}"/>
              </a:ext>
            </a:extLst>
          </p:cNvPr>
          <p:cNvGrpSpPr/>
          <p:nvPr/>
        </p:nvGrpSpPr>
        <p:grpSpPr>
          <a:xfrm>
            <a:off x="336243" y="3285204"/>
            <a:ext cx="4362595" cy="1440000"/>
            <a:chOff x="336243" y="3326232"/>
            <a:chExt cx="4362595" cy="1440000"/>
          </a:xfrm>
        </p:grpSpPr>
        <p:sp>
          <p:nvSpPr>
            <p:cNvPr id="2" name="Textplatzhalter 365">
              <a:extLst>
                <a:ext uri="{FF2B5EF4-FFF2-40B4-BE49-F238E27FC236}">
                  <a16:creationId xmlns:a16="http://schemas.microsoft.com/office/drawing/2014/main" id="{F527F7FE-D949-1893-5F43-1BBF9651163A}"/>
                </a:ext>
              </a:extLst>
            </p:cNvPr>
            <p:cNvSpPr txBox="1">
              <a:spLocks/>
            </p:cNvSpPr>
            <p:nvPr/>
          </p:nvSpPr>
          <p:spPr>
            <a:xfrm>
              <a:off x="1916287" y="3587494"/>
              <a:ext cx="2057207" cy="575187"/>
            </a:xfrm>
            <a:prstGeom prst="rect">
              <a:avLst/>
            </a:prstGeom>
          </p:spPr>
          <p:txBody>
            <a:bodyPr vert="horz" lIns="0" tIns="0" rIns="91440" bIns="45720" rtlCol="0" anchor="ctr"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800" b="1" i="0" kern="1200">
                  <a:solidFill>
                    <a:schemeClr val="tx2"/>
                  </a:solidFill>
                  <a:latin typeface="PP Telegraf Ultrabold"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45C3"/>
                </a:buClr>
                <a:buSzPct val="100000"/>
                <a:buFont typeface="Wingdings" pitchFamily="2" charset="2"/>
                <a:buNone/>
                <a:tabLst/>
                <a:defRPr/>
              </a:pPr>
              <a:r>
                <a:rPr kumimoji="0" lang="de-DE" sz="2000" b="1" i="0" u="none" strike="noStrike" kern="1200" cap="none" spc="0" normalizeH="0" baseline="0" noProof="0" dirty="0">
                  <a:ln>
                    <a:noFill/>
                  </a:ln>
                  <a:solidFill>
                    <a:srgbClr val="FF5833"/>
                  </a:solidFill>
                  <a:effectLst/>
                  <a:uLnTx/>
                  <a:uFillTx/>
                  <a:latin typeface="PP Telegraf Ultrabold" pitchFamily="2" charset="77"/>
                  <a:ea typeface="+mn-ea"/>
                  <a:cs typeface="+mn-cs"/>
                </a:rPr>
                <a:t>Irina </a:t>
              </a:r>
              <a:br>
                <a:rPr kumimoji="0" lang="de-DE" sz="2000" b="1" i="0" u="none" strike="noStrike" kern="1200" cap="none" spc="0" normalizeH="0" baseline="0" noProof="0" dirty="0">
                  <a:ln>
                    <a:noFill/>
                  </a:ln>
                  <a:solidFill>
                    <a:srgbClr val="FF5833"/>
                  </a:solidFill>
                  <a:effectLst/>
                  <a:uLnTx/>
                  <a:uFillTx/>
                  <a:latin typeface="PP Telegraf Ultrabold" pitchFamily="2" charset="77"/>
                  <a:ea typeface="+mn-ea"/>
                  <a:cs typeface="+mn-cs"/>
                </a:rPr>
              </a:br>
              <a:r>
                <a:rPr kumimoji="0" lang="de-DE" sz="2000" b="1" i="0" u="none" strike="noStrike" kern="1200" cap="none" spc="0" normalizeH="0" baseline="0" noProof="0" dirty="0">
                  <a:ln>
                    <a:noFill/>
                  </a:ln>
                  <a:solidFill>
                    <a:srgbClr val="FF5833"/>
                  </a:solidFill>
                  <a:effectLst/>
                  <a:uLnTx/>
                  <a:uFillTx/>
                  <a:latin typeface="PP Telegraf Ultrabold" pitchFamily="2" charset="77"/>
                  <a:ea typeface="+mn-ea"/>
                  <a:cs typeface="+mn-cs"/>
                </a:rPr>
                <a:t>Schmitz</a:t>
              </a:r>
            </a:p>
          </p:txBody>
        </p:sp>
        <p:sp>
          <p:nvSpPr>
            <p:cNvPr id="4" name="Textplatzhalter 367">
              <a:extLst>
                <a:ext uri="{FF2B5EF4-FFF2-40B4-BE49-F238E27FC236}">
                  <a16:creationId xmlns:a16="http://schemas.microsoft.com/office/drawing/2014/main" id="{449D84EE-40CA-8449-3DAD-DAFF1A87A8AB}"/>
                </a:ext>
              </a:extLst>
            </p:cNvPr>
            <p:cNvSpPr txBox="1">
              <a:spLocks/>
            </p:cNvSpPr>
            <p:nvPr/>
          </p:nvSpPr>
          <p:spPr>
            <a:xfrm>
              <a:off x="1916287" y="4196850"/>
              <a:ext cx="2782551" cy="487422"/>
            </a:xfrm>
            <a:prstGeom prst="rect">
              <a:avLst/>
            </a:prstGeom>
          </p:spPr>
          <p:txBody>
            <a:bodyPr vert="horz" lIns="0" tIns="0" rIns="91440" bIns="45720" rtlCol="0" anchor="t"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000" b="0" i="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45C3"/>
                </a:buClr>
                <a:buSzPct val="100000"/>
                <a:buFont typeface="Wingdings" pitchFamily="2" charset="2"/>
                <a:buNone/>
                <a:tabLst/>
                <a:defRPr/>
              </a:pPr>
              <a:r>
                <a:rPr kumimoji="0" lang="de-DE" sz="1200" b="0" i="0" u="none" strike="noStrike" kern="1200" cap="none" spc="0" normalizeH="0" baseline="0" noProof="0" dirty="0">
                  <a:ln>
                    <a:noFill/>
                  </a:ln>
                  <a:solidFill>
                    <a:srgbClr val="FFFFFF"/>
                  </a:solidFill>
                  <a:effectLst/>
                  <a:uLnTx/>
                  <a:uFillTx/>
                  <a:latin typeface="PP Telegraf" pitchFamily="2" charset="77"/>
                  <a:ea typeface="+mn-ea"/>
                  <a:cs typeface="+mn-cs"/>
                </a:rPr>
                <a:t>Unit Lead</a:t>
              </a:r>
              <a:br>
                <a:rPr kumimoji="0" lang="de-DE" sz="1200" b="0" i="0" u="none" strike="noStrike" kern="1200" cap="none" spc="0" normalizeH="0" baseline="0" noProof="0" dirty="0">
                  <a:ln>
                    <a:noFill/>
                  </a:ln>
                  <a:solidFill>
                    <a:srgbClr val="FFFFFF"/>
                  </a:solidFill>
                  <a:effectLst/>
                  <a:uLnTx/>
                  <a:uFillTx/>
                  <a:latin typeface="PP Telegraf" pitchFamily="2" charset="77"/>
                  <a:ea typeface="+mn-ea"/>
                  <a:cs typeface="+mn-cs"/>
                </a:rPr>
              </a:br>
              <a:r>
                <a:rPr kumimoji="0" lang="de-DE" sz="1200" b="0" i="0" u="none" strike="noStrike" kern="1200" cap="none" spc="0" normalizeH="0" baseline="0" noProof="0" dirty="0">
                  <a:ln>
                    <a:noFill/>
                  </a:ln>
                  <a:solidFill>
                    <a:srgbClr val="FFFFFF"/>
                  </a:solidFill>
                  <a:effectLst/>
                  <a:uLnTx/>
                  <a:uFillTx/>
                  <a:latin typeface="PP Telegraf" pitchFamily="2" charset="77"/>
                  <a:ea typeface="+mn-ea"/>
                  <a:cs typeface="+mn-cs"/>
                </a:rPr>
                <a:t>Commerce &amp; Retail</a:t>
              </a:r>
            </a:p>
            <a:p>
              <a:pPr marL="0" marR="0" lvl="0" indent="0" algn="l" defTabSz="914400" rtl="0" eaLnBrk="1" fontAlgn="auto" latinLnBrk="0" hangingPunct="1">
                <a:lnSpc>
                  <a:spcPct val="100000"/>
                </a:lnSpc>
                <a:spcBef>
                  <a:spcPts val="0"/>
                </a:spcBef>
                <a:spcAft>
                  <a:spcPts val="0"/>
                </a:spcAft>
                <a:buClr>
                  <a:srgbClr val="0045C3"/>
                </a:buClr>
                <a:buSzPct val="100000"/>
                <a:buFont typeface="Wingdings" pitchFamily="2" charset="2"/>
                <a:buNone/>
                <a:tabLst/>
                <a:defRPr/>
              </a:pPr>
              <a:r>
                <a:rPr kumimoji="0" lang="de-DE" sz="1200" b="0" i="0" u="none" strike="noStrike" kern="1200" cap="none" spc="0" normalizeH="0" baseline="0" noProof="0" dirty="0">
                  <a:ln>
                    <a:noFill/>
                  </a:ln>
                  <a:solidFill>
                    <a:srgbClr val="FFFFFF"/>
                  </a:solidFill>
                  <a:effectLst/>
                  <a:uLnTx/>
                  <a:uFillTx/>
                  <a:latin typeface="+mn-lt"/>
                  <a:ea typeface="+mn-ea"/>
                  <a:cs typeface="+mn-cs"/>
                </a:rPr>
                <a:t>BVDW</a:t>
              </a:r>
            </a:p>
          </p:txBody>
        </p:sp>
        <p:pic>
          <p:nvPicPr>
            <p:cNvPr id="8" name="Grafik 7">
              <a:extLst>
                <a:ext uri="{FF2B5EF4-FFF2-40B4-BE49-F238E27FC236}">
                  <a16:creationId xmlns:a16="http://schemas.microsoft.com/office/drawing/2014/main" id="{B6A9BAD4-F40F-84DE-5339-6F819EC5D4CC}"/>
                </a:ext>
              </a:extLst>
            </p:cNvPr>
            <p:cNvPicPr>
              <a:picLocks noChangeAspect="1"/>
            </p:cNvPicPr>
            <p:nvPr/>
          </p:nvPicPr>
          <p:blipFill rotWithShape="1">
            <a:blip r:embed="rId6"/>
            <a:srcRect l="20348" t="11572" r="15487" b="42587"/>
            <a:stretch>
              <a:fillRect/>
            </a:stretch>
          </p:blipFill>
          <p:spPr>
            <a:xfrm>
              <a:off x="336243" y="3326232"/>
              <a:ext cx="1440000" cy="1440000"/>
            </a:xfrm>
            <a:prstGeom prst="roundRect">
              <a:avLst/>
            </a:prstGeom>
          </p:spPr>
        </p:pic>
      </p:grpSp>
      <p:sp>
        <p:nvSpPr>
          <p:cNvPr id="18" name="Rechteck 17">
            <a:extLst>
              <a:ext uri="{FF2B5EF4-FFF2-40B4-BE49-F238E27FC236}">
                <a16:creationId xmlns:a16="http://schemas.microsoft.com/office/drawing/2014/main" id="{F39ACBE5-ACD6-D436-33C7-90DD227FF94A}"/>
              </a:ext>
            </a:extLst>
          </p:cNvPr>
          <p:cNvSpPr/>
          <p:nvPr/>
        </p:nvSpPr>
        <p:spPr>
          <a:xfrm>
            <a:off x="10537493" y="5511642"/>
            <a:ext cx="1601496" cy="1298713"/>
          </a:xfrm>
          <a:prstGeom prst="rect">
            <a:avLst/>
          </a:prstGeom>
          <a:solidFill>
            <a:schemeClr val="tx1"/>
          </a:solidFill>
          <a:ln w="15875" cap="rnd">
            <a:noFill/>
            <a:prstDash val="sysDot"/>
          </a:ln>
        </p:spPr>
        <p:txBody>
          <a:bodyPr vert="horz" lIns="54864" tIns="54864" rIns="54864" bIns="54864" rtlCol="0" anchor="ctr" anchorCtr="0">
            <a:noAutofit/>
          </a:bodyPr>
          <a:lstStyle/>
          <a:p>
            <a:pPr algn="ctr">
              <a:buClr>
                <a:schemeClr val="tx1"/>
              </a:buClr>
              <a:buSzPct val="80000"/>
            </a:pPr>
            <a:endParaRPr lang="de-DE" sz="800" dirty="0">
              <a:solidFill>
                <a:srgbClr val="00061D"/>
              </a:solidFill>
              <a:latin typeface="PP Telegraf" pitchFamily="2" charset="77"/>
            </a:endParaRPr>
          </a:p>
        </p:txBody>
      </p:sp>
      <p:grpSp>
        <p:nvGrpSpPr>
          <p:cNvPr id="34" name="Gruppieren 33">
            <a:extLst>
              <a:ext uri="{FF2B5EF4-FFF2-40B4-BE49-F238E27FC236}">
                <a16:creationId xmlns:a16="http://schemas.microsoft.com/office/drawing/2014/main" id="{8FE79AF3-9F4E-5170-8F71-02BC73A6C986}"/>
              </a:ext>
            </a:extLst>
          </p:cNvPr>
          <p:cNvGrpSpPr/>
          <p:nvPr/>
        </p:nvGrpSpPr>
        <p:grpSpPr>
          <a:xfrm>
            <a:off x="6077698" y="3285204"/>
            <a:ext cx="4362696" cy="1440000"/>
            <a:chOff x="6077698" y="3326232"/>
            <a:chExt cx="4362696" cy="1440000"/>
          </a:xfrm>
        </p:grpSpPr>
        <p:sp>
          <p:nvSpPr>
            <p:cNvPr id="13" name="Textplatzhalter 365">
              <a:extLst>
                <a:ext uri="{FF2B5EF4-FFF2-40B4-BE49-F238E27FC236}">
                  <a16:creationId xmlns:a16="http://schemas.microsoft.com/office/drawing/2014/main" id="{DCE91AF8-200A-CDA1-97FB-085A533BC885}"/>
                </a:ext>
              </a:extLst>
            </p:cNvPr>
            <p:cNvSpPr txBox="1">
              <a:spLocks/>
            </p:cNvSpPr>
            <p:nvPr/>
          </p:nvSpPr>
          <p:spPr>
            <a:xfrm>
              <a:off x="7657843" y="3587494"/>
              <a:ext cx="2057207" cy="575187"/>
            </a:xfrm>
            <a:prstGeom prst="rect">
              <a:avLst/>
            </a:prstGeom>
          </p:spPr>
          <p:txBody>
            <a:bodyPr vert="horz" lIns="0" tIns="0" rIns="91440" bIns="45720" rtlCol="0" anchor="ctr"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800" b="1" i="0" kern="1200">
                  <a:solidFill>
                    <a:schemeClr val="tx2"/>
                  </a:solidFill>
                  <a:latin typeface="PP Telegraf Ultrabold"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solidFill>
                    <a:srgbClr val="FF5833"/>
                  </a:solidFill>
                </a:rPr>
                <a:t>Sabine</a:t>
              </a:r>
              <a:br>
                <a:rPr lang="de-DE" sz="2000" dirty="0">
                  <a:solidFill>
                    <a:srgbClr val="FF5833"/>
                  </a:solidFill>
                </a:rPr>
              </a:br>
              <a:r>
                <a:rPr lang="de-DE" sz="2000" dirty="0">
                  <a:solidFill>
                    <a:srgbClr val="FF5833"/>
                  </a:solidFill>
                </a:rPr>
                <a:t>Jünger</a:t>
              </a:r>
            </a:p>
          </p:txBody>
        </p:sp>
        <p:sp>
          <p:nvSpPr>
            <p:cNvPr id="16" name="Textplatzhalter 367">
              <a:extLst>
                <a:ext uri="{FF2B5EF4-FFF2-40B4-BE49-F238E27FC236}">
                  <a16:creationId xmlns:a16="http://schemas.microsoft.com/office/drawing/2014/main" id="{C140057D-3606-1BE9-6B49-DE9435632D3F}"/>
                </a:ext>
              </a:extLst>
            </p:cNvPr>
            <p:cNvSpPr txBox="1">
              <a:spLocks/>
            </p:cNvSpPr>
            <p:nvPr/>
          </p:nvSpPr>
          <p:spPr>
            <a:xfrm>
              <a:off x="7657843" y="4196850"/>
              <a:ext cx="2782551" cy="487422"/>
            </a:xfrm>
            <a:prstGeom prst="rect">
              <a:avLst/>
            </a:prstGeom>
          </p:spPr>
          <p:txBody>
            <a:bodyPr vert="horz" lIns="0" tIns="0" rIns="91440" bIns="45720" rtlCol="0" anchor="t"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000" b="0" i="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bg1"/>
                  </a:solidFill>
                </a:rPr>
                <a:t>Vice President</a:t>
              </a:r>
              <a:br>
                <a:rPr lang="en-US" sz="1200" dirty="0">
                  <a:solidFill>
                    <a:schemeClr val="bg1"/>
                  </a:solidFill>
                </a:rPr>
              </a:br>
              <a:r>
                <a:rPr lang="en-US" sz="1200" dirty="0">
                  <a:solidFill>
                    <a:schemeClr val="bg1"/>
                  </a:solidFill>
                  <a:latin typeface="+mn-lt"/>
                </a:rPr>
                <a:t>OTTO Advertising</a:t>
              </a:r>
              <a:endParaRPr lang="de-DE" sz="1200" dirty="0">
                <a:solidFill>
                  <a:schemeClr val="bg1"/>
                </a:solidFill>
                <a:latin typeface="+mn-lt"/>
              </a:endParaRPr>
            </a:p>
          </p:txBody>
        </p:sp>
        <p:pic>
          <p:nvPicPr>
            <p:cNvPr id="17" name="Grafik 16">
              <a:extLst>
                <a:ext uri="{FF2B5EF4-FFF2-40B4-BE49-F238E27FC236}">
                  <a16:creationId xmlns:a16="http://schemas.microsoft.com/office/drawing/2014/main" id="{77B1D04F-E15D-B5FC-F355-9B898B7F900D}"/>
                </a:ext>
              </a:extLst>
            </p:cNvPr>
            <p:cNvPicPr>
              <a:picLocks noChangeAspect="1"/>
            </p:cNvPicPr>
            <p:nvPr/>
          </p:nvPicPr>
          <p:blipFill rotWithShape="1">
            <a:blip r:embed="rId7"/>
            <a:srcRect l="21804" t="11930" r="10582" b="42990"/>
            <a:stretch>
              <a:fillRect/>
            </a:stretch>
          </p:blipFill>
          <p:spPr>
            <a:xfrm>
              <a:off x="6077698" y="3326232"/>
              <a:ext cx="1440000" cy="1440000"/>
            </a:xfrm>
            <a:prstGeom prst="roundRect">
              <a:avLst/>
            </a:prstGeom>
          </p:spPr>
        </p:pic>
      </p:grpSp>
      <p:sp>
        <p:nvSpPr>
          <p:cNvPr id="29" name="Textplatzhalter 365">
            <a:extLst>
              <a:ext uri="{FF2B5EF4-FFF2-40B4-BE49-F238E27FC236}">
                <a16:creationId xmlns:a16="http://schemas.microsoft.com/office/drawing/2014/main" id="{2DFEB140-C302-4511-111F-AFF4A0A1B753}"/>
              </a:ext>
            </a:extLst>
          </p:cNvPr>
          <p:cNvSpPr txBox="1">
            <a:spLocks/>
          </p:cNvSpPr>
          <p:nvPr/>
        </p:nvSpPr>
        <p:spPr>
          <a:xfrm>
            <a:off x="9531130" y="1874763"/>
            <a:ext cx="2057207" cy="575187"/>
          </a:xfrm>
          <a:prstGeom prst="rect">
            <a:avLst/>
          </a:prstGeom>
        </p:spPr>
        <p:txBody>
          <a:bodyPr vert="horz" lIns="0" tIns="0" rIns="91440" bIns="45720" rtlCol="0" anchor="ctr"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800" b="1" i="0" kern="1200">
                <a:solidFill>
                  <a:schemeClr val="tx2"/>
                </a:solidFill>
                <a:latin typeface="PP Telegraf Ultrabold"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solidFill>
                  <a:srgbClr val="FF5833"/>
                </a:solidFill>
              </a:rPr>
              <a:t>Laurence</a:t>
            </a:r>
            <a:br>
              <a:rPr lang="de-DE" sz="2000" dirty="0">
                <a:solidFill>
                  <a:srgbClr val="FF5833"/>
                </a:solidFill>
              </a:rPr>
            </a:br>
            <a:r>
              <a:rPr lang="de-DE" sz="2000" dirty="0">
                <a:solidFill>
                  <a:srgbClr val="FF5833"/>
                </a:solidFill>
              </a:rPr>
              <a:t>Besnard-Royes</a:t>
            </a:r>
          </a:p>
        </p:txBody>
      </p:sp>
      <p:sp>
        <p:nvSpPr>
          <p:cNvPr id="35" name="Textplatzhalter 367">
            <a:extLst>
              <a:ext uri="{FF2B5EF4-FFF2-40B4-BE49-F238E27FC236}">
                <a16:creationId xmlns:a16="http://schemas.microsoft.com/office/drawing/2014/main" id="{345E65C2-680D-0B06-6E52-5009B689B2F1}"/>
              </a:ext>
            </a:extLst>
          </p:cNvPr>
          <p:cNvSpPr txBox="1">
            <a:spLocks/>
          </p:cNvSpPr>
          <p:nvPr/>
        </p:nvSpPr>
        <p:spPr>
          <a:xfrm>
            <a:off x="9531130" y="2484119"/>
            <a:ext cx="2234207" cy="487422"/>
          </a:xfrm>
          <a:prstGeom prst="rect">
            <a:avLst/>
          </a:prstGeom>
        </p:spPr>
        <p:txBody>
          <a:bodyPr vert="horz" lIns="0" tIns="0" rIns="91440" bIns="45720" rtlCol="0" anchor="t"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000" b="0" i="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bg1"/>
                </a:solidFill>
              </a:rPr>
              <a:t>Lead Media &amp; Retail Media Foods and Unilever Germany</a:t>
            </a:r>
          </a:p>
          <a:p>
            <a:r>
              <a:rPr lang="en-US" sz="1200" dirty="0">
                <a:solidFill>
                  <a:schemeClr val="bg1"/>
                </a:solidFill>
                <a:latin typeface="+mn-lt"/>
              </a:rPr>
              <a:t>Unilever</a:t>
            </a:r>
            <a:endParaRPr lang="de-DE" sz="1200" dirty="0">
              <a:solidFill>
                <a:schemeClr val="bg1"/>
              </a:solidFill>
              <a:latin typeface="+mn-lt"/>
            </a:endParaRPr>
          </a:p>
        </p:txBody>
      </p:sp>
      <p:sp>
        <p:nvSpPr>
          <p:cNvPr id="20" name="Textplatzhalter 369">
            <a:extLst>
              <a:ext uri="{FF2B5EF4-FFF2-40B4-BE49-F238E27FC236}">
                <a16:creationId xmlns:a16="http://schemas.microsoft.com/office/drawing/2014/main" id="{887BCD2F-33AB-EF78-8F1D-7081BB492F0D}"/>
              </a:ext>
            </a:extLst>
          </p:cNvPr>
          <p:cNvSpPr txBox="1">
            <a:spLocks/>
          </p:cNvSpPr>
          <p:nvPr/>
        </p:nvSpPr>
        <p:spPr>
          <a:xfrm>
            <a:off x="9523723" y="5218172"/>
            <a:ext cx="2057207" cy="575187"/>
          </a:xfrm>
          <a:prstGeom prst="rect">
            <a:avLst/>
          </a:prstGeom>
        </p:spPr>
        <p:txBody>
          <a:bodyPr vert="horz" lIns="0" tIns="0" rIns="91440" bIns="45720" rtlCol="0" anchor="ctr"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800" b="1" i="0" kern="1200">
                <a:solidFill>
                  <a:schemeClr val="tx2"/>
                </a:solidFill>
                <a:latin typeface="PP Telegraf Ultrabold"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a:solidFill>
                  <a:srgbClr val="FF5833"/>
                </a:solidFill>
              </a:rPr>
              <a:t>Robert </a:t>
            </a:r>
            <a:br>
              <a:rPr lang="de-DE" sz="2000">
                <a:solidFill>
                  <a:srgbClr val="FF5833"/>
                </a:solidFill>
              </a:rPr>
            </a:br>
            <a:r>
              <a:rPr lang="de-DE" sz="2000">
                <a:solidFill>
                  <a:srgbClr val="FF5833"/>
                </a:solidFill>
              </a:rPr>
              <a:t>Mogensen</a:t>
            </a:r>
            <a:endParaRPr lang="de-DE" sz="2000" dirty="0">
              <a:solidFill>
                <a:srgbClr val="FF5833"/>
              </a:solidFill>
            </a:endParaRPr>
          </a:p>
        </p:txBody>
      </p:sp>
      <p:sp>
        <p:nvSpPr>
          <p:cNvPr id="21" name="Textplatzhalter 371">
            <a:extLst>
              <a:ext uri="{FF2B5EF4-FFF2-40B4-BE49-F238E27FC236}">
                <a16:creationId xmlns:a16="http://schemas.microsoft.com/office/drawing/2014/main" id="{5BA49BF1-9D2E-55CD-6758-E76D804D6D20}"/>
              </a:ext>
            </a:extLst>
          </p:cNvPr>
          <p:cNvSpPr txBox="1">
            <a:spLocks/>
          </p:cNvSpPr>
          <p:nvPr/>
        </p:nvSpPr>
        <p:spPr>
          <a:xfrm>
            <a:off x="9523723" y="5827526"/>
            <a:ext cx="2057207" cy="360363"/>
          </a:xfrm>
          <a:prstGeom prst="rect">
            <a:avLst/>
          </a:prstGeom>
        </p:spPr>
        <p:txBody>
          <a:bodyPr vert="horz" lIns="0" tIns="0" rIns="91440" bIns="45720" rtlCol="0" anchor="t"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000" b="0" i="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bg1"/>
                </a:solidFill>
              </a:rPr>
              <a:t>Country Lead Germany</a:t>
            </a:r>
            <a:br>
              <a:rPr lang="en-US" sz="1200">
                <a:solidFill>
                  <a:schemeClr val="bg1"/>
                </a:solidFill>
              </a:rPr>
            </a:br>
            <a:r>
              <a:rPr lang="en-US" sz="1200">
                <a:solidFill>
                  <a:schemeClr val="bg1"/>
                </a:solidFill>
                <a:latin typeface="+mn-lt"/>
              </a:rPr>
              <a:t>Uber Advertising</a:t>
            </a:r>
            <a:endParaRPr lang="de-DE" sz="1200" b="1" dirty="0">
              <a:solidFill>
                <a:schemeClr val="bg1"/>
              </a:solidFill>
              <a:latin typeface="+mn-lt"/>
            </a:endParaRPr>
          </a:p>
        </p:txBody>
      </p:sp>
      <p:pic>
        <p:nvPicPr>
          <p:cNvPr id="22" name="Grafik 21">
            <a:extLst>
              <a:ext uri="{FF2B5EF4-FFF2-40B4-BE49-F238E27FC236}">
                <a16:creationId xmlns:a16="http://schemas.microsoft.com/office/drawing/2014/main" id="{D124861F-A821-6B82-CFCE-E1BB6217D6D2}"/>
              </a:ext>
            </a:extLst>
          </p:cNvPr>
          <p:cNvPicPr>
            <a:picLocks noChangeAspect="1"/>
          </p:cNvPicPr>
          <p:nvPr/>
        </p:nvPicPr>
        <p:blipFill rotWithShape="1">
          <a:blip r:embed="rId8"/>
          <a:srcRect l="35266" t="3174" r="13151" b="19452"/>
          <a:stretch>
            <a:fillRect/>
          </a:stretch>
        </p:blipFill>
        <p:spPr>
          <a:xfrm>
            <a:off x="7946833" y="4956908"/>
            <a:ext cx="1440000" cy="1440000"/>
          </a:xfrm>
          <a:prstGeom prst="roundRect">
            <a:avLst/>
          </a:prstGeom>
        </p:spPr>
      </p:pic>
      <p:sp>
        <p:nvSpPr>
          <p:cNvPr id="31" name="Textplatzhalter 365">
            <a:extLst>
              <a:ext uri="{FF2B5EF4-FFF2-40B4-BE49-F238E27FC236}">
                <a16:creationId xmlns:a16="http://schemas.microsoft.com/office/drawing/2014/main" id="{2F1AB097-837F-7635-1536-394F2A21E001}"/>
              </a:ext>
            </a:extLst>
          </p:cNvPr>
          <p:cNvSpPr txBox="1">
            <a:spLocks/>
          </p:cNvSpPr>
          <p:nvPr/>
        </p:nvSpPr>
        <p:spPr>
          <a:xfrm>
            <a:off x="5535560" y="5218172"/>
            <a:ext cx="2057207" cy="575187"/>
          </a:xfrm>
          <a:prstGeom prst="rect">
            <a:avLst/>
          </a:prstGeom>
        </p:spPr>
        <p:txBody>
          <a:bodyPr vert="horz" lIns="0" tIns="0" rIns="91440" bIns="45720" rtlCol="0" anchor="ctr"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800" b="1" i="0" kern="1200">
                <a:solidFill>
                  <a:schemeClr val="tx2"/>
                </a:solidFill>
                <a:latin typeface="PP Telegraf Ultrabold"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solidFill>
                  <a:srgbClr val="FF5833"/>
                </a:solidFill>
              </a:rPr>
              <a:t>Sophie </a:t>
            </a:r>
            <a:r>
              <a:rPr lang="de-DE" sz="2000" dirty="0" err="1">
                <a:solidFill>
                  <a:srgbClr val="FF5833"/>
                </a:solidFill>
              </a:rPr>
              <a:t>Wörsdörfer</a:t>
            </a:r>
            <a:endParaRPr lang="de-DE" sz="2000" dirty="0">
              <a:solidFill>
                <a:srgbClr val="FF5833"/>
              </a:solidFill>
            </a:endParaRPr>
          </a:p>
        </p:txBody>
      </p:sp>
      <p:sp>
        <p:nvSpPr>
          <p:cNvPr id="32" name="Textplatzhalter 367">
            <a:extLst>
              <a:ext uri="{FF2B5EF4-FFF2-40B4-BE49-F238E27FC236}">
                <a16:creationId xmlns:a16="http://schemas.microsoft.com/office/drawing/2014/main" id="{35C5F452-0868-94C3-AC8B-D9B9A6E9E0BB}"/>
              </a:ext>
            </a:extLst>
          </p:cNvPr>
          <p:cNvSpPr txBox="1">
            <a:spLocks/>
          </p:cNvSpPr>
          <p:nvPr/>
        </p:nvSpPr>
        <p:spPr>
          <a:xfrm>
            <a:off x="5535560" y="5827526"/>
            <a:ext cx="2782551" cy="487422"/>
          </a:xfrm>
          <a:prstGeom prst="rect">
            <a:avLst/>
          </a:prstGeom>
        </p:spPr>
        <p:txBody>
          <a:bodyPr vert="horz" lIns="0" tIns="0" rIns="91440" bIns="45720" rtlCol="0" anchor="t" anchorCtr="0">
            <a:noAutofit/>
          </a:bodyPr>
          <a:lstStyle>
            <a:lvl1pPr marL="0" indent="0" algn="l" defTabSz="914400" rtl="0" eaLnBrk="1" latinLnBrk="0" hangingPunct="1">
              <a:lnSpc>
                <a:spcPct val="100000"/>
              </a:lnSpc>
              <a:spcBef>
                <a:spcPts val="0"/>
              </a:spcBef>
              <a:buClr>
                <a:schemeClr val="tx2"/>
              </a:buClr>
              <a:buSzPct val="100000"/>
              <a:buFont typeface="Wingdings" pitchFamily="2" charset="2"/>
              <a:buNone/>
              <a:defRPr sz="1000" b="0" i="0" kern="1200">
                <a:solidFill>
                  <a:schemeClr val="tx1"/>
                </a:solidFill>
                <a:latin typeface="PP Telegraf"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PP Telegraf" pitchFamily="2" charset="77"/>
                <a:ea typeface="+mn-ea"/>
                <a:cs typeface="+mn-cs"/>
              </a:defRPr>
            </a:lvl2pPr>
            <a:lvl3pPr marL="1143000" indent="-228600" algn="l" defTabSz="914400" rtl="0" eaLnBrk="1" latinLnBrk="0" hangingPunct="1">
              <a:lnSpc>
                <a:spcPct val="120000"/>
              </a:lnSpc>
              <a:spcBef>
                <a:spcPts val="500"/>
              </a:spcBef>
              <a:buFont typeface="Symbol" pitchFamily="2" charset="2"/>
              <a:buChar char="-"/>
              <a:defRPr sz="2000" kern="1200">
                <a:solidFill>
                  <a:schemeClr val="tx1"/>
                </a:solidFill>
                <a:latin typeface="PP Telegraf" pitchFamily="2" charset="77"/>
                <a:ea typeface="+mn-ea"/>
                <a:cs typeface="+mn-cs"/>
              </a:defRPr>
            </a:lvl3pPr>
            <a:lvl4pPr marL="16002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4pPr>
            <a:lvl5pPr marL="2057400" indent="-228600" algn="l" defTabSz="914400" rtl="0" eaLnBrk="1" latinLnBrk="0" hangingPunct="1">
              <a:lnSpc>
                <a:spcPct val="120000"/>
              </a:lnSpc>
              <a:spcBef>
                <a:spcPts val="500"/>
              </a:spcBef>
              <a:buFontTx/>
              <a:buBlip>
                <a:blip r:embed="rId3">
                  <a:extLst>
                    <a:ext uri="{96DAC541-7B7A-43D3-8B79-37D633B846F1}">
                      <asvg:svgBlip xmlns:asvg="http://schemas.microsoft.com/office/drawing/2016/SVG/main" r:embed="rId4"/>
                    </a:ext>
                  </a:extLst>
                </a:blip>
              </a:buBlip>
              <a:defRPr sz="2000" kern="1200">
                <a:solidFill>
                  <a:schemeClr val="tx1"/>
                </a:solidFill>
                <a:latin typeface="PP 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bg1"/>
                </a:solidFill>
              </a:rPr>
              <a:t>Senior Performance </a:t>
            </a:r>
            <a:br>
              <a:rPr lang="en-US" sz="1200" dirty="0">
                <a:solidFill>
                  <a:schemeClr val="bg1"/>
                </a:solidFill>
              </a:rPr>
            </a:br>
            <a:r>
              <a:rPr lang="en-US" sz="1200" dirty="0">
                <a:solidFill>
                  <a:schemeClr val="bg1"/>
                </a:solidFill>
              </a:rPr>
              <a:t>Marketing Manager</a:t>
            </a:r>
            <a:br>
              <a:rPr lang="en-US" sz="1200" dirty="0">
                <a:solidFill>
                  <a:schemeClr val="bg1"/>
                </a:solidFill>
              </a:rPr>
            </a:br>
            <a:r>
              <a:rPr lang="en-US" sz="1200" dirty="0">
                <a:solidFill>
                  <a:schemeClr val="bg1"/>
                </a:solidFill>
                <a:latin typeface="+mn-lt"/>
              </a:rPr>
              <a:t>Front Row</a:t>
            </a:r>
            <a:endParaRPr lang="de-DE" sz="1200" dirty="0">
              <a:solidFill>
                <a:schemeClr val="bg1"/>
              </a:solidFill>
              <a:latin typeface="+mn-lt"/>
            </a:endParaRPr>
          </a:p>
        </p:txBody>
      </p:sp>
      <p:pic>
        <p:nvPicPr>
          <p:cNvPr id="33" name="Grafik 32">
            <a:extLst>
              <a:ext uri="{FF2B5EF4-FFF2-40B4-BE49-F238E27FC236}">
                <a16:creationId xmlns:a16="http://schemas.microsoft.com/office/drawing/2014/main" id="{B32A531D-EB36-4A42-6FF9-AB583C50E972}"/>
              </a:ext>
            </a:extLst>
          </p:cNvPr>
          <p:cNvPicPr>
            <a:picLocks noChangeAspect="1"/>
          </p:cNvPicPr>
          <p:nvPr/>
        </p:nvPicPr>
        <p:blipFill rotWithShape="1">
          <a:blip r:embed="rId9"/>
          <a:srcRect l="10928" t="26194" r="10323" b="29510"/>
          <a:stretch>
            <a:fillRect/>
          </a:stretch>
        </p:blipFill>
        <p:spPr>
          <a:xfrm>
            <a:off x="3952003" y="4956908"/>
            <a:ext cx="1440000" cy="1440000"/>
          </a:xfrm>
          <a:prstGeom prst="roundRect">
            <a:avLst/>
          </a:prstGeom>
        </p:spPr>
      </p:pic>
      <p:pic>
        <p:nvPicPr>
          <p:cNvPr id="9" name="Grafik 8">
            <a:extLst>
              <a:ext uri="{FF2B5EF4-FFF2-40B4-BE49-F238E27FC236}">
                <a16:creationId xmlns:a16="http://schemas.microsoft.com/office/drawing/2014/main" id="{3B52C6B1-1882-7E88-4975-2DE60ED9E062}"/>
              </a:ext>
            </a:extLst>
          </p:cNvPr>
          <p:cNvPicPr>
            <a:picLocks noChangeAspect="1"/>
          </p:cNvPicPr>
          <p:nvPr/>
        </p:nvPicPr>
        <p:blipFill rotWithShape="1">
          <a:blip r:embed="rId10"/>
          <a:srcRect l="70260" t="2524" b="35693"/>
          <a:stretch>
            <a:fillRect/>
          </a:stretch>
        </p:blipFill>
        <p:spPr>
          <a:xfrm>
            <a:off x="7946833" y="1613501"/>
            <a:ext cx="1440000" cy="1440000"/>
          </a:xfrm>
          <a:prstGeom prst="roundRect">
            <a:avLst/>
          </a:prstGeom>
        </p:spPr>
      </p:pic>
    </p:spTree>
    <p:extLst>
      <p:ext uri="{BB962C8B-B14F-4D97-AF65-F5344CB8AC3E}">
        <p14:creationId xmlns:p14="http://schemas.microsoft.com/office/powerpoint/2010/main" val="29936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Licht enthält.&#10;&#10;Automatisch generierte Beschreibung mit mittlerer Zuverlässigkeit">
            <a:extLst>
              <a:ext uri="{FF2B5EF4-FFF2-40B4-BE49-F238E27FC236}">
                <a16:creationId xmlns:a16="http://schemas.microsoft.com/office/drawing/2014/main" id="{6A9A6AEA-FFD6-E533-5425-24F0346273CC}"/>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19" name="Titel 8">
            <a:extLst>
              <a:ext uri="{FF2B5EF4-FFF2-40B4-BE49-F238E27FC236}">
                <a16:creationId xmlns:a16="http://schemas.microsoft.com/office/drawing/2014/main" id="{D3CE335D-4669-626E-8C5D-101F353799E2}"/>
              </a:ext>
            </a:extLst>
          </p:cNvPr>
          <p:cNvSpPr>
            <a:spLocks noGrp="1"/>
          </p:cNvSpPr>
          <p:nvPr>
            <p:ph type="title"/>
          </p:nvPr>
        </p:nvSpPr>
        <p:spPr>
          <a:xfrm>
            <a:off x="531116" y="4002173"/>
            <a:ext cx="11181876" cy="901910"/>
          </a:xfrm>
        </p:spPr>
        <p:txBody>
          <a:bodyPr/>
          <a:lstStyle/>
          <a:p>
            <a:r>
              <a:rPr lang="de-DE"/>
              <a:t>THANK YOU!</a:t>
            </a:r>
          </a:p>
        </p:txBody>
      </p:sp>
      <p:pic>
        <p:nvPicPr>
          <p:cNvPr id="11" name="Grafik 10">
            <a:extLst>
              <a:ext uri="{FF2B5EF4-FFF2-40B4-BE49-F238E27FC236}">
                <a16:creationId xmlns:a16="http://schemas.microsoft.com/office/drawing/2014/main" id="{275443BC-4C67-9145-2FF3-51B7A595F402}"/>
              </a:ext>
            </a:extLst>
          </p:cNvPr>
          <p:cNvPicPr>
            <a:picLocks noChangeAspect="1"/>
          </p:cNvPicPr>
          <p:nvPr/>
        </p:nvPicPr>
        <p:blipFill>
          <a:blip r:embed="rId4"/>
          <a:srcRect/>
          <a:stretch/>
        </p:blipFill>
        <p:spPr>
          <a:xfrm>
            <a:off x="4867802" y="1194816"/>
            <a:ext cx="2508504" cy="2508504"/>
          </a:xfrm>
          <a:prstGeom prst="rect">
            <a:avLst/>
          </a:prstGeom>
        </p:spPr>
      </p:pic>
    </p:spTree>
    <p:extLst>
      <p:ext uri="{BB962C8B-B14F-4D97-AF65-F5344CB8AC3E}">
        <p14:creationId xmlns:p14="http://schemas.microsoft.com/office/powerpoint/2010/main" val="365892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BVDW">
      <a:dk1>
        <a:srgbClr val="000000"/>
      </a:dk1>
      <a:lt1>
        <a:srgbClr val="FFFFFF"/>
      </a:lt1>
      <a:dk2>
        <a:srgbClr val="0045C3"/>
      </a:dk2>
      <a:lt2>
        <a:srgbClr val="EFE9E2"/>
      </a:lt2>
      <a:accent1>
        <a:srgbClr val="FF5833"/>
      </a:accent1>
      <a:accent2>
        <a:srgbClr val="0045C3"/>
      </a:accent2>
      <a:accent3>
        <a:srgbClr val="DFD2C4"/>
      </a:accent3>
      <a:accent4>
        <a:srgbClr val="7F7D7F"/>
      </a:accent4>
      <a:accent5>
        <a:srgbClr val="D7D8D9"/>
      </a:accent5>
      <a:accent6>
        <a:srgbClr val="FD5831"/>
      </a:accent6>
      <a:hlink>
        <a:srgbClr val="0563C1"/>
      </a:hlink>
      <a:folHlink>
        <a:srgbClr val="FF5833"/>
      </a:folHlink>
    </a:clrScheme>
    <a:fontScheme name="BVDW">
      <a:majorFont>
        <a:latin typeface="PP Telegraf"/>
        <a:ea typeface=""/>
        <a:cs typeface=""/>
      </a:majorFont>
      <a:minorFont>
        <a:latin typeface="PP Telegraf Ultra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15875" cap="rnd">
          <a:noFill/>
          <a:prstDash val="sysDot"/>
        </a:ln>
      </a:spPr>
      <a:bodyPr vert="horz" lIns="54864" tIns="54864" rIns="54864" bIns="54864" rtlCol="0" anchor="ctr" anchorCtr="0">
        <a:noAutofit/>
      </a:bodyPr>
      <a:lstStyle>
        <a:defPPr algn="ctr">
          <a:buClr>
            <a:schemeClr val="tx1"/>
          </a:buClr>
          <a:buSzPct val="80000"/>
          <a:defRPr sz="800" dirty="0">
            <a:solidFill>
              <a:srgbClr val="00061D"/>
            </a:solidFill>
            <a:latin typeface="PP Telegraf" pitchFamily="2" charset="77"/>
          </a:defRPr>
        </a:defPPr>
      </a:lstStyle>
    </a:spDef>
    <a:lnDef>
      <a:spPr>
        <a:ln w="19050"/>
      </a:spPr>
      <a:bodyPr/>
      <a:lstStyle/>
      <a:style>
        <a:lnRef idx="1">
          <a:schemeClr val="dk1"/>
        </a:lnRef>
        <a:fillRef idx="0">
          <a:schemeClr val="dk1"/>
        </a:fillRef>
        <a:effectRef idx="0">
          <a:schemeClr val="dk1"/>
        </a:effectRef>
        <a:fontRef idx="minor">
          <a:schemeClr val="tx1"/>
        </a:fontRef>
      </a:style>
    </a:lnDef>
    <a:txDef>
      <a:spPr>
        <a:noFill/>
      </a:spPr>
      <a:bodyPr wrap="square" rtlCol="0">
        <a:noAutofit/>
      </a:bodyPr>
      <a:lstStyle>
        <a:defPPr algn="l">
          <a:defRPr sz="140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TD">
  <a:themeElements>
    <a:clrScheme name="TTD Palette">
      <a:dk1>
        <a:srgbClr val="0C0C27"/>
      </a:dk1>
      <a:lt1>
        <a:srgbClr val="FFFFFF"/>
      </a:lt1>
      <a:dk2>
        <a:srgbClr val="121461"/>
      </a:dk2>
      <a:lt2>
        <a:srgbClr val="ADE3FF"/>
      </a:lt2>
      <a:accent1>
        <a:srgbClr val="0371E2"/>
      </a:accent1>
      <a:accent2>
        <a:srgbClr val="00564C"/>
      </a:accent2>
      <a:accent3>
        <a:srgbClr val="541346"/>
      </a:accent3>
      <a:accent4>
        <a:srgbClr val="E9D7F1"/>
      </a:accent4>
      <a:accent5>
        <a:srgbClr val="F45212"/>
      </a:accent5>
      <a:accent6>
        <a:srgbClr val="FCDDD0"/>
      </a:accent6>
      <a:hlink>
        <a:srgbClr val="0371E2"/>
      </a:hlink>
      <a:folHlink>
        <a:srgbClr val="121461"/>
      </a:folHlink>
    </a:clrScheme>
    <a:fontScheme name="Ventura Bold">
      <a:majorFont>
        <a:latin typeface="Ventura Bold" panose="020B0604020202020204"/>
        <a:ea typeface=""/>
        <a:cs typeface=""/>
        <a:font script="Jpan" typeface="ＭＳ Ｐゴシック"/>
        <a:font script="Hang" typeface="굴림"/>
        <a:font script="Hans" typeface="黑体"/>
        <a:font script="Hant" typeface="微軟正黑體"/>
        <a:font script="Arab" typeface="Ventura Bold"/>
        <a:font script="Hebr" typeface="Ventura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ntura Bold"/>
        <a:font script="Uigh" typeface="Microsoft Uighur"/>
        <a:font script="Geor" typeface="Sylfaen"/>
      </a:majorFont>
      <a:minorFont>
        <a:latin typeface="Ventura"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FEFE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bg1">
              <a:lumMod val="85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tlCol="0">
        <a:noAutofit/>
      </a:bodyPr>
      <a:lstStyle>
        <a:defPPr algn="l">
          <a:spcAft>
            <a:spcPts val="700"/>
          </a:spcAft>
          <a:defRPr sz="1400" dirty="0" err="1" smtClean="0"/>
        </a:defPPr>
      </a:lstStyle>
    </a:txDef>
  </a:objectDefaults>
  <a:extraClrSchemeLst/>
  <a:extLst>
    <a:ext uri="{05A4C25C-085E-4340-85A3-A5531E510DB2}">
      <thm15:themeFamily xmlns:thm15="http://schemas.microsoft.com/office/thememl/2012/main" name="TTD_Template_2024-2" id="{4E041C57-FCB9-0A4D-AD03-DC3CBE98B4C7}" vid="{BE775010-A7A1-5E4C-95D5-9FA47EEA9FA3}"/>
    </a:ext>
  </a:extLst>
</a:theme>
</file>

<file path=ppt/theme/theme3.xml><?xml version="1.0" encoding="utf-8"?>
<a:theme xmlns:a="http://schemas.openxmlformats.org/drawingml/2006/main" name="Design1">
  <a:themeElements>
    <a:clrScheme name="OWM-Farben">
      <a:dk1>
        <a:srgbClr val="000000"/>
      </a:dk1>
      <a:lt1>
        <a:srgbClr val="FFFFFF"/>
      </a:lt1>
      <a:dk2>
        <a:srgbClr val="DDDDDE"/>
      </a:dk2>
      <a:lt2>
        <a:srgbClr val="FCDB00"/>
      </a:lt2>
      <a:accent1>
        <a:srgbClr val="003E6D"/>
      </a:accent1>
      <a:accent2>
        <a:srgbClr val="58585A"/>
      </a:accent2>
      <a:accent3>
        <a:srgbClr val="003E6D"/>
      </a:accent3>
      <a:accent4>
        <a:srgbClr val="58585A"/>
      </a:accent4>
      <a:accent5>
        <a:srgbClr val="003E6D"/>
      </a:accent5>
      <a:accent6>
        <a:srgbClr val="58585A"/>
      </a:accent6>
      <a:hlink>
        <a:srgbClr val="003E6D"/>
      </a:hlink>
      <a:folHlink>
        <a:srgbClr val="5858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defRPr sz="1600" dirty="0" smtClean="0">
            <a:solidFill>
              <a:schemeClr val="tx2"/>
            </a:solidFill>
          </a:defRPr>
        </a:defPPr>
      </a:lstStyle>
    </a:txDef>
  </a:objectDefaults>
  <a:extraClrSchemeLst/>
  <a:extLst>
    <a:ext uri="{05A4C25C-085E-4340-85A3-A5531E510DB2}">
      <thm15:themeFamily xmlns:thm15="http://schemas.microsoft.com/office/thememl/2012/main" name="2019-12-02_OWM Präsentation.potx" id="{298781FF-767B-4C08-AD9F-EF6F7EAE37A4}" vid="{CF1EE7A3-220F-4DB1-8965-3605DE2A3F8B}"/>
    </a:ext>
  </a:extLst>
</a:theme>
</file>

<file path=ppt/theme/theme4.xml><?xml version="1.0" encoding="utf-8"?>
<a:theme xmlns:a="http://schemas.openxmlformats.org/drawingml/2006/main" name="1_24-Q3-Core-Criteo-CoBrand">
  <a:themeElements>
    <a:clrScheme name="24-Core Criteo">
      <a:dk1>
        <a:srgbClr val="000000"/>
      </a:dk1>
      <a:lt1>
        <a:srgbClr val="FFFFFF"/>
      </a:lt1>
      <a:dk2>
        <a:srgbClr val="FE5000"/>
      </a:dk2>
      <a:lt2>
        <a:srgbClr val="F8F9FB"/>
      </a:lt2>
      <a:accent1>
        <a:srgbClr val="130183"/>
      </a:accent1>
      <a:accent2>
        <a:srgbClr val="3D1EF8"/>
      </a:accent2>
      <a:accent3>
        <a:srgbClr val="1B98FF"/>
      </a:accent3>
      <a:accent4>
        <a:srgbClr val="00EAA0"/>
      </a:accent4>
      <a:accent5>
        <a:srgbClr val="5E29D3"/>
      </a:accent5>
      <a:accent6>
        <a:srgbClr val="D1D5E6"/>
      </a:accent6>
      <a:hlink>
        <a:srgbClr val="FE5000"/>
      </a:hlink>
      <a:folHlink>
        <a:srgbClr val="000000"/>
      </a:folHlink>
    </a:clrScheme>
    <a:fontScheme name="24-Q3-Core-Criteo">
      <a:majorFont>
        <a:latin typeface="HurmeGeometricSans1 Regular"/>
        <a:ea typeface=""/>
        <a:cs typeface=""/>
      </a:majorFont>
      <a:minorFont>
        <a:latin typeface="HurmeGeometricSans1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F68926"/>
            </a:gs>
            <a:gs pos="100000">
              <a:srgbClr val="F26333"/>
            </a:gs>
          </a:gsLst>
          <a:lin ang="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heme1" id="{19E5DAF9-A7AF-B446-B0BE-B104D83EA981}" vid="{4A46C62B-A449-F949-84B4-20A291078455}"/>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b43fe7f-00b2-4721-949b-7e964ac8de63">
      <UserInfo>
        <DisplayName>Inge Hafner</DisplayName>
        <AccountId>25</AccountId>
        <AccountType/>
      </UserInfo>
    </SharedWithUsers>
    <TaxCatchAll xmlns="db43fe7f-00b2-4721-949b-7e964ac8de63" xsi:nil="true"/>
    <lcf76f155ced4ddcb4097134ff3c332f xmlns="91f3f821-dd36-47fb-a72d-42eac697804b">
      <Terms xmlns="http://schemas.microsoft.com/office/infopath/2007/PartnerControls"/>
    </lcf76f155ced4ddcb4097134ff3c332f>
    <ArchiverLinkFileType xmlns="91f3f821-dd36-47fb-a72d-42eac697804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9F3E4C0B563E447A4CA6DBF55BB5ED0" ma:contentTypeVersion="17" ma:contentTypeDescription="Ein neues Dokument erstellen." ma:contentTypeScope="" ma:versionID="bdbc301b98c2ad0e4cf7ee9924bdf35c">
  <xsd:schema xmlns:xsd="http://www.w3.org/2001/XMLSchema" xmlns:xs="http://www.w3.org/2001/XMLSchema" xmlns:p="http://schemas.microsoft.com/office/2006/metadata/properties" xmlns:ns2="91f3f821-dd36-47fb-a72d-42eac697804b" xmlns:ns3="db43fe7f-00b2-4721-949b-7e964ac8de63" targetNamespace="http://schemas.microsoft.com/office/2006/metadata/properties" ma:root="true" ma:fieldsID="aa6f131b4c5df0463e41fa37f2b15b32" ns2:_="" ns3:_="">
    <xsd:import namespace="91f3f821-dd36-47fb-a72d-42eac697804b"/>
    <xsd:import namespace="db43fe7f-00b2-4721-949b-7e964ac8de6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f3f821-dd36-47fb-a72d-42eac69780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5215ea99-b33d-4b0b-8a71-3356291b0b3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ArchiverLinkFileType" ma:index="24"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43fe7f-00b2-4721-949b-7e964ac8de63"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8b3686f0-bb31-484a-9a3c-c0243b9ca8fd}" ma:internalName="TaxCatchAll" ma:showField="CatchAllData" ma:web="db43fe7f-00b2-4721-949b-7e964ac8de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F4B3BF-E7C8-430E-8763-B44255C26358}">
  <ds:schemaRefs>
    <ds:schemaRef ds:uri="http://schemas.microsoft.com/sharepoint/v3/contenttype/forms"/>
  </ds:schemaRefs>
</ds:datastoreItem>
</file>

<file path=customXml/itemProps2.xml><?xml version="1.0" encoding="utf-8"?>
<ds:datastoreItem xmlns:ds="http://schemas.openxmlformats.org/officeDocument/2006/customXml" ds:itemID="{2600B5CF-431F-4523-B70D-92F548C1518E}">
  <ds:schemaRefs>
    <ds:schemaRef ds:uri="http://purl.org/dc/terms/"/>
    <ds:schemaRef ds:uri="http://www.w3.org/XML/1998/namespace"/>
    <ds:schemaRef ds:uri="http://purl.org/dc/dcmitype/"/>
    <ds:schemaRef ds:uri="db43fe7f-00b2-4721-949b-7e964ac8de63"/>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91f3f821-dd36-47fb-a72d-42eac697804b"/>
    <ds:schemaRef ds:uri="http://schemas.microsoft.com/office/2006/metadata/properties"/>
  </ds:schemaRefs>
</ds:datastoreItem>
</file>

<file path=customXml/itemProps3.xml><?xml version="1.0" encoding="utf-8"?>
<ds:datastoreItem xmlns:ds="http://schemas.openxmlformats.org/officeDocument/2006/customXml" ds:itemID="{860074D7-9B8C-47CA-97C5-9EDABC9B9F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f3f821-dd36-47fb-a72d-42eac697804b"/>
    <ds:schemaRef ds:uri="db43fe7f-00b2-4721-949b-7e964ac8de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279</Words>
  <Application>Microsoft Office PowerPoint</Application>
  <PresentationFormat>Breitbild</PresentationFormat>
  <Paragraphs>44</Paragraphs>
  <Slides>8</Slides>
  <Notes>7</Notes>
  <HiddenSlides>0</HiddenSlides>
  <MMClips>0</MMClips>
  <ScaleCrop>false</ScaleCrop>
  <HeadingPairs>
    <vt:vector size="4" baseType="variant">
      <vt:variant>
        <vt:lpstr>Design</vt:lpstr>
      </vt:variant>
      <vt:variant>
        <vt:i4>4</vt:i4>
      </vt:variant>
      <vt:variant>
        <vt:lpstr>Folientitel</vt:lpstr>
      </vt:variant>
      <vt:variant>
        <vt:i4>8</vt:i4>
      </vt:variant>
    </vt:vector>
  </HeadingPairs>
  <TitlesOfParts>
    <vt:vector size="12" baseType="lpstr">
      <vt:lpstr>Office</vt:lpstr>
      <vt:lpstr>1_TTD</vt:lpstr>
      <vt:lpstr>Design1</vt:lpstr>
      <vt:lpstr>1_24-Q3-Core-Criteo-CoBrand</vt:lpstr>
      <vt:lpstr>Building Bridges, Breaking Barriers: Die Zukunft für Retail &amp; Commerce Media</vt:lpstr>
      <vt:lpstr>PowerPoint-Präsentation</vt:lpstr>
      <vt:lpstr>Das Wachstum von Commerce Media bleibt ungebremst (hier konkret: Retail Media)</vt:lpstr>
      <vt:lpstr>In Deutschland mit 12% ggü. 5% am Gesamtmarkt</vt:lpstr>
      <vt:lpstr>Die Relevanz von Retail Media steigt unbestritten …</vt:lpstr>
      <vt:lpstr>Panel Diskussion: Building Bridges, Breaking Barriers: Die Zukunft für Retail &amp; Commerce Media </vt:lpstr>
      <vt:lpstr>Building Bridges, Breaking Barriers: Die Zukunft für Retail &amp; Commerce Media</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Jacqueline Jeske</dc:creator>
  <cp:keywords/>
  <dc:description/>
  <cp:lastModifiedBy>Irina Schmitz</cp:lastModifiedBy>
  <cp:revision>3</cp:revision>
  <cp:lastPrinted>2025-02-05T22:17:35Z</cp:lastPrinted>
  <dcterms:created xsi:type="dcterms:W3CDTF">2023-05-30T10:30:30Z</dcterms:created>
  <dcterms:modified xsi:type="dcterms:W3CDTF">2026-03-10T11:11:43Z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0x010100D9F3E4C0B563E447A4CA6DBF55BB5ED0</vt:lpwstr>
  </property>
  <property fmtid="{D5CDD505-2E9C-101B-9397-08002B2CF9AE}" pid="3" name="MediaServiceImageTags">
    <vt:lpwstr/>
  </property>
</Properties>
</file>