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6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804" r:id="rId3"/>
    <p:sldMasterId id="2147483805" r:id="rId4"/>
  </p:sldMasterIdLst>
  <p:notesMasterIdLst>
    <p:notesMasterId r:id="rId5"/>
  </p:notesMasterIdLst>
  <p:sldIdLst>
    <p:sldId id="256" r:id="rId6"/>
  </p:sldIdLst>
  <p:sldSz cy="5143500" cx="9144000"/>
  <p:notesSz cx="6858000" cy="9144000"/>
  <p:embeddedFontLst>
    <p:embeddedFont>
      <p:font typeface="DM Sans Medium"/>
      <p:regular r:id="rId7"/>
      <p:bold r:id="rId8"/>
      <p:italic r:id="rId9"/>
      <p:boldItalic r:id="rId10"/>
    </p:embeddedFont>
    <p:embeddedFont>
      <p:font typeface="STIX Two Text"/>
      <p:regular r:id="rId11"/>
      <p:bold r:id="rId12"/>
      <p:italic r:id="rId13"/>
      <p:boldItalic r:id="rId14"/>
    </p:embeddedFont>
    <p:embeddedFont>
      <p:font typeface="DM Sans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STIXTwoText-regular.fntdata"/><Relationship Id="rId10" Type="http://schemas.openxmlformats.org/officeDocument/2006/relationships/font" Target="fonts/DMSansMedium-boldItalic.fntdata"/><Relationship Id="rId13" Type="http://schemas.openxmlformats.org/officeDocument/2006/relationships/font" Target="fonts/STIXTwoText-italic.fntdata"/><Relationship Id="rId12" Type="http://schemas.openxmlformats.org/officeDocument/2006/relationships/font" Target="fonts/STIXTwoText-bold.fntdata"/><Relationship Id="rId15" Type="http://schemas.openxmlformats.org/officeDocument/2006/relationships/font" Target="fonts/DMSans-regular.fntdata"/><Relationship Id="rId14" Type="http://schemas.openxmlformats.org/officeDocument/2006/relationships/font" Target="fonts/STIXTwoText-boldItalic.fntdata"/><Relationship Id="rId17" Type="http://schemas.openxmlformats.org/officeDocument/2006/relationships/font" Target="fonts/DMSans-italic.fntdata"/><Relationship Id="rId16" Type="http://schemas.openxmlformats.org/officeDocument/2006/relationships/font" Target="fonts/DMSans-bold.fntdata"/><Relationship Id="rId18" Type="http://schemas.openxmlformats.org/officeDocument/2006/relationships/font" Target="fonts/DMSans-bold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font" Target="fonts/DMSansMedium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DMSansMedium-regular.fntdata"/><Relationship Id="rId8" Type="http://schemas.openxmlformats.org/officeDocument/2006/relationships/font" Target="fonts/DMSansMedium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3cab9e1c8ed_0_1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3cab9e1c8ed_0_1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g"/><Relationship Id="rId3" Type="http://schemas.openxmlformats.org/officeDocument/2006/relationships/image" Target="../media/image1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g"/><Relationship Id="rId3" Type="http://schemas.openxmlformats.org/officeDocument/2006/relationships/image" Target="../media/image1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Relationship Id="rId3" Type="http://schemas.openxmlformats.org/officeDocument/2006/relationships/image" Target="../media/image1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jpg"/><Relationship Id="rId3" Type="http://schemas.openxmlformats.org/officeDocument/2006/relationships/image" Target="../media/image1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jpg"/><Relationship Id="rId3" Type="http://schemas.openxmlformats.org/officeDocument/2006/relationships/image" Target="../media/image1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jpg"/><Relationship Id="rId3" Type="http://schemas.openxmlformats.org/officeDocument/2006/relationships/image" Target="../media/image1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jpg"/><Relationship Id="rId3" Type="http://schemas.openxmlformats.org/officeDocument/2006/relationships/image" Target="../media/image1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jpg"/><Relationship Id="rId3" Type="http://schemas.openxmlformats.org/officeDocument/2006/relationships/image" Target="../media/image1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jpg"/><Relationship Id="rId3" Type="http://schemas.openxmlformats.org/officeDocument/2006/relationships/image" Target="../media/image1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jp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jpg"/><Relationship Id="rId3" Type="http://schemas.openxmlformats.org/officeDocument/2006/relationships/image" Target="../media/image1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jpg"/><Relationship Id="rId3" Type="http://schemas.openxmlformats.org/officeDocument/2006/relationships/image" Target="../media/image1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jpg"/><Relationship Id="rId3" Type="http://schemas.openxmlformats.org/officeDocument/2006/relationships/image" Target="../media/image1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jpg"/><Relationship Id="rId3" Type="http://schemas.openxmlformats.org/officeDocument/2006/relationships/image" Target="../media/image1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jpg"/><Relationship Id="rId3" Type="http://schemas.openxmlformats.org/officeDocument/2006/relationships/image" Target="../media/image1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6.jpg"/><Relationship Id="rId3" Type="http://schemas.openxmlformats.org/officeDocument/2006/relationships/image" Target="../media/image1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jpg"/><Relationship Id="rId3" Type="http://schemas.openxmlformats.org/officeDocument/2006/relationships/image" Target="../media/image1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jpg"/><Relationship Id="rId3" Type="http://schemas.openxmlformats.org/officeDocument/2006/relationships/image" Target="../media/image43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jpg"/><Relationship Id="rId3" Type="http://schemas.openxmlformats.org/officeDocument/2006/relationships/image" Target="../media/image43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jpg"/><Relationship Id="rId3" Type="http://schemas.openxmlformats.org/officeDocument/2006/relationships/image" Target="../media/image4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jpg"/><Relationship Id="rId3" Type="http://schemas.openxmlformats.org/officeDocument/2006/relationships/image" Target="../media/image43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jpg"/><Relationship Id="rId3" Type="http://schemas.openxmlformats.org/officeDocument/2006/relationships/image" Target="../media/image43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jpg"/><Relationship Id="rId3" Type="http://schemas.openxmlformats.org/officeDocument/2006/relationships/image" Target="../media/image43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jpg"/><Relationship Id="rId3" Type="http://schemas.openxmlformats.org/officeDocument/2006/relationships/image" Target="../media/image43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6.jpg"/><Relationship Id="rId3" Type="http://schemas.openxmlformats.org/officeDocument/2006/relationships/image" Target="../media/image43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jpg"/><Relationship Id="rId3" Type="http://schemas.openxmlformats.org/officeDocument/2006/relationships/image" Target="../media/image43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jpg"/><Relationship Id="rId3" Type="http://schemas.openxmlformats.org/officeDocument/2006/relationships/image" Target="../media/image1.png"/><Relationship Id="rId4" Type="http://schemas.openxmlformats.org/officeDocument/2006/relationships/image" Target="../media/image57.jp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jpg"/><Relationship Id="rId3" Type="http://schemas.openxmlformats.org/officeDocument/2006/relationships/image" Target="../media/image1.png"/><Relationship Id="rId4" Type="http://schemas.openxmlformats.org/officeDocument/2006/relationships/image" Target="../media/image73.jpg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jpg"/><Relationship Id="rId3" Type="http://schemas.openxmlformats.org/officeDocument/2006/relationships/image" Target="../media/image1.png"/><Relationship Id="rId4" Type="http://schemas.openxmlformats.org/officeDocument/2006/relationships/image" Target="../media/image6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jpg"/><Relationship Id="rId3" Type="http://schemas.openxmlformats.org/officeDocument/2006/relationships/image" Target="../media/image1.png"/><Relationship Id="rId4" Type="http://schemas.openxmlformats.org/officeDocument/2006/relationships/image" Target="../media/image65.jpg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jpg"/><Relationship Id="rId3" Type="http://schemas.openxmlformats.org/officeDocument/2006/relationships/image" Target="../media/image1.png"/><Relationship Id="rId4" Type="http://schemas.openxmlformats.org/officeDocument/2006/relationships/image" Target="../media/image67.jpg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jpg"/><Relationship Id="rId3" Type="http://schemas.openxmlformats.org/officeDocument/2006/relationships/image" Target="../media/image1.png"/><Relationship Id="rId4" Type="http://schemas.openxmlformats.org/officeDocument/2006/relationships/image" Target="../media/image68.jpg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jpg"/><Relationship Id="rId3" Type="http://schemas.openxmlformats.org/officeDocument/2006/relationships/image" Target="../media/image1.png"/><Relationship Id="rId4" Type="http://schemas.openxmlformats.org/officeDocument/2006/relationships/image" Target="../media/image61.jpg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jpg"/><Relationship Id="rId3" Type="http://schemas.openxmlformats.org/officeDocument/2006/relationships/image" Target="../media/image1.png"/><Relationship Id="rId4" Type="http://schemas.openxmlformats.org/officeDocument/2006/relationships/image" Target="../media/image60.jpg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6.jpg"/><Relationship Id="rId3" Type="http://schemas.openxmlformats.org/officeDocument/2006/relationships/image" Target="../media/image1.png"/><Relationship Id="rId4" Type="http://schemas.openxmlformats.org/officeDocument/2006/relationships/image" Target="../media/image70.jpg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jpg"/><Relationship Id="rId3" Type="http://schemas.openxmlformats.org/officeDocument/2006/relationships/image" Target="../media/image1.png"/><Relationship Id="rId4" Type="http://schemas.openxmlformats.org/officeDocument/2006/relationships/image" Target="../media/image74.jpg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6.jpg"/><Relationship Id="rId3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9.jpg"/><Relationship Id="rId3" Type="http://schemas.openxmlformats.org/officeDocument/2006/relationships/image" Target="../media/image1.png"/><Relationship Id="rId4" Type="http://schemas.openxmlformats.org/officeDocument/2006/relationships/image" Target="../media/image86.png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6.jpg"/><Relationship Id="rId3" Type="http://schemas.openxmlformats.org/officeDocument/2006/relationships/image" Target="../media/image1.png"/><Relationship Id="rId4" Type="http://schemas.openxmlformats.org/officeDocument/2006/relationships/image" Target="../media/image9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2.jpg"/><Relationship Id="rId3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1.jpg"/><Relationship Id="rId3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0.jpg"/><Relationship Id="rId3" Type="http://schemas.openxmlformats.org/officeDocument/2006/relationships/image" Target="../media/image1.png"/><Relationship Id="rId4" Type="http://schemas.openxmlformats.org/officeDocument/2006/relationships/image" Target="../media/image63.png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7.jpg"/><Relationship Id="rId3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5.jpg"/><Relationship Id="rId3" Type="http://schemas.openxmlformats.org/officeDocument/2006/relationships/image" Target="../media/image79.png"/><Relationship Id="rId4" Type="http://schemas.openxmlformats.org/officeDocument/2006/relationships/image" Target="../media/image1.png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4.jpg"/><Relationship Id="rId3" Type="http://schemas.openxmlformats.org/officeDocument/2006/relationships/image" Target="../media/image1.png"/><Relationship Id="rId4" Type="http://schemas.openxmlformats.org/officeDocument/2006/relationships/image" Target="../media/image102.png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2.jpg"/><Relationship Id="rId3" Type="http://schemas.openxmlformats.org/officeDocument/2006/relationships/image" Target="../media/image1.png"/><Relationship Id="rId4" Type="http://schemas.openxmlformats.org/officeDocument/2006/relationships/image" Target="../media/image75.png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3.jpg"/><Relationship Id="rId3" Type="http://schemas.openxmlformats.org/officeDocument/2006/relationships/image" Target="../media/image1.png"/><Relationship Id="rId4" Type="http://schemas.openxmlformats.org/officeDocument/2006/relationships/image" Target="../media/image82.png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0.jpg"/><Relationship Id="rId3" Type="http://schemas.openxmlformats.org/officeDocument/2006/relationships/image" Target="../media/image1.png"/><Relationship Id="rId4" Type="http://schemas.openxmlformats.org/officeDocument/2006/relationships/image" Target="../media/image77.png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1.jp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8.jpg"/><Relationship Id="rId3" Type="http://schemas.openxmlformats.org/officeDocument/2006/relationships/image" Target="../media/image1.png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6.jpg"/><Relationship Id="rId3" Type="http://schemas.openxmlformats.org/officeDocument/2006/relationships/image" Target="../media/image1.png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2.png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4.png"/><Relationship Id="rId3" Type="http://schemas.openxmlformats.org/officeDocument/2006/relationships/image" Target="../media/image88.png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9.png"/><Relationship Id="rId3" Type="http://schemas.openxmlformats.org/officeDocument/2006/relationships/image" Target="../media/image1.png"/><Relationship Id="rId4" Type="http://schemas.openxmlformats.org/officeDocument/2006/relationships/image" Target="../media/image101.png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3.png"/><Relationship Id="rId3" Type="http://schemas.openxmlformats.org/officeDocument/2006/relationships/image" Target="../media/image2.png"/><Relationship Id="rId4" Type="http://schemas.openxmlformats.org/officeDocument/2006/relationships/image" Target="../media/image10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jp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Relationship Id="rId3" Type="http://schemas.openxmlformats.org/officeDocument/2006/relationships/image" Target="../media/image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g"/><Relationship Id="rId3" Type="http://schemas.openxmlformats.org/officeDocument/2006/relationships/image" Target="../media/image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2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2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2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jpg"/><Relationship Id="rId3" Type="http://schemas.openxmlformats.org/officeDocument/2006/relationships/image" Target="../media/image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Relationship Id="rId3" Type="http://schemas.openxmlformats.org/officeDocument/2006/relationships/image" Target="../media/image2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jpg"/><Relationship Id="rId3" Type="http://schemas.openxmlformats.org/officeDocument/2006/relationships/image" Target="../media/image2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jpg"/><Relationship Id="rId3" Type="http://schemas.openxmlformats.org/officeDocument/2006/relationships/image" Target="../media/image2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1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jp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g"/><Relationship Id="rId3" Type="http://schemas.openxmlformats.org/officeDocument/2006/relationships/image" Target="../media/image1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g"/><Relationship Id="rId3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Relationship Id="rId3" Type="http://schemas.openxmlformats.org/officeDocument/2006/relationships/image" Target="../media/image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jpg"/><Relationship Id="rId3" Type="http://schemas.openxmlformats.org/officeDocument/2006/relationships/image" Target="../media/image1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jpg"/><Relationship Id="rId3" Type="http://schemas.openxmlformats.org/officeDocument/2006/relationships/image" Target="../media/image1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jpg"/><Relationship Id="rId3" Type="http://schemas.openxmlformats.org/officeDocument/2006/relationships/image" Target="../media/image1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jpg"/><Relationship Id="rId3" Type="http://schemas.openxmlformats.org/officeDocument/2006/relationships/image" Target="../media/image1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1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jp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4 Black">
  <p:cSld name="CUSTOM_7_2_1_1_1_3_1_1_2_4_1_1_1_1_1_2_1_2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0" name="Google Shape;720;p102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721" name="Google Shape;721;p102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102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23" name="Google Shape;723;p102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4" name="Google Shape;724;p102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25" name="Google Shape;725;p102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5 Black">
  <p:cSld name="CUSTOM_7_2_1_1_1_3_1_1_2_4_1_1_1_1_1_2_1_1_2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8" name="Google Shape;728;p103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729" name="Google Shape;729;p103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103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31" name="Google Shape;731;p103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2" name="Google Shape;732;p103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33" name="Google Shape;733;p103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6 Black">
  <p:cSld name="CUSTOM_7_2_1_1_1_3_1_1_2_4_1_1_1_1_1_2_1_1_1_2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6" name="Google Shape;736;p104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737" name="Google Shape;737;p104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104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39" name="Google Shape;739;p104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0" name="Google Shape;740;p104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41" name="Google Shape;741;p104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7 Black">
  <p:cSld name="CUSTOM_7_2_1_1_1_3_1_1_2_4_1_1_1_1_1_2_1_1_1_1_2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4" name="Google Shape;744;p105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745" name="Google Shape;745;p105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105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47" name="Google Shape;747;p105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8" name="Google Shape;748;p105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49" name="Google Shape;749;p105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8 Black">
  <p:cSld name="CUSTOM_7_2_1_1_1_3_1_1_2_4_1_1_1_1_1_2_1_1_1_1_1_2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2" name="Google Shape;752;p106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753" name="Google Shape;753;p106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106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55" name="Google Shape;755;p106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6" name="Google Shape;756;p106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57" name="Google Shape;757;p106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9 Black">
  <p:cSld name="CUSTOM_7_2_1_1_1_3_1_1_2_4_1_1_1_1_1_2_1_1_1_1_1_1_2"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0" name="Google Shape;760;p107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761" name="Google Shape;761;p107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107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63" name="Google Shape;763;p107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4" name="Google Shape;764;p107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65" name="Google Shape;765;p107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10 Black">
  <p:cSld name="CUSTOM_7_2_1_1_1_3_1_1_2_4_1_1_1_1_1_2_1_1_1_1_1_1_1_1"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8" name="Google Shape;768;p108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769" name="Google Shape;769;p108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108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71" name="Google Shape;771;p108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2" name="Google Shape;772;p108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73" name="Google Shape;773;p108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1">
  <p:cSld name="CUSTOM_7_2_1_1_1_3_1_1_2_3_4_2_2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09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777" name="Google Shape;777;p109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78" name="Google Shape;778;p109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2">
  <p:cSld name="CUSTOM_7_2_1_1_1_3_1_1_2_3_4_2_1_2"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110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782" name="Google Shape;782;p110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83" name="Google Shape;783;p110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3">
  <p:cSld name="CUSTOM_7_2_1_1_1_3_1_1_2_3_4_2_1_1_2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111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787" name="Google Shape;787;p111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88" name="Google Shape;788;p111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4">
  <p:cSld name="CUSTOM_7_2_1_1_1_3_1_1_2_3_4_2_1_1_1_2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112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792" name="Google Shape;792;p112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93" name="Google Shape;793;p112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5">
  <p:cSld name="CUSTOM_7_2_1_1_1_3_1_1_2_3_4_2_1_1_1_1_1"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113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797" name="Google Shape;797;p113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98" name="Google Shape;798;p113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6">
  <p:cSld name="CUSTOM_7_2_1_1_1_3_1_1_2_3_4_2_2_1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14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02" name="Google Shape;802;p114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03" name="Google Shape;803;p114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7">
  <p:cSld name="CUSTOM_7_2_1_1_1_3_1_1_2_3_4_2_1_2_1"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115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07" name="Google Shape;807;p115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08" name="Google Shape;808;p115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8">
  <p:cSld name="CUSTOM_7_2_1_1_1_3_1_1_2_3_4_2_1_1_2_1"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116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12" name="Google Shape;812;p116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13" name="Google Shape;813;p116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9">
  <p:cSld name="CUSTOM_7_2_1_1_1_3_1_1_2_3_4_2_1_1_1_2_1"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117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17" name="Google Shape;817;p117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18" name="Google Shape;818;p117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10">
  <p:cSld name="CUSTOM_7_2_1_1_1_3_1_1_2_3_4_2_1_1_1_1_1_1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118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22" name="Google Shape;822;p118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23" name="Google Shape;823;p118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1 Black">
  <p:cSld name="CUSTOM_7_2_1_1_1_3_1_1_2_3_4_2"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oogle Shape;825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19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27" name="Google Shape;827;p119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28" name="Google Shape;828;p119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2 Black">
  <p:cSld name="CUSTOM_7_2_1_1_1_3_1_1_2_3_4_2_1"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120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32" name="Google Shape;832;p120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33" name="Google Shape;833;p120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3 Black">
  <p:cSld name="CUSTOM_7_2_1_1_1_3_1_1_2_3_4_2_1_1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21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37" name="Google Shape;837;p121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38" name="Google Shape;838;p121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1) 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4 Black">
  <p:cSld name="CUSTOM_7_2_1_1_1_3_1_1_2_3_4_2_1_1_1"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122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42" name="Google Shape;842;p122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43" name="Google Shape;843;p122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5 Black">
  <p:cSld name="CUSTOM_7_2_1_1_1_3_1_1_2_3_4_2_1_1_1_1"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23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47" name="Google Shape;847;p123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48" name="Google Shape;848;p123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6 Black">
  <p:cSld name="CUSTOM_7_2_1_1_1_3_1_1_2_3_4_2_3"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124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52" name="Google Shape;852;p124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53" name="Google Shape;853;p124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7 Black">
  <p:cSld name="CUSTOM_7_2_1_1_1_3_1_1_2_3_4_2_1_3"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125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57" name="Google Shape;857;p125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58" name="Google Shape;858;p125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8 Black">
  <p:cSld name="CUSTOM_7_2_1_1_1_3_1_1_2_3_4_2_1_1_3"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Google Shape;860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126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62" name="Google Shape;862;p126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63" name="Google Shape;863;p126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9 Black">
  <p:cSld name="CUSTOM_7_2_1_1_1_3_1_1_2_3_4_2_1_1_1_3"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127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67" name="Google Shape;867;p127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68" name="Google Shape;868;p127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C - 10 Black">
  <p:cSld name="CUSTOM_7_2_1_1_1_3_1_1_2_3_4_2_1_1_1_1_2"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Google Shape;870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128"/>
          <p:cNvSpPr txBox="1"/>
          <p:nvPr>
            <p:ph type="title"/>
          </p:nvPr>
        </p:nvSpPr>
        <p:spPr>
          <a:xfrm>
            <a:off x="-9550" y="278975"/>
            <a:ext cx="8868600" cy="4864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72" name="Google Shape;872;p128"/>
          <p:cNvSpPr txBox="1"/>
          <p:nvPr/>
        </p:nvSpPr>
        <p:spPr>
          <a:xfrm>
            <a:off x="65224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73" name="Google Shape;873;p128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(+ Subtitle) 1 ">
  <p:cSld name="CUSTOM_7_2_1_1_1_3_1_1_2_3_4"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129"/>
          <p:cNvSpPr/>
          <p:nvPr/>
        </p:nvSpPr>
        <p:spPr>
          <a:xfrm>
            <a:off x="0" y="4569025"/>
            <a:ext cx="9144000" cy="57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7" name="Google Shape;877;p129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129"/>
          <p:cNvSpPr txBox="1"/>
          <p:nvPr/>
        </p:nvSpPr>
        <p:spPr>
          <a:xfrm>
            <a:off x="2336700" y="472277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79" name="Google Shape;879;p129"/>
          <p:cNvSpPr/>
          <p:nvPr/>
        </p:nvSpPr>
        <p:spPr>
          <a:xfrm>
            <a:off x="-4800" y="3283225"/>
            <a:ext cx="45864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129"/>
          <p:cNvSpPr txBox="1"/>
          <p:nvPr>
            <p:ph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81" name="Google Shape;881;p129"/>
          <p:cNvSpPr txBox="1"/>
          <p:nvPr>
            <p:ph idx="1" type="subTitle"/>
          </p:nvPr>
        </p:nvSpPr>
        <p:spPr>
          <a:xfrm>
            <a:off x="-9550" y="3283225"/>
            <a:ext cx="48627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320025" spcFirstLastPara="1" rIns="3200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82" name="Google Shape;882;p129"/>
          <p:cNvSpPr txBox="1"/>
          <p:nvPr>
            <p:ph idx="2"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883" name="Google Shape;883;p129"/>
          <p:cNvPicPr preferRelativeResize="0"/>
          <p:nvPr/>
        </p:nvPicPr>
        <p:blipFill rotWithShape="1">
          <a:blip r:embed="rId4">
            <a:alphaModFix/>
          </a:blip>
          <a:srcRect b="0" l="20821" r="20821" t="0"/>
          <a:stretch/>
        </p:blipFill>
        <p:spPr>
          <a:xfrm>
            <a:off x="4852975" y="281350"/>
            <a:ext cx="4008827" cy="45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(+ Subtitle) 2">
  <p:cSld name="CUSTOM_7_2_1_1_1_3_1_1_2_3_4_1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130"/>
          <p:cNvSpPr/>
          <p:nvPr/>
        </p:nvSpPr>
        <p:spPr>
          <a:xfrm>
            <a:off x="0" y="4569025"/>
            <a:ext cx="9144000" cy="57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7" name="Google Shape;887;p130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130"/>
          <p:cNvSpPr txBox="1"/>
          <p:nvPr/>
        </p:nvSpPr>
        <p:spPr>
          <a:xfrm>
            <a:off x="2336700" y="472277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89" name="Google Shape;889;p130"/>
          <p:cNvSpPr/>
          <p:nvPr/>
        </p:nvSpPr>
        <p:spPr>
          <a:xfrm>
            <a:off x="-4800" y="3283225"/>
            <a:ext cx="45864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130"/>
          <p:cNvSpPr txBox="1"/>
          <p:nvPr>
            <p:ph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891" name="Google Shape;891;p130"/>
          <p:cNvSpPr txBox="1"/>
          <p:nvPr>
            <p:ph idx="1" type="subTitle"/>
          </p:nvPr>
        </p:nvSpPr>
        <p:spPr>
          <a:xfrm>
            <a:off x="-9550" y="3283225"/>
            <a:ext cx="48627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320025" spcFirstLastPara="1" rIns="3200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92" name="Google Shape;892;p130"/>
          <p:cNvSpPr txBox="1"/>
          <p:nvPr>
            <p:ph idx="2"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893" name="Google Shape;893;p130"/>
          <p:cNvPicPr preferRelativeResize="0"/>
          <p:nvPr/>
        </p:nvPicPr>
        <p:blipFill rotWithShape="1">
          <a:blip r:embed="rId4">
            <a:alphaModFix/>
          </a:blip>
          <a:srcRect b="0" l="20840" r="20846" t="0"/>
          <a:stretch/>
        </p:blipFill>
        <p:spPr>
          <a:xfrm>
            <a:off x="4852975" y="281350"/>
            <a:ext cx="4008827" cy="45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(+ Subtitle) 3">
  <p:cSld name="CUSTOM_7_2_1_1_1_3_1_1_2_3_4_1_1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31"/>
          <p:cNvSpPr/>
          <p:nvPr/>
        </p:nvSpPr>
        <p:spPr>
          <a:xfrm>
            <a:off x="0" y="4569025"/>
            <a:ext cx="9144000" cy="57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7" name="Google Shape;897;p131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131"/>
          <p:cNvSpPr txBox="1"/>
          <p:nvPr/>
        </p:nvSpPr>
        <p:spPr>
          <a:xfrm>
            <a:off x="2336700" y="472277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99" name="Google Shape;899;p131"/>
          <p:cNvSpPr/>
          <p:nvPr/>
        </p:nvSpPr>
        <p:spPr>
          <a:xfrm>
            <a:off x="-4800" y="3283225"/>
            <a:ext cx="45864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131"/>
          <p:cNvSpPr txBox="1"/>
          <p:nvPr>
            <p:ph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901" name="Google Shape;901;p131"/>
          <p:cNvSpPr txBox="1"/>
          <p:nvPr>
            <p:ph idx="1" type="subTitle"/>
          </p:nvPr>
        </p:nvSpPr>
        <p:spPr>
          <a:xfrm>
            <a:off x="-9550" y="3283225"/>
            <a:ext cx="48627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320025" spcFirstLastPara="1" rIns="3200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02" name="Google Shape;902;p131"/>
          <p:cNvSpPr txBox="1"/>
          <p:nvPr>
            <p:ph idx="2"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903" name="Google Shape;903;p131"/>
          <p:cNvPicPr preferRelativeResize="0"/>
          <p:nvPr/>
        </p:nvPicPr>
        <p:blipFill rotWithShape="1">
          <a:blip r:embed="rId4">
            <a:alphaModFix/>
          </a:blip>
          <a:srcRect b="5452" l="22137" r="25919" t="5461"/>
          <a:stretch/>
        </p:blipFill>
        <p:spPr>
          <a:xfrm>
            <a:off x="4852975" y="281350"/>
            <a:ext cx="4008827" cy="45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2) Title Only">
  <p:cSld name="CUSTOM_7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5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(+ Subtitle) 4">
  <p:cSld name="CUSTOM_7_2_1_1_1_3_1_1_2_3_4_1_1_1"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905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132"/>
          <p:cNvSpPr/>
          <p:nvPr/>
        </p:nvSpPr>
        <p:spPr>
          <a:xfrm>
            <a:off x="0" y="4569025"/>
            <a:ext cx="9144000" cy="57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7" name="Google Shape;907;p132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132"/>
          <p:cNvSpPr txBox="1"/>
          <p:nvPr/>
        </p:nvSpPr>
        <p:spPr>
          <a:xfrm>
            <a:off x="2336700" y="472277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9" name="Google Shape;909;p132"/>
          <p:cNvSpPr/>
          <p:nvPr/>
        </p:nvSpPr>
        <p:spPr>
          <a:xfrm>
            <a:off x="-4800" y="3283225"/>
            <a:ext cx="45864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132"/>
          <p:cNvSpPr txBox="1"/>
          <p:nvPr>
            <p:ph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911" name="Google Shape;911;p132"/>
          <p:cNvSpPr txBox="1"/>
          <p:nvPr>
            <p:ph idx="1" type="subTitle"/>
          </p:nvPr>
        </p:nvSpPr>
        <p:spPr>
          <a:xfrm>
            <a:off x="-9550" y="3283225"/>
            <a:ext cx="48627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320025" spcFirstLastPara="1" rIns="3200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12" name="Google Shape;912;p132"/>
          <p:cNvSpPr txBox="1"/>
          <p:nvPr>
            <p:ph idx="2"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913" name="Google Shape;913;p132"/>
          <p:cNvPicPr preferRelativeResize="0"/>
          <p:nvPr/>
        </p:nvPicPr>
        <p:blipFill rotWithShape="1">
          <a:blip r:embed="rId4">
            <a:alphaModFix/>
          </a:blip>
          <a:srcRect b="0" l="35353" r="9189" t="4897"/>
          <a:stretch/>
        </p:blipFill>
        <p:spPr>
          <a:xfrm>
            <a:off x="4852975" y="281350"/>
            <a:ext cx="4008827" cy="45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(+ Subtitle) 5">
  <p:cSld name="CUSTOM_7_2_1_1_1_3_1_1_2_3_4_1_1_1_1"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Google Shape;915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133"/>
          <p:cNvSpPr/>
          <p:nvPr/>
        </p:nvSpPr>
        <p:spPr>
          <a:xfrm>
            <a:off x="0" y="4569025"/>
            <a:ext cx="9144000" cy="57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7" name="Google Shape;917;p133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133"/>
          <p:cNvSpPr txBox="1"/>
          <p:nvPr/>
        </p:nvSpPr>
        <p:spPr>
          <a:xfrm>
            <a:off x="2336700" y="472277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9" name="Google Shape;919;p133"/>
          <p:cNvSpPr/>
          <p:nvPr/>
        </p:nvSpPr>
        <p:spPr>
          <a:xfrm>
            <a:off x="-4800" y="3283225"/>
            <a:ext cx="45864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133"/>
          <p:cNvSpPr txBox="1"/>
          <p:nvPr>
            <p:ph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921" name="Google Shape;921;p133"/>
          <p:cNvPicPr preferRelativeResize="0"/>
          <p:nvPr/>
        </p:nvPicPr>
        <p:blipFill rotWithShape="1">
          <a:blip r:embed="rId4">
            <a:alphaModFix/>
          </a:blip>
          <a:srcRect b="0" l="13567" r="28075" t="0"/>
          <a:stretch/>
        </p:blipFill>
        <p:spPr>
          <a:xfrm flipH="1">
            <a:off x="4852975" y="281350"/>
            <a:ext cx="4008827" cy="458195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33"/>
          <p:cNvSpPr txBox="1"/>
          <p:nvPr>
            <p:ph idx="1" type="subTitle"/>
          </p:nvPr>
        </p:nvSpPr>
        <p:spPr>
          <a:xfrm>
            <a:off x="-9550" y="3283225"/>
            <a:ext cx="48627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320025" spcFirstLastPara="1" rIns="3200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23" name="Google Shape;923;p133"/>
          <p:cNvSpPr txBox="1"/>
          <p:nvPr>
            <p:ph idx="2"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(+ Subtitle) 6">
  <p:cSld name="CUSTOM_7_2_1_1_1_3_1_1_2_3_4_1_1_1_1_1_1"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134"/>
          <p:cNvSpPr/>
          <p:nvPr/>
        </p:nvSpPr>
        <p:spPr>
          <a:xfrm>
            <a:off x="0" y="4569025"/>
            <a:ext cx="9144000" cy="57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7" name="Google Shape;927;p134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134"/>
          <p:cNvSpPr txBox="1"/>
          <p:nvPr/>
        </p:nvSpPr>
        <p:spPr>
          <a:xfrm>
            <a:off x="2336700" y="472277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29" name="Google Shape;929;p134"/>
          <p:cNvSpPr/>
          <p:nvPr/>
        </p:nvSpPr>
        <p:spPr>
          <a:xfrm>
            <a:off x="-4800" y="3283225"/>
            <a:ext cx="45864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134"/>
          <p:cNvSpPr txBox="1"/>
          <p:nvPr>
            <p:ph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931" name="Google Shape;931;p134"/>
          <p:cNvSpPr txBox="1"/>
          <p:nvPr>
            <p:ph idx="1" type="subTitle"/>
          </p:nvPr>
        </p:nvSpPr>
        <p:spPr>
          <a:xfrm>
            <a:off x="-9550" y="3283225"/>
            <a:ext cx="4862700" cy="1285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320025" spcFirstLastPara="1" rIns="3200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32" name="Google Shape;932;p134"/>
          <p:cNvSpPr txBox="1"/>
          <p:nvPr>
            <p:ph idx="2"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933" name="Google Shape;933;p134"/>
          <p:cNvPicPr preferRelativeResize="0"/>
          <p:nvPr/>
        </p:nvPicPr>
        <p:blipFill rotWithShape="1">
          <a:blip r:embed="rId4">
            <a:alphaModFix/>
          </a:blip>
          <a:srcRect b="4962" l="24648" r="22830" t="4971"/>
          <a:stretch/>
        </p:blipFill>
        <p:spPr>
          <a:xfrm>
            <a:off x="4852975" y="281350"/>
            <a:ext cx="4008827" cy="45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(+ Subtitle) 7">
  <p:cSld name="CUSTOM_7_2_1_1_1_3_1_1_2_3_4_1_1_1_1_1_1_1"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Google Shape;935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135"/>
          <p:cNvSpPr/>
          <p:nvPr/>
        </p:nvSpPr>
        <p:spPr>
          <a:xfrm>
            <a:off x="0" y="4569025"/>
            <a:ext cx="9144000" cy="57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7" name="Google Shape;937;p135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35"/>
          <p:cNvSpPr txBox="1"/>
          <p:nvPr/>
        </p:nvSpPr>
        <p:spPr>
          <a:xfrm>
            <a:off x="2336700" y="472277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39" name="Google Shape;939;p135"/>
          <p:cNvSpPr/>
          <p:nvPr/>
        </p:nvSpPr>
        <p:spPr>
          <a:xfrm>
            <a:off x="-4800" y="3283225"/>
            <a:ext cx="45864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135"/>
          <p:cNvSpPr txBox="1"/>
          <p:nvPr>
            <p:ph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941" name="Google Shape;941;p135"/>
          <p:cNvSpPr txBox="1"/>
          <p:nvPr>
            <p:ph idx="1" type="subTitle"/>
          </p:nvPr>
        </p:nvSpPr>
        <p:spPr>
          <a:xfrm>
            <a:off x="-9550" y="3283225"/>
            <a:ext cx="4862700" cy="1285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320025" spcFirstLastPara="1" rIns="3200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42" name="Google Shape;942;p135"/>
          <p:cNvSpPr txBox="1"/>
          <p:nvPr>
            <p:ph idx="2"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943" name="Google Shape;943;p135"/>
          <p:cNvPicPr preferRelativeResize="0"/>
          <p:nvPr/>
        </p:nvPicPr>
        <p:blipFill rotWithShape="1">
          <a:blip r:embed="rId4">
            <a:alphaModFix/>
          </a:blip>
          <a:srcRect b="0" l="0" r="41687" t="0"/>
          <a:stretch/>
        </p:blipFill>
        <p:spPr>
          <a:xfrm flipH="1">
            <a:off x="4852975" y="281350"/>
            <a:ext cx="4008827" cy="45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(+ Subtitle) 8">
  <p:cSld name="CUSTOM_7_2_1_1_1_3_1_1_2_3_4_1_1_1_1_1_1_1_1"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Google Shape;945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36"/>
          <p:cNvSpPr/>
          <p:nvPr/>
        </p:nvSpPr>
        <p:spPr>
          <a:xfrm>
            <a:off x="0" y="4569025"/>
            <a:ext cx="9144000" cy="57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7" name="Google Shape;947;p136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36"/>
          <p:cNvSpPr txBox="1"/>
          <p:nvPr/>
        </p:nvSpPr>
        <p:spPr>
          <a:xfrm>
            <a:off x="2336700" y="472277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49" name="Google Shape;949;p136"/>
          <p:cNvSpPr/>
          <p:nvPr/>
        </p:nvSpPr>
        <p:spPr>
          <a:xfrm>
            <a:off x="-4800" y="3283225"/>
            <a:ext cx="45864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136"/>
          <p:cNvSpPr txBox="1"/>
          <p:nvPr>
            <p:ph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951" name="Google Shape;951;p136"/>
          <p:cNvSpPr txBox="1"/>
          <p:nvPr>
            <p:ph idx="1" type="subTitle"/>
          </p:nvPr>
        </p:nvSpPr>
        <p:spPr>
          <a:xfrm>
            <a:off x="-9550" y="3283225"/>
            <a:ext cx="4862700" cy="1285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320025" spcFirstLastPara="1" rIns="3200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52" name="Google Shape;952;p136"/>
          <p:cNvSpPr txBox="1"/>
          <p:nvPr>
            <p:ph idx="2"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953" name="Google Shape;953;p136"/>
          <p:cNvPicPr preferRelativeResize="0"/>
          <p:nvPr/>
        </p:nvPicPr>
        <p:blipFill rotWithShape="1">
          <a:blip r:embed="rId4">
            <a:alphaModFix/>
          </a:blip>
          <a:srcRect b="0" l="22188" r="22188" t="0"/>
          <a:stretch/>
        </p:blipFill>
        <p:spPr>
          <a:xfrm flipH="1">
            <a:off x="4852975" y="276300"/>
            <a:ext cx="4008827" cy="45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(+ Subtitle) 9">
  <p:cSld name="CUSTOM_7_2_1_1_1_3_1_1_2_3_4_1_1_1_1_1_1_1_1_1"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Google Shape;955;p1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137"/>
          <p:cNvSpPr/>
          <p:nvPr/>
        </p:nvSpPr>
        <p:spPr>
          <a:xfrm>
            <a:off x="0" y="4569025"/>
            <a:ext cx="9144000" cy="57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7" name="Google Shape;957;p137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37"/>
          <p:cNvSpPr txBox="1"/>
          <p:nvPr/>
        </p:nvSpPr>
        <p:spPr>
          <a:xfrm>
            <a:off x="2336700" y="472277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9" name="Google Shape;959;p137"/>
          <p:cNvSpPr/>
          <p:nvPr/>
        </p:nvSpPr>
        <p:spPr>
          <a:xfrm>
            <a:off x="-4800" y="3283225"/>
            <a:ext cx="45864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137"/>
          <p:cNvSpPr txBox="1"/>
          <p:nvPr>
            <p:ph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961" name="Google Shape;961;p137"/>
          <p:cNvSpPr txBox="1"/>
          <p:nvPr>
            <p:ph idx="1" type="subTitle"/>
          </p:nvPr>
        </p:nvSpPr>
        <p:spPr>
          <a:xfrm>
            <a:off x="-9550" y="3283225"/>
            <a:ext cx="4862700" cy="1285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320025" spcFirstLastPara="1" rIns="3200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62" name="Google Shape;962;p137"/>
          <p:cNvSpPr txBox="1"/>
          <p:nvPr>
            <p:ph idx="2"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963" name="Google Shape;963;p137"/>
          <p:cNvPicPr preferRelativeResize="0"/>
          <p:nvPr/>
        </p:nvPicPr>
        <p:blipFill rotWithShape="1">
          <a:blip r:embed="rId4">
            <a:alphaModFix/>
          </a:blip>
          <a:srcRect b="0" l="33438" r="20792" t="21574"/>
          <a:stretch/>
        </p:blipFill>
        <p:spPr>
          <a:xfrm>
            <a:off x="4852975" y="281350"/>
            <a:ext cx="4008827" cy="45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(+ Subtitle) 10">
  <p:cSld name="CUSTOM_7_2_1_1_1_3_1_1_2_3_4_1_1_1_1_1_1_1_1_1_1"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1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138"/>
          <p:cNvSpPr/>
          <p:nvPr/>
        </p:nvSpPr>
        <p:spPr>
          <a:xfrm>
            <a:off x="0" y="4569025"/>
            <a:ext cx="9144000" cy="57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7" name="Google Shape;967;p138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708882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138"/>
          <p:cNvSpPr txBox="1"/>
          <p:nvPr/>
        </p:nvSpPr>
        <p:spPr>
          <a:xfrm>
            <a:off x="2336700" y="472277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69" name="Google Shape;969;p138"/>
          <p:cNvSpPr/>
          <p:nvPr/>
        </p:nvSpPr>
        <p:spPr>
          <a:xfrm>
            <a:off x="-4800" y="3283225"/>
            <a:ext cx="45864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138"/>
          <p:cNvSpPr txBox="1"/>
          <p:nvPr>
            <p:ph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971" name="Google Shape;971;p138"/>
          <p:cNvPicPr preferRelativeResize="0"/>
          <p:nvPr/>
        </p:nvPicPr>
        <p:blipFill rotWithShape="1">
          <a:blip r:embed="rId4">
            <a:alphaModFix/>
          </a:blip>
          <a:srcRect b="0" l="32730" r="18821" t="17101"/>
          <a:stretch/>
        </p:blipFill>
        <p:spPr>
          <a:xfrm>
            <a:off x="4852975" y="281350"/>
            <a:ext cx="4008827" cy="4581948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138"/>
          <p:cNvSpPr txBox="1"/>
          <p:nvPr>
            <p:ph idx="1" type="subTitle"/>
          </p:nvPr>
        </p:nvSpPr>
        <p:spPr>
          <a:xfrm>
            <a:off x="-9550" y="3283225"/>
            <a:ext cx="4862700" cy="1285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320025" spcFirstLastPara="1" rIns="3200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73" name="Google Shape;973;p138"/>
          <p:cNvSpPr txBox="1"/>
          <p:nvPr>
            <p:ph idx="2" type="title"/>
          </p:nvPr>
        </p:nvSpPr>
        <p:spPr>
          <a:xfrm>
            <a:off x="-9675" y="281350"/>
            <a:ext cx="4862700" cy="300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(+ Subtitle) 2">
  <p:cSld name="CUSTOM_7_2_1_1_1_3_1_1_2_3_2"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Google Shape;975;p139"/>
          <p:cNvPicPr preferRelativeResize="0"/>
          <p:nvPr/>
        </p:nvPicPr>
        <p:blipFill rotWithShape="1">
          <a:blip r:embed="rId2">
            <a:alphaModFix/>
          </a:blip>
          <a:srcRect b="0" l="31179" r="9533" t="0"/>
          <a:stretch/>
        </p:blipFill>
        <p:spPr>
          <a:xfrm>
            <a:off x="4572004" y="0"/>
            <a:ext cx="4571996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39"/>
          <p:cNvSpPr/>
          <p:nvPr/>
        </p:nvSpPr>
        <p:spPr>
          <a:xfrm>
            <a:off x="-4800" y="-4475"/>
            <a:ext cx="4586400" cy="3088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139"/>
          <p:cNvSpPr/>
          <p:nvPr/>
        </p:nvSpPr>
        <p:spPr>
          <a:xfrm>
            <a:off x="-4800" y="0"/>
            <a:ext cx="4586400" cy="4540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Google Shape;978;p139"/>
          <p:cNvSpPr txBox="1"/>
          <p:nvPr>
            <p:ph type="title"/>
          </p:nvPr>
        </p:nvSpPr>
        <p:spPr>
          <a:xfrm>
            <a:off x="-9550" y="0"/>
            <a:ext cx="4586400" cy="30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979" name="Google Shape;979;p139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0" name="Google Shape;980;p139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139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82" name="Google Shape;982;p139"/>
          <p:cNvSpPr/>
          <p:nvPr/>
        </p:nvSpPr>
        <p:spPr>
          <a:xfrm>
            <a:off x="-4875" y="3084000"/>
            <a:ext cx="4586400" cy="145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139"/>
          <p:cNvSpPr txBox="1"/>
          <p:nvPr>
            <p:ph idx="1" type="subTitle"/>
          </p:nvPr>
        </p:nvSpPr>
        <p:spPr>
          <a:xfrm>
            <a:off x="-9550" y="3084000"/>
            <a:ext cx="4586400" cy="14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320025" spcFirstLastPara="1" rIns="3200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id="984" name="Google Shape;984;p139"/>
          <p:cNvPicPr preferRelativeResize="0"/>
          <p:nvPr/>
        </p:nvPicPr>
        <p:blipFill rotWithShape="1">
          <a:blip r:embed="rId4">
            <a:alphaModFix/>
          </a:blip>
          <a:srcRect b="0" l="50000" r="0" t="0"/>
          <a:stretch/>
        </p:blipFill>
        <p:spPr>
          <a:xfrm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(+ Subtitle) 3">
  <p:cSld name="CUSTOM_7_2_1_1_1_3_1_1_2_3_2_1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140"/>
          <p:cNvPicPr preferRelativeResize="0"/>
          <p:nvPr/>
        </p:nvPicPr>
        <p:blipFill rotWithShape="1">
          <a:blip r:embed="rId2">
            <a:alphaModFix/>
          </a:blip>
          <a:srcRect b="0" l="26855" r="13898" t="0"/>
          <a:stretch/>
        </p:blipFill>
        <p:spPr>
          <a:xfrm>
            <a:off x="4572004" y="0"/>
            <a:ext cx="457199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140"/>
          <p:cNvSpPr/>
          <p:nvPr/>
        </p:nvSpPr>
        <p:spPr>
          <a:xfrm>
            <a:off x="-4800" y="-4475"/>
            <a:ext cx="4586400" cy="3088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140"/>
          <p:cNvSpPr/>
          <p:nvPr/>
        </p:nvSpPr>
        <p:spPr>
          <a:xfrm>
            <a:off x="-4800" y="0"/>
            <a:ext cx="4586400" cy="4540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140"/>
          <p:cNvSpPr/>
          <p:nvPr/>
        </p:nvSpPr>
        <p:spPr>
          <a:xfrm>
            <a:off x="-4875" y="3084000"/>
            <a:ext cx="4586400" cy="145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140"/>
          <p:cNvSpPr txBox="1"/>
          <p:nvPr>
            <p:ph type="title"/>
          </p:nvPr>
        </p:nvSpPr>
        <p:spPr>
          <a:xfrm>
            <a:off x="-9550" y="0"/>
            <a:ext cx="4586400" cy="30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sp>
        <p:nvSpPr>
          <p:cNvPr id="991" name="Google Shape;991;p140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rgbClr val="B07F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2" name="Google Shape;992;p140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140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94" name="Google Shape;994;p140"/>
          <p:cNvSpPr txBox="1"/>
          <p:nvPr>
            <p:ph idx="1" type="subTitle"/>
          </p:nvPr>
        </p:nvSpPr>
        <p:spPr>
          <a:xfrm>
            <a:off x="-9550" y="3084000"/>
            <a:ext cx="4586400" cy="14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320025" spcFirstLastPara="1" rIns="3200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Font typeface="DM Sans"/>
              <a:buNone/>
              <a:defRPr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id="995" name="Google Shape;995;p140"/>
          <p:cNvPicPr preferRelativeResize="0"/>
          <p:nvPr/>
        </p:nvPicPr>
        <p:blipFill rotWithShape="1">
          <a:blip r:embed="rId4">
            <a:alphaModFix/>
          </a:blip>
          <a:srcRect b="0" l="50000" r="0" t="0"/>
          <a:stretch/>
        </p:blipFill>
        <p:spPr>
          <a:xfrm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1">
  <p:cSld name="CUSTOM_7_2_1_1_1_3_1_1_2_3_1_1_1_2_1_2"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Google Shape;997;p141"/>
          <p:cNvPicPr preferRelativeResize="0"/>
          <p:nvPr/>
        </p:nvPicPr>
        <p:blipFill rotWithShape="1">
          <a:blip r:embed="rId2">
            <a:alphaModFix/>
          </a:blip>
          <a:srcRect b="0" l="14884" r="12329" t="0"/>
          <a:stretch/>
        </p:blipFill>
        <p:spPr>
          <a:xfrm flipH="1">
            <a:off x="4571999" y="953850"/>
            <a:ext cx="4572001" cy="4189648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141"/>
          <p:cNvSpPr/>
          <p:nvPr/>
        </p:nvSpPr>
        <p:spPr>
          <a:xfrm>
            <a:off x="-4800" y="-4475"/>
            <a:ext cx="4586400" cy="4545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141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0" name="Google Shape;1000;p141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141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02" name="Google Shape;1002;p141"/>
          <p:cNvSpPr txBox="1"/>
          <p:nvPr>
            <p:ph type="title"/>
          </p:nvPr>
        </p:nvSpPr>
        <p:spPr>
          <a:xfrm>
            <a:off x="-9550" y="0"/>
            <a:ext cx="4586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1003" name="Google Shape;1003;p141"/>
          <p:cNvPicPr preferRelativeResize="0"/>
          <p:nvPr/>
        </p:nvPicPr>
        <p:blipFill rotWithShape="1">
          <a:blip r:embed="rId4">
            <a:alphaModFix/>
          </a:blip>
          <a:srcRect b="0" l="50000" r="0" t="0"/>
          <a:stretch/>
        </p:blipFill>
        <p:spPr>
          <a:xfrm flipH="1"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3) Title Only (White)">
  <p:cSld name="CUSTOM_7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/>
          <p:nvPr>
            <p:ph type="title"/>
          </p:nvPr>
        </p:nvSpPr>
        <p:spPr>
          <a:xfrm>
            <a:off x="-9550" y="0"/>
            <a:ext cx="91536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" type="subTitle"/>
          </p:nvPr>
        </p:nvSpPr>
        <p:spPr>
          <a:xfrm>
            <a:off x="-9600" y="4671875"/>
            <a:ext cx="91536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Font typeface="DM Sans"/>
              <a:buNone/>
              <a:defRPr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2">
  <p:cSld name="CUSTOM_7_2_1_1_1_3_1_1_2_3_1_1_1_2_1_1_1_2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142"/>
          <p:cNvPicPr preferRelativeResize="0"/>
          <p:nvPr/>
        </p:nvPicPr>
        <p:blipFill rotWithShape="1">
          <a:blip r:embed="rId2">
            <a:alphaModFix/>
          </a:blip>
          <a:srcRect b="0" l="26435" r="14319" t="0"/>
          <a:stretch/>
        </p:blipFill>
        <p:spPr>
          <a:xfrm flipH="1">
            <a:off x="4572000" y="470500"/>
            <a:ext cx="4153774" cy="4672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142"/>
          <p:cNvSpPr/>
          <p:nvPr/>
        </p:nvSpPr>
        <p:spPr>
          <a:xfrm>
            <a:off x="-4800" y="-4475"/>
            <a:ext cx="4586400" cy="4545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142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rgbClr val="B07F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8" name="Google Shape;1008;p142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142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10" name="Google Shape;1010;p142"/>
          <p:cNvSpPr txBox="1"/>
          <p:nvPr>
            <p:ph type="title"/>
          </p:nvPr>
        </p:nvSpPr>
        <p:spPr>
          <a:xfrm>
            <a:off x="-9550" y="0"/>
            <a:ext cx="4586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1011" name="Google Shape;1011;p142"/>
          <p:cNvPicPr preferRelativeResize="0"/>
          <p:nvPr/>
        </p:nvPicPr>
        <p:blipFill rotWithShape="1">
          <a:blip r:embed="rId4">
            <a:alphaModFix/>
          </a:blip>
          <a:srcRect b="0" l="50000" r="0" t="0"/>
          <a:stretch/>
        </p:blipFill>
        <p:spPr>
          <a:xfrm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3">
  <p:cSld name="CUSTOM_7_2_1_1_1_3_1_1_2_3_1_1_2"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Google Shape;1013;p143"/>
          <p:cNvPicPr preferRelativeResize="0"/>
          <p:nvPr/>
        </p:nvPicPr>
        <p:blipFill rotWithShape="1">
          <a:blip r:embed="rId2">
            <a:alphaModFix/>
          </a:blip>
          <a:srcRect b="2238" l="0" r="39176" t="0"/>
          <a:stretch/>
        </p:blipFill>
        <p:spPr>
          <a:xfrm flipH="1">
            <a:off x="4581599" y="445725"/>
            <a:ext cx="4562401" cy="4697773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43"/>
          <p:cNvSpPr/>
          <p:nvPr/>
        </p:nvSpPr>
        <p:spPr>
          <a:xfrm>
            <a:off x="-4800" y="-4475"/>
            <a:ext cx="4586400" cy="4545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p143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rgbClr val="F264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6" name="Google Shape;1016;p143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143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18" name="Google Shape;1018;p143"/>
          <p:cNvSpPr txBox="1"/>
          <p:nvPr>
            <p:ph type="title"/>
          </p:nvPr>
        </p:nvSpPr>
        <p:spPr>
          <a:xfrm>
            <a:off x="-9550" y="0"/>
            <a:ext cx="4586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1019" name="Google Shape;1019;p143"/>
          <p:cNvPicPr preferRelativeResize="0"/>
          <p:nvPr/>
        </p:nvPicPr>
        <p:blipFill rotWithShape="1">
          <a:blip r:embed="rId4">
            <a:alphaModFix/>
          </a:blip>
          <a:srcRect b="0" l="50000" r="0" t="0"/>
          <a:stretch/>
        </p:blipFill>
        <p:spPr>
          <a:xfrm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4">
  <p:cSld name="CUSTOM_7_2_1_1_1_3_1_1_2_3_1_1_1_2"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Google Shape;1021;p144"/>
          <p:cNvPicPr preferRelativeResize="0"/>
          <p:nvPr/>
        </p:nvPicPr>
        <p:blipFill rotWithShape="1">
          <a:blip r:embed="rId2">
            <a:alphaModFix/>
          </a:blip>
          <a:srcRect b="0" l="18999" r="21754" t="0"/>
          <a:stretch/>
        </p:blipFill>
        <p:spPr>
          <a:xfrm>
            <a:off x="4572004" y="0"/>
            <a:ext cx="457199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144"/>
          <p:cNvSpPr/>
          <p:nvPr/>
        </p:nvSpPr>
        <p:spPr>
          <a:xfrm>
            <a:off x="-4800" y="-4475"/>
            <a:ext cx="4586400" cy="4545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p144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rgbClr val="269A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4" name="Google Shape;1024;p144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144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26" name="Google Shape;1026;p144"/>
          <p:cNvSpPr txBox="1"/>
          <p:nvPr>
            <p:ph type="title"/>
          </p:nvPr>
        </p:nvSpPr>
        <p:spPr>
          <a:xfrm>
            <a:off x="-9550" y="0"/>
            <a:ext cx="4586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1027" name="Google Shape;1027;p144"/>
          <p:cNvPicPr preferRelativeResize="0"/>
          <p:nvPr/>
        </p:nvPicPr>
        <p:blipFill rotWithShape="1">
          <a:blip r:embed="rId4">
            <a:alphaModFix/>
          </a:blip>
          <a:srcRect b="11715" l="50000" r="0" t="0"/>
          <a:stretch/>
        </p:blipFill>
        <p:spPr>
          <a:xfrm>
            <a:off x="4572000" y="0"/>
            <a:ext cx="4572001" cy="454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5">
  <p:cSld name="CUSTOM_7_2_1_1_1_3_1_1_2_3_1"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145"/>
          <p:cNvPicPr preferRelativeResize="0"/>
          <p:nvPr/>
        </p:nvPicPr>
        <p:blipFill rotWithShape="1">
          <a:blip r:embed="rId2">
            <a:alphaModFix/>
          </a:blip>
          <a:srcRect b="18048" l="-6541" r="0" t="1951"/>
          <a:stretch/>
        </p:blipFill>
        <p:spPr>
          <a:xfrm>
            <a:off x="4682625" y="212300"/>
            <a:ext cx="4383299" cy="49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145"/>
          <p:cNvSpPr/>
          <p:nvPr/>
        </p:nvSpPr>
        <p:spPr>
          <a:xfrm>
            <a:off x="-4800" y="-4475"/>
            <a:ext cx="4586400" cy="4545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p145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2" name="Google Shape;1032;p145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145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4" name="Google Shape;1034;p145"/>
          <p:cNvSpPr txBox="1"/>
          <p:nvPr>
            <p:ph type="title"/>
          </p:nvPr>
        </p:nvSpPr>
        <p:spPr>
          <a:xfrm>
            <a:off x="-9550" y="0"/>
            <a:ext cx="4586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1035" name="Google Shape;1035;p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3" y="0"/>
            <a:ext cx="91440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6">
  <p:cSld name="CUSTOM_7_2_1_1_1_3_1_1_2_3_1_1_1_2_1_1_1_1_1"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Google Shape;1037;p146"/>
          <p:cNvPicPr preferRelativeResize="0"/>
          <p:nvPr/>
        </p:nvPicPr>
        <p:blipFill rotWithShape="1">
          <a:blip r:embed="rId2">
            <a:alphaModFix/>
          </a:blip>
          <a:srcRect b="0" l="21790" r="18964" t="0"/>
          <a:stretch/>
        </p:blipFill>
        <p:spPr>
          <a:xfrm>
            <a:off x="4572002" y="0"/>
            <a:ext cx="457199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146"/>
          <p:cNvPicPr preferRelativeResize="0"/>
          <p:nvPr/>
        </p:nvPicPr>
        <p:blipFill rotWithShape="1">
          <a:blip r:embed="rId3">
            <a:alphaModFix/>
          </a:blip>
          <a:srcRect b="11715" l="50000" r="0" t="0"/>
          <a:stretch/>
        </p:blipFill>
        <p:spPr>
          <a:xfrm>
            <a:off x="4572000" y="0"/>
            <a:ext cx="4572001" cy="454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146"/>
          <p:cNvSpPr/>
          <p:nvPr/>
        </p:nvSpPr>
        <p:spPr>
          <a:xfrm>
            <a:off x="-4800" y="-4475"/>
            <a:ext cx="4586400" cy="4545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146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rgbClr val="F264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1" name="Google Shape;1041;p146"/>
          <p:cNvPicPr preferRelativeResize="0"/>
          <p:nvPr/>
        </p:nvPicPr>
        <p:blipFill rotWithShape="1">
          <a:blip r:embed="rId4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146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43" name="Google Shape;1043;p146"/>
          <p:cNvSpPr txBox="1"/>
          <p:nvPr>
            <p:ph type="title"/>
          </p:nvPr>
        </p:nvSpPr>
        <p:spPr>
          <a:xfrm>
            <a:off x="-9550" y="0"/>
            <a:ext cx="4586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7">
  <p:cSld name="CUSTOM_7_2_1_1_1_3_1_1_2_3_1_1_1"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147"/>
          <p:cNvPicPr preferRelativeResize="0"/>
          <p:nvPr/>
        </p:nvPicPr>
        <p:blipFill rotWithShape="1">
          <a:blip r:embed="rId2">
            <a:alphaModFix/>
          </a:blip>
          <a:srcRect b="0" l="20856" r="15028" t="0"/>
          <a:stretch/>
        </p:blipFill>
        <p:spPr>
          <a:xfrm flipH="1">
            <a:off x="4571999" y="390800"/>
            <a:ext cx="4572001" cy="4752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147"/>
          <p:cNvSpPr/>
          <p:nvPr/>
        </p:nvSpPr>
        <p:spPr>
          <a:xfrm>
            <a:off x="-4800" y="-4475"/>
            <a:ext cx="4586400" cy="4545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147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8" name="Google Shape;1048;p147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147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0" name="Google Shape;1050;p147"/>
          <p:cNvSpPr txBox="1"/>
          <p:nvPr>
            <p:ph type="title"/>
          </p:nvPr>
        </p:nvSpPr>
        <p:spPr>
          <a:xfrm>
            <a:off x="-9550" y="0"/>
            <a:ext cx="4586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1051" name="Google Shape;1051;p147"/>
          <p:cNvPicPr preferRelativeResize="0"/>
          <p:nvPr/>
        </p:nvPicPr>
        <p:blipFill rotWithShape="1">
          <a:blip r:embed="rId4">
            <a:alphaModFix/>
          </a:blip>
          <a:srcRect b="0" l="50000" r="0" t="0"/>
          <a:stretch/>
        </p:blipFill>
        <p:spPr>
          <a:xfrm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8">
  <p:cSld name="CUSTOM_7_2_1_1_1_3_1_1_2_3_1_1_1_1"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Google Shape;1053;p148"/>
          <p:cNvPicPr preferRelativeResize="0"/>
          <p:nvPr/>
        </p:nvPicPr>
        <p:blipFill rotWithShape="1">
          <a:blip r:embed="rId2">
            <a:alphaModFix/>
          </a:blip>
          <a:srcRect b="0" l="20333" r="20333" t="0"/>
          <a:stretch/>
        </p:blipFill>
        <p:spPr>
          <a:xfrm>
            <a:off x="4572000" y="432325"/>
            <a:ext cx="4187699" cy="4711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148"/>
          <p:cNvSpPr/>
          <p:nvPr/>
        </p:nvSpPr>
        <p:spPr>
          <a:xfrm>
            <a:off x="-4800" y="-4475"/>
            <a:ext cx="4586400" cy="4545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p148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6" name="Google Shape;1056;p148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148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8" name="Google Shape;1058;p148"/>
          <p:cNvSpPr txBox="1"/>
          <p:nvPr>
            <p:ph type="title"/>
          </p:nvPr>
        </p:nvSpPr>
        <p:spPr>
          <a:xfrm>
            <a:off x="-9550" y="0"/>
            <a:ext cx="4586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1059" name="Google Shape;1059;p148"/>
          <p:cNvPicPr preferRelativeResize="0"/>
          <p:nvPr/>
        </p:nvPicPr>
        <p:blipFill rotWithShape="1">
          <a:blip r:embed="rId4">
            <a:alphaModFix/>
          </a:blip>
          <a:srcRect b="0" l="50000" r="0" t="0"/>
          <a:stretch/>
        </p:blipFill>
        <p:spPr>
          <a:xfrm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9">
  <p:cSld name="CUSTOM_7_2_1_1_1_3_1_1_2_3_1_1_1_2_1_1"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149"/>
          <p:cNvPicPr preferRelativeResize="0"/>
          <p:nvPr/>
        </p:nvPicPr>
        <p:blipFill rotWithShape="1">
          <a:blip r:embed="rId2">
            <a:alphaModFix/>
          </a:blip>
          <a:srcRect b="0" l="23573" r="17181" t="0"/>
          <a:stretch/>
        </p:blipFill>
        <p:spPr>
          <a:xfrm>
            <a:off x="4572001" y="0"/>
            <a:ext cx="457199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49"/>
          <p:cNvSpPr/>
          <p:nvPr/>
        </p:nvSpPr>
        <p:spPr>
          <a:xfrm>
            <a:off x="-4800" y="-4475"/>
            <a:ext cx="4586400" cy="4545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3" name="Google Shape;1063;p149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4" name="Google Shape;1064;p149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149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66" name="Google Shape;1066;p149"/>
          <p:cNvSpPr txBox="1"/>
          <p:nvPr>
            <p:ph type="title"/>
          </p:nvPr>
        </p:nvSpPr>
        <p:spPr>
          <a:xfrm>
            <a:off x="-9550" y="0"/>
            <a:ext cx="4586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1067" name="Google Shape;1067;p149"/>
          <p:cNvPicPr preferRelativeResize="0"/>
          <p:nvPr/>
        </p:nvPicPr>
        <p:blipFill rotWithShape="1">
          <a:blip r:embed="rId4">
            <a:alphaModFix/>
          </a:blip>
          <a:srcRect b="11715" l="50000" r="0" t="0"/>
          <a:stretch/>
        </p:blipFill>
        <p:spPr>
          <a:xfrm flipH="1">
            <a:off x="4572000" y="0"/>
            <a:ext cx="4572001" cy="454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Title Slide 10">
  <p:cSld name="CUSTOM_7_2_1_1_1_3_1_1_2_3_1_1_1_2_1_1_1_1"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Google Shape;1069;p150"/>
          <p:cNvPicPr preferRelativeResize="0"/>
          <p:nvPr/>
        </p:nvPicPr>
        <p:blipFill rotWithShape="1">
          <a:blip r:embed="rId2">
            <a:alphaModFix/>
          </a:blip>
          <a:srcRect b="0" l="20380" r="20374" t="0"/>
          <a:stretch/>
        </p:blipFill>
        <p:spPr>
          <a:xfrm flipH="1">
            <a:off x="4572004" y="0"/>
            <a:ext cx="457199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150"/>
          <p:cNvSpPr/>
          <p:nvPr/>
        </p:nvSpPr>
        <p:spPr>
          <a:xfrm>
            <a:off x="-4800" y="-4475"/>
            <a:ext cx="4586400" cy="4545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150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rgbClr val="B0E8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2" name="Google Shape;1072;p150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150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74" name="Google Shape;1074;p150"/>
          <p:cNvSpPr txBox="1"/>
          <p:nvPr>
            <p:ph type="title"/>
          </p:nvPr>
        </p:nvSpPr>
        <p:spPr>
          <a:xfrm>
            <a:off x="-9550" y="0"/>
            <a:ext cx="4586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1075" name="Google Shape;1075;p150"/>
          <p:cNvPicPr preferRelativeResize="0"/>
          <p:nvPr/>
        </p:nvPicPr>
        <p:blipFill rotWithShape="1">
          <a:blip r:embed="rId4">
            <a:alphaModFix/>
          </a:blip>
          <a:srcRect b="11715" l="50000" r="0" t="0"/>
          <a:stretch/>
        </p:blipFill>
        <p:spPr>
          <a:xfrm>
            <a:off x="4572000" y="0"/>
            <a:ext cx="4572001" cy="454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End Card 1">
  <p:cSld name="CUSTOM_7_2_1_1_1_3_1_1_2_3_1_1_1_2_1_1_1_1_2"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151"/>
          <p:cNvPicPr preferRelativeResize="0"/>
          <p:nvPr/>
        </p:nvPicPr>
        <p:blipFill rotWithShape="1">
          <a:blip r:embed="rId2">
            <a:alphaModFix/>
          </a:blip>
          <a:srcRect b="0" l="50000" r="0" t="0"/>
          <a:stretch/>
        </p:blipFill>
        <p:spPr>
          <a:xfrm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151"/>
          <p:cNvSpPr/>
          <p:nvPr/>
        </p:nvSpPr>
        <p:spPr>
          <a:xfrm>
            <a:off x="-4800" y="-4475"/>
            <a:ext cx="4586400" cy="4545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151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rgbClr val="F264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0" name="Google Shape;1080;p151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151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82" name="Google Shape;1082;p151"/>
          <p:cNvSpPr txBox="1"/>
          <p:nvPr>
            <p:ph type="title"/>
          </p:nvPr>
        </p:nvSpPr>
        <p:spPr>
          <a:xfrm>
            <a:off x="-9550" y="0"/>
            <a:ext cx="4586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3.0) Title Only (Black BG)">
  <p:cSld name="CUSTOM_7_1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/>
          <p:nvPr/>
        </p:nvSpPr>
        <p:spPr>
          <a:xfrm>
            <a:off x="-75" y="0"/>
            <a:ext cx="9144000" cy="4861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7"/>
          <p:cNvSpPr txBox="1"/>
          <p:nvPr>
            <p:ph type="title"/>
          </p:nvPr>
        </p:nvSpPr>
        <p:spPr>
          <a:xfrm>
            <a:off x="-9550" y="0"/>
            <a:ext cx="91536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" name="Google Shape;64;p17"/>
          <p:cNvSpPr txBox="1"/>
          <p:nvPr>
            <p:ph idx="1" type="subTitle"/>
          </p:nvPr>
        </p:nvSpPr>
        <p:spPr>
          <a:xfrm>
            <a:off x="-9600" y="4671875"/>
            <a:ext cx="91536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DM Sans"/>
              <a:buNone/>
              <a:defRPr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End Card 2">
  <p:cSld name="CUSTOM_7_2_1_1_1_3_1_1_2_3_1_1_1_2_1_1_1_1_2_1"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p152"/>
          <p:cNvPicPr preferRelativeResize="0"/>
          <p:nvPr/>
        </p:nvPicPr>
        <p:blipFill rotWithShape="1">
          <a:blip r:embed="rId2">
            <a:alphaModFix/>
          </a:blip>
          <a:srcRect b="0" l="50000" r="0" t="0"/>
          <a:stretch/>
        </p:blipFill>
        <p:spPr>
          <a:xfrm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52"/>
          <p:cNvSpPr/>
          <p:nvPr/>
        </p:nvSpPr>
        <p:spPr>
          <a:xfrm>
            <a:off x="-4800" y="-4475"/>
            <a:ext cx="4586400" cy="4545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152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rgbClr val="269A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7" name="Google Shape;1087;p152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152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89" name="Google Shape;1089;p152"/>
          <p:cNvSpPr txBox="1"/>
          <p:nvPr>
            <p:ph type="title"/>
          </p:nvPr>
        </p:nvSpPr>
        <p:spPr>
          <a:xfrm>
            <a:off x="-9550" y="0"/>
            <a:ext cx="4586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End Card 3">
  <p:cSld name="CUSTOM_7_2_1_1_1_3_1_1_2_3_1_1_1_2_1_1_1_1_2_1_1"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Google Shape;1091;p153"/>
          <p:cNvPicPr preferRelativeResize="0"/>
          <p:nvPr/>
        </p:nvPicPr>
        <p:blipFill rotWithShape="1">
          <a:blip r:embed="rId2">
            <a:alphaModFix/>
          </a:blip>
          <a:srcRect b="0" l="50000" r="0" t="0"/>
          <a:stretch/>
        </p:blipFill>
        <p:spPr>
          <a:xfrm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153"/>
          <p:cNvSpPr/>
          <p:nvPr/>
        </p:nvSpPr>
        <p:spPr>
          <a:xfrm>
            <a:off x="-4800" y="-4475"/>
            <a:ext cx="4586400" cy="4545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Google Shape;1093;p153"/>
          <p:cNvSpPr/>
          <p:nvPr/>
        </p:nvSpPr>
        <p:spPr>
          <a:xfrm>
            <a:off x="-4875" y="4540800"/>
            <a:ext cx="4586400" cy="602700"/>
          </a:xfrm>
          <a:prstGeom prst="rect">
            <a:avLst/>
          </a:prstGeom>
          <a:solidFill>
            <a:srgbClr val="F3B0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4" name="Google Shape;1094;p153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153"/>
          <p:cNvSpPr txBox="1"/>
          <p:nvPr/>
        </p:nvSpPr>
        <p:spPr>
          <a:xfrm>
            <a:off x="2484350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96" name="Google Shape;1096;p153"/>
          <p:cNvSpPr txBox="1"/>
          <p:nvPr>
            <p:ph type="title"/>
          </p:nvPr>
        </p:nvSpPr>
        <p:spPr>
          <a:xfrm>
            <a:off x="-9550" y="0"/>
            <a:ext cx="45864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1 1">
  <p:cSld name="CUSTOM_7_2_1_1_1_3_1_1_2_2_4"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154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154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154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01" name="Google Shape;1101;p154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154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4.6) Features - 5 Photos 1">
  <p:cSld name="CUSTOM_7_1_2_2_1_1_4"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55"/>
          <p:cNvSpPr/>
          <p:nvPr>
            <p:ph idx="2" type="pic"/>
          </p:nvPr>
        </p:nvSpPr>
        <p:spPr>
          <a:xfrm>
            <a:off x="12" y="1008375"/>
            <a:ext cx="1821300" cy="3854700"/>
          </a:xfrm>
          <a:prstGeom prst="rect">
            <a:avLst/>
          </a:prstGeom>
          <a:noFill/>
          <a:ln>
            <a:noFill/>
          </a:ln>
        </p:spPr>
      </p:sp>
      <p:sp>
        <p:nvSpPr>
          <p:cNvPr id="1105" name="Google Shape;1105;p155"/>
          <p:cNvSpPr txBox="1"/>
          <p:nvPr>
            <p:ph type="title"/>
          </p:nvPr>
        </p:nvSpPr>
        <p:spPr>
          <a:xfrm>
            <a:off x="-9550" y="0"/>
            <a:ext cx="9153600" cy="1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6" name="Google Shape;1106;p155"/>
          <p:cNvSpPr txBox="1"/>
          <p:nvPr>
            <p:ph idx="1" type="subTitle"/>
          </p:nvPr>
        </p:nvSpPr>
        <p:spPr>
          <a:xfrm>
            <a:off x="-9550" y="1016725"/>
            <a:ext cx="18213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07" name="Google Shape;1107;p155"/>
          <p:cNvSpPr/>
          <p:nvPr>
            <p:ph idx="3" type="pic"/>
          </p:nvPr>
        </p:nvSpPr>
        <p:spPr>
          <a:xfrm>
            <a:off x="1830728" y="1008375"/>
            <a:ext cx="1821300" cy="3854700"/>
          </a:xfrm>
          <a:prstGeom prst="rect">
            <a:avLst/>
          </a:prstGeom>
          <a:noFill/>
          <a:ln>
            <a:noFill/>
          </a:ln>
        </p:spPr>
      </p:sp>
      <p:sp>
        <p:nvSpPr>
          <p:cNvPr id="1108" name="Google Shape;1108;p155"/>
          <p:cNvSpPr txBox="1"/>
          <p:nvPr>
            <p:ph idx="4" type="subTitle"/>
          </p:nvPr>
        </p:nvSpPr>
        <p:spPr>
          <a:xfrm>
            <a:off x="1821166" y="1016725"/>
            <a:ext cx="18213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09" name="Google Shape;1109;p155"/>
          <p:cNvSpPr/>
          <p:nvPr>
            <p:ph idx="5" type="pic"/>
          </p:nvPr>
        </p:nvSpPr>
        <p:spPr>
          <a:xfrm>
            <a:off x="3661445" y="1008375"/>
            <a:ext cx="1821300" cy="3854700"/>
          </a:xfrm>
          <a:prstGeom prst="rect">
            <a:avLst/>
          </a:prstGeom>
          <a:noFill/>
          <a:ln>
            <a:noFill/>
          </a:ln>
        </p:spPr>
      </p:sp>
      <p:sp>
        <p:nvSpPr>
          <p:cNvPr id="1110" name="Google Shape;1110;p155"/>
          <p:cNvSpPr txBox="1"/>
          <p:nvPr>
            <p:ph idx="6" type="subTitle"/>
          </p:nvPr>
        </p:nvSpPr>
        <p:spPr>
          <a:xfrm>
            <a:off x="3651883" y="1016725"/>
            <a:ext cx="18213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11" name="Google Shape;1111;p155"/>
          <p:cNvSpPr/>
          <p:nvPr>
            <p:ph idx="7" type="pic"/>
          </p:nvPr>
        </p:nvSpPr>
        <p:spPr>
          <a:xfrm>
            <a:off x="5492161" y="1008375"/>
            <a:ext cx="1821300" cy="3854700"/>
          </a:xfrm>
          <a:prstGeom prst="rect">
            <a:avLst/>
          </a:prstGeom>
          <a:noFill/>
          <a:ln>
            <a:noFill/>
          </a:ln>
        </p:spPr>
      </p:sp>
      <p:sp>
        <p:nvSpPr>
          <p:cNvPr id="1112" name="Google Shape;1112;p155"/>
          <p:cNvSpPr txBox="1"/>
          <p:nvPr>
            <p:ph idx="8" type="subTitle"/>
          </p:nvPr>
        </p:nvSpPr>
        <p:spPr>
          <a:xfrm>
            <a:off x="5482599" y="1016725"/>
            <a:ext cx="18213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13" name="Google Shape;1113;p155"/>
          <p:cNvSpPr/>
          <p:nvPr>
            <p:ph idx="9" type="pic"/>
          </p:nvPr>
        </p:nvSpPr>
        <p:spPr>
          <a:xfrm>
            <a:off x="7322877" y="1008375"/>
            <a:ext cx="1821300" cy="3854700"/>
          </a:xfrm>
          <a:prstGeom prst="rect">
            <a:avLst/>
          </a:prstGeom>
          <a:noFill/>
          <a:ln>
            <a:noFill/>
          </a:ln>
        </p:spPr>
      </p:sp>
      <p:sp>
        <p:nvSpPr>
          <p:cNvPr id="1114" name="Google Shape;1114;p155"/>
          <p:cNvSpPr txBox="1"/>
          <p:nvPr>
            <p:ph idx="13" type="subTitle"/>
          </p:nvPr>
        </p:nvSpPr>
        <p:spPr>
          <a:xfrm>
            <a:off x="7313315" y="1016725"/>
            <a:ext cx="18213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1115" name="Google Shape;1115;p155"/>
          <p:cNvCxnSpPr/>
          <p:nvPr/>
        </p:nvCxnSpPr>
        <p:spPr>
          <a:xfrm>
            <a:off x="1827000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6" name="Google Shape;1116;p155"/>
          <p:cNvCxnSpPr/>
          <p:nvPr/>
        </p:nvCxnSpPr>
        <p:spPr>
          <a:xfrm>
            <a:off x="3658750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7" name="Google Shape;1117;p155"/>
          <p:cNvCxnSpPr/>
          <p:nvPr/>
        </p:nvCxnSpPr>
        <p:spPr>
          <a:xfrm>
            <a:off x="5487375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8" name="Google Shape;1118;p155"/>
          <p:cNvCxnSpPr/>
          <p:nvPr/>
        </p:nvCxnSpPr>
        <p:spPr>
          <a:xfrm>
            <a:off x="7316563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_HOLDING SLIDE RISE 2">
  <p:cSld name="CUSTOM_8_2"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Google Shape;1120;p156" title="Holding_Slides-06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3800" y="4674945"/>
            <a:ext cx="1240050" cy="40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6"/>
          <p:cNvSpPr txBox="1"/>
          <p:nvPr/>
        </p:nvSpPr>
        <p:spPr>
          <a:xfrm>
            <a:off x="3788972" y="4734175"/>
            <a:ext cx="35373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Bahamas  |  Jan 26–29 2026</a:t>
            </a:r>
            <a:endParaRPr sz="1200"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_COVERS w TEXT - RISE 1 5 2">
  <p:cSld name="CUSTOM_8_2_3_1_1_1_5_2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157" title="Divider_Slides_01-A2.png"/>
          <p:cNvPicPr preferRelativeResize="0"/>
          <p:nvPr/>
        </p:nvPicPr>
        <p:blipFill rotWithShape="1">
          <a:blip r:embed="rId2">
            <a:alphaModFix/>
          </a:blip>
          <a:srcRect b="1729" l="-10926" r="0" t="0"/>
          <a:stretch/>
        </p:blipFill>
        <p:spPr>
          <a:xfrm>
            <a:off x="-1" y="0"/>
            <a:ext cx="9144003" cy="4540802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157"/>
          <p:cNvSpPr/>
          <p:nvPr/>
        </p:nvSpPr>
        <p:spPr>
          <a:xfrm>
            <a:off x="-4875" y="4540800"/>
            <a:ext cx="9144000" cy="602700"/>
          </a:xfrm>
          <a:prstGeom prst="rect">
            <a:avLst/>
          </a:prstGeom>
          <a:solidFill>
            <a:srgbClr val="F6D1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6" name="Google Shape;1126;p157"/>
          <p:cNvPicPr preferRelativeResize="0"/>
          <p:nvPr/>
        </p:nvPicPr>
        <p:blipFill rotWithShape="1">
          <a:blip r:embed="rId3">
            <a:alphaModFix/>
          </a:blip>
          <a:srcRect b="19" l="0" r="0" t="19"/>
          <a:stretch/>
        </p:blipFill>
        <p:spPr>
          <a:xfrm>
            <a:off x="347825" y="4696825"/>
            <a:ext cx="1006424" cy="3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157"/>
          <p:cNvSpPr txBox="1"/>
          <p:nvPr/>
        </p:nvSpPr>
        <p:spPr>
          <a:xfrm>
            <a:off x="7046625" y="4765298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3200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28" name="Google Shape;1128;p157"/>
          <p:cNvSpPr txBox="1"/>
          <p:nvPr>
            <p:ph type="title"/>
          </p:nvPr>
        </p:nvSpPr>
        <p:spPr>
          <a:xfrm>
            <a:off x="0" y="0"/>
            <a:ext cx="41487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320025" spcFirstLastPara="1" rIns="320025" wrap="square" tIns="3200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cxnSp>
        <p:nvCxnSpPr>
          <p:cNvPr id="1129" name="Google Shape;1129;p157"/>
          <p:cNvCxnSpPr/>
          <p:nvPr/>
        </p:nvCxnSpPr>
        <p:spPr>
          <a:xfrm>
            <a:off x="1521350" y="4664596"/>
            <a:ext cx="0" cy="272400"/>
          </a:xfrm>
          <a:prstGeom prst="straightConnector1">
            <a:avLst/>
          </a:prstGeom>
          <a:noFill/>
          <a:ln cap="flat" cmpd="sng" w="9525">
            <a:solidFill>
              <a:srgbClr val="22222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30" name="Google Shape;1130;p157" title="20250812_RISE_2026_Logo_01 222222.png"/>
          <p:cNvPicPr preferRelativeResize="0"/>
          <p:nvPr/>
        </p:nvPicPr>
        <p:blipFill rotWithShape="1">
          <a:blip r:embed="rId4">
            <a:alphaModFix/>
          </a:blip>
          <a:srcRect b="-5114" l="9" r="9" t="-5114"/>
          <a:stretch/>
        </p:blipFill>
        <p:spPr>
          <a:xfrm>
            <a:off x="1708201" y="4620713"/>
            <a:ext cx="478824" cy="39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_Section Divider RISE 1 1 1 1 1 1 4">
  <p:cSld name="CUSTOM_7_2_1_1_1_3_1_1_2_2_3_1_1_1_1_4"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Google Shape;1132;p158" title="Divider_Slides-01.png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6002" y="0"/>
            <a:ext cx="27527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158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158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35" name="Google Shape;1135;p158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8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cxnSp>
        <p:nvCxnSpPr>
          <p:cNvPr id="1137" name="Google Shape;1137;p158"/>
          <p:cNvCxnSpPr/>
          <p:nvPr/>
        </p:nvCxnSpPr>
        <p:spPr>
          <a:xfrm>
            <a:off x="875500" y="4913399"/>
            <a:ext cx="0" cy="190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38" name="Google Shape;1138;p158" title="20250812_RISE_2026_Logo_01 22222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7161" y="4906000"/>
            <a:ext cx="269449" cy="2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3.1) Title Only (+ Chart Title Bar)">
  <p:cSld name="CUSTOM_7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>
            <p:ph type="title"/>
          </p:nvPr>
        </p:nvSpPr>
        <p:spPr>
          <a:xfrm>
            <a:off x="-9550" y="0"/>
            <a:ext cx="91536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 txBox="1"/>
          <p:nvPr>
            <p:ph idx="1" type="body"/>
          </p:nvPr>
        </p:nvSpPr>
        <p:spPr>
          <a:xfrm>
            <a:off x="0" y="641175"/>
            <a:ext cx="9153600" cy="640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8" name="Google Shape;68;p18"/>
          <p:cNvSpPr txBox="1"/>
          <p:nvPr>
            <p:ph idx="2" type="subTitle"/>
          </p:nvPr>
        </p:nvSpPr>
        <p:spPr>
          <a:xfrm>
            <a:off x="-9600" y="4671875"/>
            <a:ext cx="9153600" cy="1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Font typeface="DM Sans"/>
              <a:buNone/>
              <a:defRPr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Font typeface="DM Sans"/>
              <a:buNone/>
              <a:defRPr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Font typeface="DM Sans"/>
              <a:buNone/>
              <a:defRPr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Font typeface="DM Sans"/>
              <a:buNone/>
              <a:defRPr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Font typeface="DM Sans"/>
              <a:buNone/>
              <a:defRPr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Font typeface="DM Sans"/>
              <a:buNone/>
              <a:defRPr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Font typeface="DM Sans"/>
              <a:buNone/>
              <a:defRPr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Font typeface="DM Sans"/>
              <a:buNone/>
              <a:defRPr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Font typeface="DM Sans"/>
              <a:buNone/>
              <a:defRPr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4) 1-Column">
  <p:cSld name="CUSTOM_7_2_1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/>
          <p:nvPr>
            <p:ph idx="1" type="body"/>
          </p:nvPr>
        </p:nvSpPr>
        <p:spPr>
          <a:xfrm>
            <a:off x="0" y="1016725"/>
            <a:ext cx="91440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1" name="Google Shape;71;p19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9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5) 2-Column">
  <p:cSld name="CUSTOM_7_2_1_1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/>
          <p:nvPr>
            <p:ph idx="1" type="body"/>
          </p:nvPr>
        </p:nvSpPr>
        <p:spPr>
          <a:xfrm>
            <a:off x="0" y="1016725"/>
            <a:ext cx="4576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5" name="Google Shape;75;p20"/>
          <p:cNvSpPr txBox="1"/>
          <p:nvPr>
            <p:ph idx="2" type="body"/>
          </p:nvPr>
        </p:nvSpPr>
        <p:spPr>
          <a:xfrm>
            <a:off x="4576725" y="1016725"/>
            <a:ext cx="4576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6" name="Google Shape;76;p20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20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6) 2-Column (+ Headers)">
  <p:cSld name="CUSTOM_7_2_1_1_1_3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/>
          <p:nvPr>
            <p:ph idx="1" type="body"/>
          </p:nvPr>
        </p:nvSpPr>
        <p:spPr>
          <a:xfrm>
            <a:off x="0" y="1657225"/>
            <a:ext cx="4576800" cy="3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0" name="Google Shape;80;p21"/>
          <p:cNvSpPr txBox="1"/>
          <p:nvPr>
            <p:ph idx="2" type="body"/>
          </p:nvPr>
        </p:nvSpPr>
        <p:spPr>
          <a:xfrm>
            <a:off x="4576725" y="1657225"/>
            <a:ext cx="4576800" cy="3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1" name="Google Shape;81;p21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1"/>
          <p:cNvSpPr txBox="1"/>
          <p:nvPr>
            <p:ph idx="3" type="body"/>
          </p:nvPr>
        </p:nvSpPr>
        <p:spPr>
          <a:xfrm>
            <a:off x="0" y="1016725"/>
            <a:ext cx="4566900" cy="64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4" name="Google Shape;84;p21"/>
          <p:cNvSpPr txBox="1"/>
          <p:nvPr>
            <p:ph idx="4" type="body"/>
          </p:nvPr>
        </p:nvSpPr>
        <p:spPr>
          <a:xfrm>
            <a:off x="4586550" y="1016725"/>
            <a:ext cx="4557600" cy="64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7) 3-Column">
  <p:cSld name="CUSTOM_7_2_1_2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/>
          <p:nvPr>
            <p:ph idx="1" type="body"/>
          </p:nvPr>
        </p:nvSpPr>
        <p:spPr>
          <a:xfrm>
            <a:off x="0" y="1016725"/>
            <a:ext cx="30513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7" name="Google Shape;87;p22"/>
          <p:cNvSpPr txBox="1"/>
          <p:nvPr>
            <p:ph idx="2" type="body"/>
          </p:nvPr>
        </p:nvSpPr>
        <p:spPr>
          <a:xfrm>
            <a:off x="3051200" y="1016725"/>
            <a:ext cx="30513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8" name="Google Shape;88;p22"/>
          <p:cNvSpPr txBox="1"/>
          <p:nvPr>
            <p:ph idx="3" type="body"/>
          </p:nvPr>
        </p:nvSpPr>
        <p:spPr>
          <a:xfrm>
            <a:off x="6102400" y="1016725"/>
            <a:ext cx="30513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9" name="Google Shape;89;p22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2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8) 3-Column (+ Headers)">
  <p:cSld name="CUSTOM_7_2_1_2_2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idx="1" type="body"/>
          </p:nvPr>
        </p:nvSpPr>
        <p:spPr>
          <a:xfrm>
            <a:off x="0" y="1016725"/>
            <a:ext cx="3041700" cy="640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3" name="Google Shape;93;p23"/>
          <p:cNvSpPr txBox="1"/>
          <p:nvPr>
            <p:ph idx="2" type="body"/>
          </p:nvPr>
        </p:nvSpPr>
        <p:spPr>
          <a:xfrm>
            <a:off x="3060800" y="1016725"/>
            <a:ext cx="3032400" cy="640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4" name="Google Shape;94;p23"/>
          <p:cNvSpPr txBox="1"/>
          <p:nvPr>
            <p:ph idx="3" type="body"/>
          </p:nvPr>
        </p:nvSpPr>
        <p:spPr>
          <a:xfrm>
            <a:off x="6112000" y="1016725"/>
            <a:ext cx="3041700" cy="640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 b="1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5" name="Google Shape;95;p23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3"/>
          <p:cNvSpPr txBox="1"/>
          <p:nvPr>
            <p:ph idx="4" type="body"/>
          </p:nvPr>
        </p:nvSpPr>
        <p:spPr>
          <a:xfrm>
            <a:off x="0" y="1657200"/>
            <a:ext cx="3051300" cy="3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7" name="Google Shape;97;p23"/>
          <p:cNvSpPr txBox="1"/>
          <p:nvPr>
            <p:ph idx="5" type="body"/>
          </p:nvPr>
        </p:nvSpPr>
        <p:spPr>
          <a:xfrm>
            <a:off x="3051200" y="1657200"/>
            <a:ext cx="3051300" cy="3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8" name="Google Shape;98;p23"/>
          <p:cNvSpPr txBox="1"/>
          <p:nvPr>
            <p:ph idx="6" type="body"/>
          </p:nvPr>
        </p:nvSpPr>
        <p:spPr>
          <a:xfrm>
            <a:off x="6102400" y="1657200"/>
            <a:ext cx="3051300" cy="3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9" name="Google Shape;99;p23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9) 4-Column">
  <p:cSld name="CUSTOM_7_2_5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/>
          <p:nvPr>
            <p:ph idx="1" type="body"/>
          </p:nvPr>
        </p:nvSpPr>
        <p:spPr>
          <a:xfrm>
            <a:off x="0" y="1016725"/>
            <a:ext cx="22860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2" name="Google Shape;102;p24"/>
          <p:cNvSpPr txBox="1"/>
          <p:nvPr>
            <p:ph idx="2" type="body"/>
          </p:nvPr>
        </p:nvSpPr>
        <p:spPr>
          <a:xfrm>
            <a:off x="2286000" y="1016725"/>
            <a:ext cx="22860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3" name="Google Shape;103;p24"/>
          <p:cNvSpPr txBox="1"/>
          <p:nvPr>
            <p:ph idx="3" type="body"/>
          </p:nvPr>
        </p:nvSpPr>
        <p:spPr>
          <a:xfrm>
            <a:off x="4572000" y="1016725"/>
            <a:ext cx="22860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4" name="Google Shape;104;p24"/>
          <p:cNvSpPr txBox="1"/>
          <p:nvPr>
            <p:ph idx="4" type="body"/>
          </p:nvPr>
        </p:nvSpPr>
        <p:spPr>
          <a:xfrm>
            <a:off x="6858000" y="1016725"/>
            <a:ext cx="22860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5" name="Google Shape;105;p24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4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10) 4-Column (+ Headers)">
  <p:cSld name="CUSTOM_7_2_4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/>
          <p:nvPr>
            <p:ph idx="1" type="body"/>
          </p:nvPr>
        </p:nvSpPr>
        <p:spPr>
          <a:xfrm>
            <a:off x="0" y="1657225"/>
            <a:ext cx="2286000" cy="3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9" name="Google Shape;109;p25"/>
          <p:cNvSpPr txBox="1"/>
          <p:nvPr>
            <p:ph idx="2" type="body"/>
          </p:nvPr>
        </p:nvSpPr>
        <p:spPr>
          <a:xfrm>
            <a:off x="2286000" y="1657225"/>
            <a:ext cx="2286000" cy="3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0" name="Google Shape;110;p25"/>
          <p:cNvSpPr txBox="1"/>
          <p:nvPr>
            <p:ph idx="3" type="body"/>
          </p:nvPr>
        </p:nvSpPr>
        <p:spPr>
          <a:xfrm>
            <a:off x="4572000" y="1657225"/>
            <a:ext cx="2286000" cy="3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1" name="Google Shape;111;p25"/>
          <p:cNvSpPr txBox="1"/>
          <p:nvPr>
            <p:ph idx="4" type="body"/>
          </p:nvPr>
        </p:nvSpPr>
        <p:spPr>
          <a:xfrm>
            <a:off x="6858000" y="1657225"/>
            <a:ext cx="2286000" cy="3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2" name="Google Shape;112;p25"/>
          <p:cNvSpPr txBox="1"/>
          <p:nvPr>
            <p:ph idx="5" type="body"/>
          </p:nvPr>
        </p:nvSpPr>
        <p:spPr>
          <a:xfrm>
            <a:off x="0" y="1016725"/>
            <a:ext cx="2276400" cy="64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3" name="Google Shape;113;p25"/>
          <p:cNvSpPr txBox="1"/>
          <p:nvPr>
            <p:ph idx="6" type="body"/>
          </p:nvPr>
        </p:nvSpPr>
        <p:spPr>
          <a:xfrm>
            <a:off x="2294550" y="1016725"/>
            <a:ext cx="2268300" cy="64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4" name="Google Shape;114;p25"/>
          <p:cNvSpPr txBox="1"/>
          <p:nvPr>
            <p:ph idx="7" type="body"/>
          </p:nvPr>
        </p:nvSpPr>
        <p:spPr>
          <a:xfrm>
            <a:off x="4581700" y="1016725"/>
            <a:ext cx="2265900" cy="64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5" name="Google Shape;115;p25"/>
          <p:cNvSpPr txBox="1"/>
          <p:nvPr>
            <p:ph idx="8" type="body"/>
          </p:nvPr>
        </p:nvSpPr>
        <p:spPr>
          <a:xfrm>
            <a:off x="6867150" y="1016725"/>
            <a:ext cx="2276400" cy="64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6" name="Google Shape;116;p25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5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11) 5-Column">
  <p:cSld name="CUSTOM_7_2_2_2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6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6"/>
          <p:cNvSpPr txBox="1"/>
          <p:nvPr>
            <p:ph idx="1" type="body"/>
          </p:nvPr>
        </p:nvSpPr>
        <p:spPr>
          <a:xfrm>
            <a:off x="0" y="1016725"/>
            <a:ext cx="1828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2" name="Google Shape;122;p26"/>
          <p:cNvSpPr txBox="1"/>
          <p:nvPr>
            <p:ph idx="2" type="body"/>
          </p:nvPr>
        </p:nvSpPr>
        <p:spPr>
          <a:xfrm>
            <a:off x="1828800" y="1016713"/>
            <a:ext cx="1828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3" name="Google Shape;123;p26"/>
          <p:cNvSpPr txBox="1"/>
          <p:nvPr>
            <p:ph idx="3" type="body"/>
          </p:nvPr>
        </p:nvSpPr>
        <p:spPr>
          <a:xfrm>
            <a:off x="3657600" y="1016713"/>
            <a:ext cx="1828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4" name="Google Shape;124;p26"/>
          <p:cNvSpPr txBox="1"/>
          <p:nvPr>
            <p:ph idx="4" type="body"/>
          </p:nvPr>
        </p:nvSpPr>
        <p:spPr>
          <a:xfrm>
            <a:off x="5486400" y="1016700"/>
            <a:ext cx="1828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5" name="Google Shape;125;p26"/>
          <p:cNvSpPr txBox="1"/>
          <p:nvPr>
            <p:ph idx="5" type="body"/>
          </p:nvPr>
        </p:nvSpPr>
        <p:spPr>
          <a:xfrm>
            <a:off x="7315200" y="1016738"/>
            <a:ext cx="1828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12) 5-Column (+ Headers)">
  <p:cSld name="CUSTOM_7_2_2_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/>
          <p:nvPr>
            <p:ph idx="1" type="body"/>
          </p:nvPr>
        </p:nvSpPr>
        <p:spPr>
          <a:xfrm>
            <a:off x="0" y="1016725"/>
            <a:ext cx="1818900" cy="64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8" name="Google Shape;128;p27"/>
          <p:cNvSpPr txBox="1"/>
          <p:nvPr>
            <p:ph idx="2" type="body"/>
          </p:nvPr>
        </p:nvSpPr>
        <p:spPr>
          <a:xfrm>
            <a:off x="1838675" y="1016725"/>
            <a:ext cx="1808400" cy="64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9" name="Google Shape;129;p27"/>
          <p:cNvSpPr txBox="1"/>
          <p:nvPr>
            <p:ph idx="3" type="body"/>
          </p:nvPr>
        </p:nvSpPr>
        <p:spPr>
          <a:xfrm>
            <a:off x="3668125" y="1016725"/>
            <a:ext cx="1808400" cy="64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0" name="Google Shape;130;p27"/>
          <p:cNvSpPr txBox="1"/>
          <p:nvPr>
            <p:ph idx="4" type="body"/>
          </p:nvPr>
        </p:nvSpPr>
        <p:spPr>
          <a:xfrm>
            <a:off x="5496275" y="1016725"/>
            <a:ext cx="1808400" cy="64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1" name="Google Shape;131;p27"/>
          <p:cNvSpPr txBox="1"/>
          <p:nvPr>
            <p:ph idx="5" type="body"/>
          </p:nvPr>
        </p:nvSpPr>
        <p:spPr>
          <a:xfrm>
            <a:off x="7325725" y="1016725"/>
            <a:ext cx="1818900" cy="64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228600" spcFirstLastPara="1" rIns="228600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b="1"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2" name="Google Shape;132;p27"/>
          <p:cNvSpPr txBox="1"/>
          <p:nvPr>
            <p:ph idx="6" type="body"/>
          </p:nvPr>
        </p:nvSpPr>
        <p:spPr>
          <a:xfrm>
            <a:off x="0" y="1657246"/>
            <a:ext cx="1828800" cy="3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7" type="body"/>
          </p:nvPr>
        </p:nvSpPr>
        <p:spPr>
          <a:xfrm>
            <a:off x="1828800" y="1657236"/>
            <a:ext cx="1828800" cy="3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8" type="body"/>
          </p:nvPr>
        </p:nvSpPr>
        <p:spPr>
          <a:xfrm>
            <a:off x="3657600" y="1657236"/>
            <a:ext cx="1828800" cy="3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5" name="Google Shape;135;p27"/>
          <p:cNvSpPr txBox="1"/>
          <p:nvPr>
            <p:ph idx="9" type="body"/>
          </p:nvPr>
        </p:nvSpPr>
        <p:spPr>
          <a:xfrm>
            <a:off x="5486400" y="1657225"/>
            <a:ext cx="1828800" cy="3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6" name="Google Shape;136;p27"/>
          <p:cNvSpPr txBox="1"/>
          <p:nvPr>
            <p:ph idx="13" type="body"/>
          </p:nvPr>
        </p:nvSpPr>
        <p:spPr>
          <a:xfrm>
            <a:off x="7315200" y="1657256"/>
            <a:ext cx="1828800" cy="3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7" name="Google Shape;137;p27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7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13) 2-Row">
  <p:cSld name="CUSTOM_7_2_1_1_1_1_2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/>
          <p:nvPr>
            <p:ph idx="1" type="body"/>
          </p:nvPr>
        </p:nvSpPr>
        <p:spPr>
          <a:xfrm>
            <a:off x="0" y="1016725"/>
            <a:ext cx="91440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1" name="Google Shape;141;p28"/>
          <p:cNvSpPr txBox="1"/>
          <p:nvPr>
            <p:ph idx="2" type="body"/>
          </p:nvPr>
        </p:nvSpPr>
        <p:spPr>
          <a:xfrm>
            <a:off x="0" y="2942775"/>
            <a:ext cx="91440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2" name="Google Shape;142;p28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8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14) 2-Row (+ Headers)">
  <p:cSld name="CUSTOM_7_2_1_1_1_1_2_1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/>
          <p:nvPr>
            <p:ph idx="1" type="body"/>
          </p:nvPr>
        </p:nvSpPr>
        <p:spPr>
          <a:xfrm>
            <a:off x="2285400" y="1016725"/>
            <a:ext cx="68586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6" name="Google Shape;146;p29"/>
          <p:cNvSpPr txBox="1"/>
          <p:nvPr>
            <p:ph idx="2" type="body"/>
          </p:nvPr>
        </p:nvSpPr>
        <p:spPr>
          <a:xfrm>
            <a:off x="2285400" y="2942775"/>
            <a:ext cx="68586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7" name="Google Shape;147;p29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9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9"/>
          <p:cNvSpPr txBox="1"/>
          <p:nvPr>
            <p:ph idx="3" type="body"/>
          </p:nvPr>
        </p:nvSpPr>
        <p:spPr>
          <a:xfrm>
            <a:off x="600" y="1017700"/>
            <a:ext cx="2284800" cy="1912800"/>
          </a:xfrm>
          <a:prstGeom prst="rect">
            <a:avLst/>
          </a:prstGeom>
          <a:solidFill>
            <a:srgbClr val="F3B06D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&gt;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DM Sans"/>
              <a:buChar char="■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0" name="Google Shape;150;p29"/>
          <p:cNvSpPr txBox="1"/>
          <p:nvPr>
            <p:ph idx="4" type="body"/>
          </p:nvPr>
        </p:nvSpPr>
        <p:spPr>
          <a:xfrm>
            <a:off x="600" y="2949400"/>
            <a:ext cx="2284800" cy="1912800"/>
          </a:xfrm>
          <a:prstGeom prst="rect">
            <a:avLst/>
          </a:prstGeom>
          <a:solidFill>
            <a:srgbClr val="F3B06D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&gt;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DM Sans"/>
              <a:buChar char="■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15) 3-Row">
  <p:cSld name="CUSTOM_7_2_1_1_1_1_1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/>
          <p:nvPr>
            <p:ph idx="1" type="body"/>
          </p:nvPr>
        </p:nvSpPr>
        <p:spPr>
          <a:xfrm>
            <a:off x="0" y="1016725"/>
            <a:ext cx="91392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3" name="Google Shape;153;p30"/>
          <p:cNvSpPr txBox="1"/>
          <p:nvPr>
            <p:ph idx="2" type="body"/>
          </p:nvPr>
        </p:nvSpPr>
        <p:spPr>
          <a:xfrm>
            <a:off x="0" y="2299169"/>
            <a:ext cx="91392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4" name="Google Shape;154;p30"/>
          <p:cNvSpPr txBox="1"/>
          <p:nvPr>
            <p:ph idx="3" type="body"/>
          </p:nvPr>
        </p:nvSpPr>
        <p:spPr>
          <a:xfrm>
            <a:off x="4718" y="3581699"/>
            <a:ext cx="91392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5" name="Google Shape;155;p30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0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16) 3-Row (+ Headers)">
  <p:cSld name="CUSTOM_7_2_1_1_1_1_1_1_2_2_1_1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/>
          <p:nvPr>
            <p:ph idx="1" type="body"/>
          </p:nvPr>
        </p:nvSpPr>
        <p:spPr>
          <a:xfrm>
            <a:off x="2286000" y="1016725"/>
            <a:ext cx="68604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9" name="Google Shape;159;p31"/>
          <p:cNvSpPr txBox="1"/>
          <p:nvPr>
            <p:ph idx="2" type="body"/>
          </p:nvPr>
        </p:nvSpPr>
        <p:spPr>
          <a:xfrm>
            <a:off x="2286000" y="2299169"/>
            <a:ext cx="68604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0" name="Google Shape;160;p31"/>
          <p:cNvSpPr txBox="1"/>
          <p:nvPr>
            <p:ph idx="3" type="body"/>
          </p:nvPr>
        </p:nvSpPr>
        <p:spPr>
          <a:xfrm>
            <a:off x="2289541" y="3581700"/>
            <a:ext cx="68604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1" name="Google Shape;161;p31"/>
          <p:cNvSpPr txBox="1"/>
          <p:nvPr>
            <p:ph idx="4" type="body"/>
          </p:nvPr>
        </p:nvSpPr>
        <p:spPr>
          <a:xfrm>
            <a:off x="600" y="1017700"/>
            <a:ext cx="2284800" cy="1270200"/>
          </a:xfrm>
          <a:prstGeom prst="rect">
            <a:avLst/>
          </a:prstGeom>
          <a:solidFill>
            <a:srgbClr val="F26478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&gt;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DM Sans"/>
              <a:buChar char="■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2" name="Google Shape;162;p31"/>
          <p:cNvSpPr txBox="1"/>
          <p:nvPr>
            <p:ph idx="5" type="body"/>
          </p:nvPr>
        </p:nvSpPr>
        <p:spPr>
          <a:xfrm>
            <a:off x="600" y="2306600"/>
            <a:ext cx="2284800" cy="1263300"/>
          </a:xfrm>
          <a:prstGeom prst="rect">
            <a:avLst/>
          </a:prstGeom>
          <a:solidFill>
            <a:srgbClr val="F26478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&gt;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DM Sans"/>
              <a:buChar char="■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3" name="Google Shape;163;p31"/>
          <p:cNvSpPr txBox="1"/>
          <p:nvPr>
            <p:ph idx="6" type="body"/>
          </p:nvPr>
        </p:nvSpPr>
        <p:spPr>
          <a:xfrm>
            <a:off x="600" y="3589625"/>
            <a:ext cx="2284800" cy="1273200"/>
          </a:xfrm>
          <a:prstGeom prst="rect">
            <a:avLst/>
          </a:prstGeom>
          <a:solidFill>
            <a:srgbClr val="F26478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&gt;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DM Sans"/>
              <a:buChar char="■"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4" name="Google Shape;164;p31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1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17) 4-Row">
  <p:cSld name="CUSTOM_7_2_1_1_1_1_1_1_1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/>
          <p:nvPr>
            <p:ph idx="1" type="body"/>
          </p:nvPr>
        </p:nvSpPr>
        <p:spPr>
          <a:xfrm>
            <a:off x="-79" y="1016725"/>
            <a:ext cx="91392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8" name="Google Shape;168;p32"/>
          <p:cNvSpPr txBox="1"/>
          <p:nvPr>
            <p:ph idx="2" type="body"/>
          </p:nvPr>
        </p:nvSpPr>
        <p:spPr>
          <a:xfrm>
            <a:off x="-79" y="1981487"/>
            <a:ext cx="91392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9" name="Google Shape;169;p32"/>
          <p:cNvSpPr txBox="1"/>
          <p:nvPr>
            <p:ph idx="3" type="body"/>
          </p:nvPr>
        </p:nvSpPr>
        <p:spPr>
          <a:xfrm>
            <a:off x="4639" y="2946313"/>
            <a:ext cx="91392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0" name="Google Shape;170;p32"/>
          <p:cNvSpPr txBox="1"/>
          <p:nvPr>
            <p:ph idx="4" type="body"/>
          </p:nvPr>
        </p:nvSpPr>
        <p:spPr>
          <a:xfrm>
            <a:off x="4639" y="3904775"/>
            <a:ext cx="91392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1" name="Google Shape;171;p32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2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18) 4-Row (+ Headers)">
  <p:cSld name="CUSTOM_7_2_1_1_1_1_1_1_1_2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/>
          <p:nvPr>
            <p:ph idx="1" type="body"/>
          </p:nvPr>
        </p:nvSpPr>
        <p:spPr>
          <a:xfrm>
            <a:off x="2285399" y="1016725"/>
            <a:ext cx="68550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5" name="Google Shape;175;p33"/>
          <p:cNvSpPr txBox="1"/>
          <p:nvPr>
            <p:ph idx="2" type="body"/>
          </p:nvPr>
        </p:nvSpPr>
        <p:spPr>
          <a:xfrm>
            <a:off x="2285399" y="1981487"/>
            <a:ext cx="68550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6" name="Google Shape;176;p33"/>
          <p:cNvSpPr txBox="1"/>
          <p:nvPr>
            <p:ph idx="3" type="body"/>
          </p:nvPr>
        </p:nvSpPr>
        <p:spPr>
          <a:xfrm>
            <a:off x="2288937" y="2946313"/>
            <a:ext cx="68550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7" name="Google Shape;177;p33"/>
          <p:cNvSpPr txBox="1"/>
          <p:nvPr>
            <p:ph idx="4" type="body"/>
          </p:nvPr>
        </p:nvSpPr>
        <p:spPr>
          <a:xfrm>
            <a:off x="2288937" y="3904776"/>
            <a:ext cx="68550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8" name="Google Shape;178;p33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3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33"/>
          <p:cNvSpPr txBox="1"/>
          <p:nvPr>
            <p:ph idx="5" type="body"/>
          </p:nvPr>
        </p:nvSpPr>
        <p:spPr>
          <a:xfrm>
            <a:off x="600" y="1017700"/>
            <a:ext cx="2284800" cy="953400"/>
          </a:xfrm>
          <a:prstGeom prst="rect">
            <a:avLst/>
          </a:prstGeom>
          <a:solidFill>
            <a:srgbClr val="F6D16B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1" name="Google Shape;181;p33"/>
          <p:cNvSpPr txBox="1"/>
          <p:nvPr>
            <p:ph idx="6" type="body"/>
          </p:nvPr>
        </p:nvSpPr>
        <p:spPr>
          <a:xfrm>
            <a:off x="600" y="1989000"/>
            <a:ext cx="2284800" cy="946500"/>
          </a:xfrm>
          <a:prstGeom prst="rect">
            <a:avLst/>
          </a:prstGeom>
          <a:solidFill>
            <a:srgbClr val="F6D16B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2" name="Google Shape;182;p33"/>
          <p:cNvSpPr txBox="1"/>
          <p:nvPr>
            <p:ph idx="7" type="body"/>
          </p:nvPr>
        </p:nvSpPr>
        <p:spPr>
          <a:xfrm>
            <a:off x="600" y="2954250"/>
            <a:ext cx="2284800" cy="939300"/>
          </a:xfrm>
          <a:prstGeom prst="rect">
            <a:avLst/>
          </a:prstGeom>
          <a:solidFill>
            <a:srgbClr val="F6D16B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3" name="Google Shape;183;p33"/>
          <p:cNvSpPr txBox="1"/>
          <p:nvPr>
            <p:ph idx="8" type="body"/>
          </p:nvPr>
        </p:nvSpPr>
        <p:spPr>
          <a:xfrm>
            <a:off x="600" y="3913150"/>
            <a:ext cx="2284800" cy="950100"/>
          </a:xfrm>
          <a:prstGeom prst="rect">
            <a:avLst/>
          </a:prstGeom>
          <a:solidFill>
            <a:srgbClr val="F6D16B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b="1"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19) 5-Row">
  <p:cSld name="CUSTOM_7_2_1_1_1_1_1_1_1_2_1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4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34"/>
          <p:cNvSpPr txBox="1"/>
          <p:nvPr>
            <p:ph idx="1" type="body"/>
          </p:nvPr>
        </p:nvSpPr>
        <p:spPr>
          <a:xfrm>
            <a:off x="50" y="1017700"/>
            <a:ext cx="91440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8" name="Google Shape;188;p34"/>
          <p:cNvSpPr txBox="1"/>
          <p:nvPr>
            <p:ph idx="2" type="body"/>
          </p:nvPr>
        </p:nvSpPr>
        <p:spPr>
          <a:xfrm>
            <a:off x="50" y="1803300"/>
            <a:ext cx="9144000" cy="7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9" name="Google Shape;189;p34"/>
          <p:cNvSpPr txBox="1"/>
          <p:nvPr>
            <p:ph idx="3" type="body"/>
          </p:nvPr>
        </p:nvSpPr>
        <p:spPr>
          <a:xfrm>
            <a:off x="50" y="2571200"/>
            <a:ext cx="91440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0" name="Google Shape;190;p34"/>
          <p:cNvSpPr txBox="1"/>
          <p:nvPr>
            <p:ph idx="4" type="body"/>
          </p:nvPr>
        </p:nvSpPr>
        <p:spPr>
          <a:xfrm>
            <a:off x="50" y="3332300"/>
            <a:ext cx="9144000" cy="7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1" name="Google Shape;191;p34"/>
          <p:cNvSpPr txBox="1"/>
          <p:nvPr>
            <p:ph idx="5" type="body"/>
          </p:nvPr>
        </p:nvSpPr>
        <p:spPr>
          <a:xfrm>
            <a:off x="50" y="409970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20) 5-Row (+ Headers)">
  <p:cSld name="CUSTOM_7_2_1_1_1_1_1_1_1_2_1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5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5"/>
          <p:cNvSpPr txBox="1"/>
          <p:nvPr>
            <p:ph idx="1" type="body"/>
          </p:nvPr>
        </p:nvSpPr>
        <p:spPr>
          <a:xfrm>
            <a:off x="600" y="1017700"/>
            <a:ext cx="2284800" cy="76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6" name="Google Shape;196;p35"/>
          <p:cNvSpPr txBox="1"/>
          <p:nvPr>
            <p:ph idx="2" type="body"/>
          </p:nvPr>
        </p:nvSpPr>
        <p:spPr>
          <a:xfrm>
            <a:off x="600" y="1799700"/>
            <a:ext cx="2284800" cy="74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7" name="Google Shape;197;p35"/>
          <p:cNvSpPr txBox="1"/>
          <p:nvPr>
            <p:ph idx="3" type="body"/>
          </p:nvPr>
        </p:nvSpPr>
        <p:spPr>
          <a:xfrm>
            <a:off x="600" y="2567300"/>
            <a:ext cx="2284800" cy="74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8" name="Google Shape;198;p35"/>
          <p:cNvSpPr txBox="1"/>
          <p:nvPr>
            <p:ph idx="4" type="body"/>
          </p:nvPr>
        </p:nvSpPr>
        <p:spPr>
          <a:xfrm>
            <a:off x="600" y="3332300"/>
            <a:ext cx="2284800" cy="74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9" name="Google Shape;199;p35"/>
          <p:cNvSpPr txBox="1"/>
          <p:nvPr>
            <p:ph idx="5" type="body"/>
          </p:nvPr>
        </p:nvSpPr>
        <p:spPr>
          <a:xfrm>
            <a:off x="600" y="4100600"/>
            <a:ext cx="2284800" cy="76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0" name="Google Shape;200;p35"/>
          <p:cNvSpPr txBox="1"/>
          <p:nvPr>
            <p:ph idx="6" type="body"/>
          </p:nvPr>
        </p:nvSpPr>
        <p:spPr>
          <a:xfrm>
            <a:off x="2285400" y="1017700"/>
            <a:ext cx="6858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1" name="Google Shape;201;p35"/>
          <p:cNvSpPr txBox="1"/>
          <p:nvPr>
            <p:ph idx="7" type="body"/>
          </p:nvPr>
        </p:nvSpPr>
        <p:spPr>
          <a:xfrm>
            <a:off x="2285400" y="1803300"/>
            <a:ext cx="68586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2" name="Google Shape;202;p35"/>
          <p:cNvSpPr txBox="1"/>
          <p:nvPr>
            <p:ph idx="8" type="body"/>
          </p:nvPr>
        </p:nvSpPr>
        <p:spPr>
          <a:xfrm>
            <a:off x="2285400" y="2571200"/>
            <a:ext cx="6858600" cy="7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3" name="Google Shape;203;p35"/>
          <p:cNvSpPr txBox="1"/>
          <p:nvPr>
            <p:ph idx="9" type="body"/>
          </p:nvPr>
        </p:nvSpPr>
        <p:spPr>
          <a:xfrm>
            <a:off x="2285400" y="3332300"/>
            <a:ext cx="6858600" cy="7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4" name="Google Shape;204;p35"/>
          <p:cNvSpPr txBox="1"/>
          <p:nvPr>
            <p:ph idx="13" type="body"/>
          </p:nvPr>
        </p:nvSpPr>
        <p:spPr>
          <a:xfrm>
            <a:off x="2285400" y="4099700"/>
            <a:ext cx="6858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21) 2x2 Grid">
  <p:cSld name="CUSTOM_7_2_1_1_1_1_3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/>
          <p:nvPr>
            <p:ph idx="1" type="body"/>
          </p:nvPr>
        </p:nvSpPr>
        <p:spPr>
          <a:xfrm>
            <a:off x="0" y="1016725"/>
            <a:ext cx="45768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7" name="Google Shape;207;p36"/>
          <p:cNvSpPr txBox="1"/>
          <p:nvPr>
            <p:ph idx="2" type="body"/>
          </p:nvPr>
        </p:nvSpPr>
        <p:spPr>
          <a:xfrm>
            <a:off x="4576725" y="1016725"/>
            <a:ext cx="45768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8" name="Google Shape;208;p36"/>
          <p:cNvSpPr txBox="1"/>
          <p:nvPr>
            <p:ph idx="3" type="body"/>
          </p:nvPr>
        </p:nvSpPr>
        <p:spPr>
          <a:xfrm>
            <a:off x="0" y="2942775"/>
            <a:ext cx="45768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9" name="Google Shape;209;p36"/>
          <p:cNvSpPr txBox="1"/>
          <p:nvPr>
            <p:ph idx="4" type="body"/>
          </p:nvPr>
        </p:nvSpPr>
        <p:spPr>
          <a:xfrm>
            <a:off x="4576725" y="2942775"/>
            <a:ext cx="45768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0" name="Google Shape;210;p36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6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22) 2x2 Grid (+ Headers)">
  <p:cSld name="CUSTOM_7_2_1_1_1_1_4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/>
          <p:nvPr>
            <p:ph idx="1" type="body"/>
          </p:nvPr>
        </p:nvSpPr>
        <p:spPr>
          <a:xfrm>
            <a:off x="1646400" y="1016725"/>
            <a:ext cx="29304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4" name="Google Shape;214;p37"/>
          <p:cNvSpPr txBox="1"/>
          <p:nvPr>
            <p:ph idx="2" type="body"/>
          </p:nvPr>
        </p:nvSpPr>
        <p:spPr>
          <a:xfrm>
            <a:off x="6213275" y="1016725"/>
            <a:ext cx="29403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5" name="Google Shape;215;p37"/>
          <p:cNvSpPr txBox="1"/>
          <p:nvPr>
            <p:ph idx="3" type="body"/>
          </p:nvPr>
        </p:nvSpPr>
        <p:spPr>
          <a:xfrm>
            <a:off x="1646400" y="2942775"/>
            <a:ext cx="29304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6" name="Google Shape;216;p37"/>
          <p:cNvSpPr txBox="1"/>
          <p:nvPr>
            <p:ph idx="4" type="body"/>
          </p:nvPr>
        </p:nvSpPr>
        <p:spPr>
          <a:xfrm>
            <a:off x="6213275" y="2942775"/>
            <a:ext cx="29403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7" name="Google Shape;217;p37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7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37"/>
          <p:cNvSpPr txBox="1"/>
          <p:nvPr>
            <p:ph idx="5" type="body"/>
          </p:nvPr>
        </p:nvSpPr>
        <p:spPr>
          <a:xfrm>
            <a:off x="600" y="1017700"/>
            <a:ext cx="1645800" cy="1912800"/>
          </a:xfrm>
          <a:prstGeom prst="rect">
            <a:avLst/>
          </a:prstGeom>
          <a:solidFill>
            <a:srgbClr val="269A87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0" name="Google Shape;220;p37"/>
          <p:cNvSpPr txBox="1"/>
          <p:nvPr>
            <p:ph idx="6" type="body"/>
          </p:nvPr>
        </p:nvSpPr>
        <p:spPr>
          <a:xfrm>
            <a:off x="600" y="2949300"/>
            <a:ext cx="1645800" cy="1913700"/>
          </a:xfrm>
          <a:prstGeom prst="rect">
            <a:avLst/>
          </a:prstGeom>
          <a:solidFill>
            <a:srgbClr val="269A87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1" name="Google Shape;221;p37"/>
          <p:cNvSpPr txBox="1"/>
          <p:nvPr>
            <p:ph idx="7" type="body"/>
          </p:nvPr>
        </p:nvSpPr>
        <p:spPr>
          <a:xfrm>
            <a:off x="4567475" y="2949300"/>
            <a:ext cx="1645800" cy="1913700"/>
          </a:xfrm>
          <a:prstGeom prst="rect">
            <a:avLst/>
          </a:prstGeom>
          <a:solidFill>
            <a:srgbClr val="269A87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2" name="Google Shape;222;p37"/>
          <p:cNvSpPr txBox="1"/>
          <p:nvPr>
            <p:ph idx="8" type="body"/>
          </p:nvPr>
        </p:nvSpPr>
        <p:spPr>
          <a:xfrm>
            <a:off x="4567475" y="1017700"/>
            <a:ext cx="1645800" cy="1912800"/>
          </a:xfrm>
          <a:prstGeom prst="rect">
            <a:avLst/>
          </a:prstGeom>
          <a:solidFill>
            <a:srgbClr val="269A87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23) 2x3 Grid">
  <p:cSld name="CUSTOM_7_2_1_1_1_1_1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/>
          <p:nvPr>
            <p:ph idx="1" type="body"/>
          </p:nvPr>
        </p:nvSpPr>
        <p:spPr>
          <a:xfrm>
            <a:off x="0" y="1016725"/>
            <a:ext cx="45768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5" name="Google Shape;225;p38"/>
          <p:cNvSpPr txBox="1"/>
          <p:nvPr>
            <p:ph idx="2" type="body"/>
          </p:nvPr>
        </p:nvSpPr>
        <p:spPr>
          <a:xfrm>
            <a:off x="0" y="2299168"/>
            <a:ext cx="45768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6" name="Google Shape;226;p38"/>
          <p:cNvSpPr txBox="1"/>
          <p:nvPr>
            <p:ph idx="3" type="body"/>
          </p:nvPr>
        </p:nvSpPr>
        <p:spPr>
          <a:xfrm>
            <a:off x="4576725" y="1016725"/>
            <a:ext cx="45768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7" name="Google Shape;227;p38"/>
          <p:cNvSpPr txBox="1"/>
          <p:nvPr>
            <p:ph idx="4" type="body"/>
          </p:nvPr>
        </p:nvSpPr>
        <p:spPr>
          <a:xfrm>
            <a:off x="4576731" y="2299168"/>
            <a:ext cx="45768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8" name="Google Shape;228;p38"/>
          <p:cNvSpPr txBox="1"/>
          <p:nvPr>
            <p:ph idx="5" type="body"/>
          </p:nvPr>
        </p:nvSpPr>
        <p:spPr>
          <a:xfrm>
            <a:off x="2363" y="3581697"/>
            <a:ext cx="45768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9" name="Google Shape;229;p38"/>
          <p:cNvSpPr txBox="1"/>
          <p:nvPr>
            <p:ph idx="6" type="body"/>
          </p:nvPr>
        </p:nvSpPr>
        <p:spPr>
          <a:xfrm>
            <a:off x="4579094" y="3581697"/>
            <a:ext cx="45768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0" name="Google Shape;230;p38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8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24) 2x3 Grid (+ Headers)">
  <p:cSld name="CUSTOM_7_2_1_1_1_1_1_2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/>
          <p:nvPr>
            <p:ph idx="1" type="body"/>
          </p:nvPr>
        </p:nvSpPr>
        <p:spPr>
          <a:xfrm>
            <a:off x="1646401" y="1016725"/>
            <a:ext cx="29313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4" name="Google Shape;234;p39"/>
          <p:cNvSpPr txBox="1"/>
          <p:nvPr>
            <p:ph idx="2" type="body"/>
          </p:nvPr>
        </p:nvSpPr>
        <p:spPr>
          <a:xfrm>
            <a:off x="1646401" y="2299169"/>
            <a:ext cx="29313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5" name="Google Shape;235;p39"/>
          <p:cNvSpPr txBox="1"/>
          <p:nvPr>
            <p:ph idx="3" type="body"/>
          </p:nvPr>
        </p:nvSpPr>
        <p:spPr>
          <a:xfrm>
            <a:off x="6213273" y="1016725"/>
            <a:ext cx="29409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6" name="Google Shape;236;p39"/>
          <p:cNvSpPr txBox="1"/>
          <p:nvPr>
            <p:ph idx="4" type="body"/>
          </p:nvPr>
        </p:nvSpPr>
        <p:spPr>
          <a:xfrm>
            <a:off x="6213278" y="2299169"/>
            <a:ext cx="29409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7" name="Google Shape;237;p39"/>
          <p:cNvSpPr txBox="1"/>
          <p:nvPr>
            <p:ph idx="5" type="body"/>
          </p:nvPr>
        </p:nvSpPr>
        <p:spPr>
          <a:xfrm>
            <a:off x="1647914" y="3581700"/>
            <a:ext cx="29313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8" name="Google Shape;238;p39"/>
          <p:cNvSpPr txBox="1"/>
          <p:nvPr>
            <p:ph idx="6" type="body"/>
          </p:nvPr>
        </p:nvSpPr>
        <p:spPr>
          <a:xfrm>
            <a:off x="6214796" y="3581700"/>
            <a:ext cx="29409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9" name="Google Shape;239;p39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9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9"/>
          <p:cNvSpPr txBox="1"/>
          <p:nvPr>
            <p:ph idx="7" type="body"/>
          </p:nvPr>
        </p:nvSpPr>
        <p:spPr>
          <a:xfrm>
            <a:off x="600" y="1017700"/>
            <a:ext cx="1645800" cy="12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2" name="Google Shape;242;p39"/>
          <p:cNvSpPr txBox="1"/>
          <p:nvPr>
            <p:ph idx="8" type="body"/>
          </p:nvPr>
        </p:nvSpPr>
        <p:spPr>
          <a:xfrm>
            <a:off x="600" y="2305825"/>
            <a:ext cx="1645800" cy="126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3" name="Google Shape;243;p39"/>
          <p:cNvSpPr txBox="1"/>
          <p:nvPr>
            <p:ph idx="9" type="body"/>
          </p:nvPr>
        </p:nvSpPr>
        <p:spPr>
          <a:xfrm>
            <a:off x="600" y="3588325"/>
            <a:ext cx="1645800" cy="1274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4" name="Google Shape;244;p39"/>
          <p:cNvSpPr txBox="1"/>
          <p:nvPr>
            <p:ph idx="13" type="body"/>
          </p:nvPr>
        </p:nvSpPr>
        <p:spPr>
          <a:xfrm>
            <a:off x="4567475" y="1017700"/>
            <a:ext cx="1645800" cy="12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5" name="Google Shape;245;p39"/>
          <p:cNvSpPr txBox="1"/>
          <p:nvPr>
            <p:ph idx="14" type="body"/>
          </p:nvPr>
        </p:nvSpPr>
        <p:spPr>
          <a:xfrm>
            <a:off x="4567475" y="2305825"/>
            <a:ext cx="1645800" cy="126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6" name="Google Shape;246;p39"/>
          <p:cNvSpPr txBox="1"/>
          <p:nvPr>
            <p:ph idx="15" type="body"/>
          </p:nvPr>
        </p:nvSpPr>
        <p:spPr>
          <a:xfrm>
            <a:off x="4567475" y="3588325"/>
            <a:ext cx="1645800" cy="1274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25) 2x4 Grid">
  <p:cSld name="CUSTOM_7_2_1_1_1_1_1_1_1_1_2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>
            <p:ph idx="1" type="body"/>
          </p:nvPr>
        </p:nvSpPr>
        <p:spPr>
          <a:xfrm>
            <a:off x="4578904" y="1016725"/>
            <a:ext cx="45720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9" name="Google Shape;249;p40"/>
          <p:cNvSpPr txBox="1"/>
          <p:nvPr>
            <p:ph idx="2" type="body"/>
          </p:nvPr>
        </p:nvSpPr>
        <p:spPr>
          <a:xfrm>
            <a:off x="4578904" y="1981487"/>
            <a:ext cx="45720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0" name="Google Shape;250;p40"/>
          <p:cNvSpPr txBox="1"/>
          <p:nvPr>
            <p:ph idx="3" type="body"/>
          </p:nvPr>
        </p:nvSpPr>
        <p:spPr>
          <a:xfrm>
            <a:off x="4581264" y="2946313"/>
            <a:ext cx="45720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1" name="Google Shape;251;p40"/>
          <p:cNvSpPr txBox="1"/>
          <p:nvPr>
            <p:ph idx="4" type="body"/>
          </p:nvPr>
        </p:nvSpPr>
        <p:spPr>
          <a:xfrm>
            <a:off x="4581264" y="3904775"/>
            <a:ext cx="45720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2" name="Google Shape;252;p40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0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40"/>
          <p:cNvSpPr txBox="1"/>
          <p:nvPr>
            <p:ph idx="5" type="body"/>
          </p:nvPr>
        </p:nvSpPr>
        <p:spPr>
          <a:xfrm>
            <a:off x="61" y="1981487"/>
            <a:ext cx="45744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5" name="Google Shape;255;p40"/>
          <p:cNvSpPr txBox="1"/>
          <p:nvPr>
            <p:ph idx="6" type="body"/>
          </p:nvPr>
        </p:nvSpPr>
        <p:spPr>
          <a:xfrm>
            <a:off x="2422" y="2946313"/>
            <a:ext cx="45744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6" name="Google Shape;256;p40"/>
          <p:cNvSpPr txBox="1"/>
          <p:nvPr>
            <p:ph idx="7" type="body"/>
          </p:nvPr>
        </p:nvSpPr>
        <p:spPr>
          <a:xfrm>
            <a:off x="2422" y="3904775"/>
            <a:ext cx="45744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7" name="Google Shape;257;p40"/>
          <p:cNvSpPr txBox="1"/>
          <p:nvPr>
            <p:ph idx="8" type="body"/>
          </p:nvPr>
        </p:nvSpPr>
        <p:spPr>
          <a:xfrm>
            <a:off x="54" y="1016725"/>
            <a:ext cx="45744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26) 2x4 Grid (+ Headers)">
  <p:cSld name="CUSTOM_7_2_1_1_1_1_1_1_1_1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/>
          <p:nvPr>
            <p:ph idx="1" type="body"/>
          </p:nvPr>
        </p:nvSpPr>
        <p:spPr>
          <a:xfrm>
            <a:off x="6213276" y="1016725"/>
            <a:ext cx="29385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0" name="Google Shape;260;p41"/>
          <p:cNvSpPr txBox="1"/>
          <p:nvPr>
            <p:ph idx="2" type="body"/>
          </p:nvPr>
        </p:nvSpPr>
        <p:spPr>
          <a:xfrm>
            <a:off x="6213276" y="1981487"/>
            <a:ext cx="29385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1" name="Google Shape;261;p41"/>
          <p:cNvSpPr txBox="1"/>
          <p:nvPr>
            <p:ph idx="3" type="body"/>
          </p:nvPr>
        </p:nvSpPr>
        <p:spPr>
          <a:xfrm>
            <a:off x="6214793" y="2946313"/>
            <a:ext cx="29385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2" name="Google Shape;262;p41"/>
          <p:cNvSpPr txBox="1"/>
          <p:nvPr>
            <p:ph idx="4" type="body"/>
          </p:nvPr>
        </p:nvSpPr>
        <p:spPr>
          <a:xfrm>
            <a:off x="6214793" y="3904775"/>
            <a:ext cx="29385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3" name="Google Shape;263;p41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1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41"/>
          <p:cNvSpPr txBox="1"/>
          <p:nvPr>
            <p:ph idx="5" type="body"/>
          </p:nvPr>
        </p:nvSpPr>
        <p:spPr>
          <a:xfrm>
            <a:off x="1646407" y="1981487"/>
            <a:ext cx="29289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6" name="Google Shape;266;p41"/>
          <p:cNvSpPr txBox="1"/>
          <p:nvPr>
            <p:ph idx="6" type="body"/>
          </p:nvPr>
        </p:nvSpPr>
        <p:spPr>
          <a:xfrm>
            <a:off x="1647918" y="2946313"/>
            <a:ext cx="29289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7" name="Google Shape;267;p41"/>
          <p:cNvSpPr txBox="1"/>
          <p:nvPr>
            <p:ph idx="7" type="body"/>
          </p:nvPr>
        </p:nvSpPr>
        <p:spPr>
          <a:xfrm>
            <a:off x="1647918" y="3904775"/>
            <a:ext cx="29289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8" name="Google Shape;268;p41"/>
          <p:cNvSpPr txBox="1"/>
          <p:nvPr>
            <p:ph idx="8" type="body"/>
          </p:nvPr>
        </p:nvSpPr>
        <p:spPr>
          <a:xfrm>
            <a:off x="1646402" y="1016725"/>
            <a:ext cx="29289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&gt;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→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●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DM Sans"/>
              <a:buChar char="○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000"/>
              <a:buFont typeface="DM Sans"/>
              <a:buChar char="■"/>
              <a:defRPr sz="10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9" name="Google Shape;269;p41"/>
          <p:cNvSpPr txBox="1"/>
          <p:nvPr>
            <p:ph idx="9" type="body"/>
          </p:nvPr>
        </p:nvSpPr>
        <p:spPr>
          <a:xfrm>
            <a:off x="4567475" y="1017700"/>
            <a:ext cx="1645800" cy="95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&gt;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0" name="Google Shape;270;p41"/>
          <p:cNvSpPr txBox="1"/>
          <p:nvPr>
            <p:ph idx="13" type="body"/>
          </p:nvPr>
        </p:nvSpPr>
        <p:spPr>
          <a:xfrm>
            <a:off x="4567475" y="1989600"/>
            <a:ext cx="1645800" cy="94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&gt;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1" name="Google Shape;271;p41"/>
          <p:cNvSpPr txBox="1"/>
          <p:nvPr>
            <p:ph idx="14" type="body"/>
          </p:nvPr>
        </p:nvSpPr>
        <p:spPr>
          <a:xfrm>
            <a:off x="4567475" y="2953950"/>
            <a:ext cx="1645800" cy="9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&gt;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2" name="Google Shape;272;p41"/>
          <p:cNvSpPr txBox="1"/>
          <p:nvPr>
            <p:ph idx="15" type="body"/>
          </p:nvPr>
        </p:nvSpPr>
        <p:spPr>
          <a:xfrm>
            <a:off x="4567475" y="3912850"/>
            <a:ext cx="1645800" cy="95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&gt;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3" name="Google Shape;273;p41"/>
          <p:cNvSpPr txBox="1"/>
          <p:nvPr>
            <p:ph idx="16" type="body"/>
          </p:nvPr>
        </p:nvSpPr>
        <p:spPr>
          <a:xfrm>
            <a:off x="600" y="1017700"/>
            <a:ext cx="1645800" cy="95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&gt;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4" name="Google Shape;274;p41"/>
          <p:cNvSpPr txBox="1"/>
          <p:nvPr>
            <p:ph idx="17" type="body"/>
          </p:nvPr>
        </p:nvSpPr>
        <p:spPr>
          <a:xfrm>
            <a:off x="600" y="1989600"/>
            <a:ext cx="1645800" cy="94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&gt;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5" name="Google Shape;275;p41"/>
          <p:cNvSpPr txBox="1"/>
          <p:nvPr>
            <p:ph idx="18" type="body"/>
          </p:nvPr>
        </p:nvSpPr>
        <p:spPr>
          <a:xfrm>
            <a:off x="600" y="2953950"/>
            <a:ext cx="1645800" cy="9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&gt;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6" name="Google Shape;276;p41"/>
          <p:cNvSpPr txBox="1"/>
          <p:nvPr>
            <p:ph idx="19" type="body"/>
          </p:nvPr>
        </p:nvSpPr>
        <p:spPr>
          <a:xfrm>
            <a:off x="600" y="3912850"/>
            <a:ext cx="1645800" cy="95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&gt;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→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●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DM Sans"/>
              <a:buChar char="○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DM Sans"/>
              <a:buChar char="■"/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1.27) Agenda">
  <p:cSld name="CUSTOM_7_1_1_1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/>
          <p:nvPr>
            <p:ph type="title"/>
          </p:nvPr>
        </p:nvSpPr>
        <p:spPr>
          <a:xfrm>
            <a:off x="-9550" y="0"/>
            <a:ext cx="4586400" cy="1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9pPr>
          </a:lstStyle>
          <a:p/>
        </p:txBody>
      </p:sp>
      <p:sp>
        <p:nvSpPr>
          <p:cNvPr id="279" name="Google Shape;279;p42"/>
          <p:cNvSpPr txBox="1"/>
          <p:nvPr>
            <p:ph idx="1" type="body"/>
          </p:nvPr>
        </p:nvSpPr>
        <p:spPr>
          <a:xfrm>
            <a:off x="4576725" y="0"/>
            <a:ext cx="4576800" cy="48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DM Sans"/>
              <a:buChar char="→"/>
              <a:defRPr sz="18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DM Sans"/>
              <a:buChar char="&gt;"/>
              <a:defRPr sz="18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429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DM Sans"/>
              <a:buChar char="→"/>
              <a:defRPr sz="18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429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DM Sans"/>
              <a:buChar char="●"/>
              <a:defRPr sz="18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429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DM Sans"/>
              <a:buChar char="○"/>
              <a:defRPr sz="18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429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DM Sans"/>
              <a:buChar char="■"/>
              <a:defRPr sz="18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429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DM Sans"/>
              <a:buChar char="●"/>
              <a:defRPr sz="18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429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DM Sans"/>
              <a:buChar char="○"/>
              <a:defRPr sz="18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429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800"/>
              <a:buFont typeface="DM Sans"/>
              <a:buChar char="■"/>
              <a:defRPr sz="18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2.1) 1/2 Split">
  <p:cSld name="CUSTOM_7_2_1_1_1_2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3"/>
          <p:cNvSpPr txBox="1"/>
          <p:nvPr>
            <p:ph idx="1" type="body"/>
          </p:nvPr>
        </p:nvSpPr>
        <p:spPr>
          <a:xfrm>
            <a:off x="0" y="1016725"/>
            <a:ext cx="4576800" cy="384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2" name="Google Shape;282;p43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3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2.2) 1/3 Split">
  <p:cSld name="CUSTOM_7_2_1_2_1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/>
          <p:nvPr>
            <p:ph idx="1" type="body"/>
          </p:nvPr>
        </p:nvSpPr>
        <p:spPr>
          <a:xfrm>
            <a:off x="0" y="1016725"/>
            <a:ext cx="3051300" cy="384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6" name="Google Shape;286;p44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4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2.3) 1/4 Split">
  <p:cSld name="CUSTOM_7_2_3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5"/>
          <p:cNvSpPr txBox="1"/>
          <p:nvPr>
            <p:ph idx="1" type="body"/>
          </p:nvPr>
        </p:nvSpPr>
        <p:spPr>
          <a:xfrm>
            <a:off x="0" y="1016725"/>
            <a:ext cx="2286000" cy="384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0" name="Google Shape;290;p45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5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2.4) 1/5 Split">
  <p:cSld name="CUSTOM_7_2_3_1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6"/>
          <p:cNvSpPr txBox="1"/>
          <p:nvPr>
            <p:ph idx="1" type="body"/>
          </p:nvPr>
        </p:nvSpPr>
        <p:spPr>
          <a:xfrm>
            <a:off x="0" y="1016725"/>
            <a:ext cx="1828800" cy="384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4" name="Google Shape;294;p46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6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3.1) 1/2 Split + 2 Rows">
  <p:cSld name="CUSTOM_7_2_1_1_1_3_1_1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7"/>
          <p:cNvSpPr/>
          <p:nvPr/>
        </p:nvSpPr>
        <p:spPr>
          <a:xfrm>
            <a:off x="-4800" y="-4475"/>
            <a:ext cx="4586400" cy="486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7"/>
          <p:cNvSpPr txBox="1"/>
          <p:nvPr>
            <p:ph idx="1" type="body"/>
          </p:nvPr>
        </p:nvSpPr>
        <p:spPr>
          <a:xfrm>
            <a:off x="4581600" y="-100"/>
            <a:ext cx="4562400" cy="2421600"/>
          </a:xfrm>
          <a:prstGeom prst="rect">
            <a:avLst/>
          </a:prstGeom>
          <a:solidFill>
            <a:srgbClr val="269A87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9" name="Google Shape;299;p47"/>
          <p:cNvSpPr txBox="1"/>
          <p:nvPr>
            <p:ph idx="2" type="body"/>
          </p:nvPr>
        </p:nvSpPr>
        <p:spPr>
          <a:xfrm>
            <a:off x="4581600" y="2441375"/>
            <a:ext cx="4562400" cy="242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0" name="Google Shape;300;p47"/>
          <p:cNvSpPr txBox="1"/>
          <p:nvPr>
            <p:ph idx="3" type="body"/>
          </p:nvPr>
        </p:nvSpPr>
        <p:spPr>
          <a:xfrm>
            <a:off x="0" y="1016725"/>
            <a:ext cx="4576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1" name="Google Shape;301;p47"/>
          <p:cNvSpPr txBox="1"/>
          <p:nvPr>
            <p:ph type="title"/>
          </p:nvPr>
        </p:nvSpPr>
        <p:spPr>
          <a:xfrm>
            <a:off x="50" y="-4475"/>
            <a:ext cx="45768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3.2) 1/2 Split + 3 Rows">
  <p:cSld name="CUSTOM_7_2_1_1_1_3_1_1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8"/>
          <p:cNvSpPr/>
          <p:nvPr/>
        </p:nvSpPr>
        <p:spPr>
          <a:xfrm>
            <a:off x="-4800" y="-4475"/>
            <a:ext cx="4586400" cy="486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8"/>
          <p:cNvSpPr txBox="1"/>
          <p:nvPr>
            <p:ph idx="1" type="body"/>
          </p:nvPr>
        </p:nvSpPr>
        <p:spPr>
          <a:xfrm>
            <a:off x="4581600" y="-100"/>
            <a:ext cx="4562400" cy="1611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5" name="Google Shape;305;p48"/>
          <p:cNvSpPr txBox="1"/>
          <p:nvPr>
            <p:ph idx="2" type="body"/>
          </p:nvPr>
        </p:nvSpPr>
        <p:spPr>
          <a:xfrm>
            <a:off x="4581600" y="1631150"/>
            <a:ext cx="4562400" cy="1601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6" name="Google Shape;306;p48"/>
          <p:cNvSpPr txBox="1"/>
          <p:nvPr>
            <p:ph idx="3" type="body"/>
          </p:nvPr>
        </p:nvSpPr>
        <p:spPr>
          <a:xfrm>
            <a:off x="4581600" y="3251600"/>
            <a:ext cx="4562400" cy="161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&gt;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→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■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●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Char char="○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200"/>
              <a:buFont typeface="DM Sans"/>
              <a:buChar char="■"/>
              <a:def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7" name="Google Shape;307;p48"/>
          <p:cNvSpPr txBox="1"/>
          <p:nvPr>
            <p:ph idx="4" type="body"/>
          </p:nvPr>
        </p:nvSpPr>
        <p:spPr>
          <a:xfrm>
            <a:off x="0" y="1016725"/>
            <a:ext cx="4576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8" name="Google Shape;308;p48"/>
          <p:cNvSpPr txBox="1"/>
          <p:nvPr>
            <p:ph type="title"/>
          </p:nvPr>
        </p:nvSpPr>
        <p:spPr>
          <a:xfrm>
            <a:off x="50" y="-4475"/>
            <a:ext cx="45768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3.3) 1/2 Split + 4 Rows">
  <p:cSld name="CUSTOM_7_2_1_1_1_3_1_1_1_1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/>
          <p:nvPr/>
        </p:nvSpPr>
        <p:spPr>
          <a:xfrm>
            <a:off x="-4800" y="-4475"/>
            <a:ext cx="4586400" cy="486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9"/>
          <p:cNvSpPr txBox="1"/>
          <p:nvPr>
            <p:ph idx="1" type="body"/>
          </p:nvPr>
        </p:nvSpPr>
        <p:spPr>
          <a:xfrm>
            <a:off x="4581600" y="-100"/>
            <a:ext cx="4562400" cy="1206300"/>
          </a:xfrm>
          <a:prstGeom prst="rect">
            <a:avLst/>
          </a:prstGeom>
          <a:solidFill>
            <a:srgbClr val="F3B06D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2" name="Google Shape;312;p49"/>
          <p:cNvSpPr txBox="1"/>
          <p:nvPr>
            <p:ph idx="2" type="body"/>
          </p:nvPr>
        </p:nvSpPr>
        <p:spPr>
          <a:xfrm>
            <a:off x="4581600" y="1225425"/>
            <a:ext cx="4562400" cy="1196700"/>
          </a:xfrm>
          <a:prstGeom prst="rect">
            <a:avLst/>
          </a:prstGeom>
          <a:solidFill>
            <a:srgbClr val="F26478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3" name="Google Shape;313;p49"/>
          <p:cNvSpPr txBox="1"/>
          <p:nvPr>
            <p:ph idx="3" type="body"/>
          </p:nvPr>
        </p:nvSpPr>
        <p:spPr>
          <a:xfrm>
            <a:off x="4581600" y="2441025"/>
            <a:ext cx="4562400" cy="119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4" name="Google Shape;314;p49"/>
          <p:cNvSpPr txBox="1"/>
          <p:nvPr>
            <p:ph idx="4" type="body"/>
          </p:nvPr>
        </p:nvSpPr>
        <p:spPr>
          <a:xfrm>
            <a:off x="4581600" y="3656800"/>
            <a:ext cx="4562400" cy="1206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5" name="Google Shape;315;p49"/>
          <p:cNvSpPr txBox="1"/>
          <p:nvPr>
            <p:ph idx="5" type="body"/>
          </p:nvPr>
        </p:nvSpPr>
        <p:spPr>
          <a:xfrm>
            <a:off x="0" y="1016725"/>
            <a:ext cx="4576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6" name="Google Shape;316;p49"/>
          <p:cNvSpPr txBox="1"/>
          <p:nvPr>
            <p:ph type="title"/>
          </p:nvPr>
        </p:nvSpPr>
        <p:spPr>
          <a:xfrm>
            <a:off x="50" y="-4475"/>
            <a:ext cx="45768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3.4) 1/2 Split + 2x2 Grid">
  <p:cSld name="CUSTOM_7_2_1_1_1_3_1_2_3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0"/>
          <p:cNvSpPr/>
          <p:nvPr/>
        </p:nvSpPr>
        <p:spPr>
          <a:xfrm>
            <a:off x="-4800" y="-4475"/>
            <a:ext cx="4586400" cy="486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50"/>
          <p:cNvSpPr txBox="1"/>
          <p:nvPr>
            <p:ph idx="1" type="body"/>
          </p:nvPr>
        </p:nvSpPr>
        <p:spPr>
          <a:xfrm>
            <a:off x="4581600" y="-100"/>
            <a:ext cx="2274000" cy="2422200"/>
          </a:xfrm>
          <a:prstGeom prst="rect">
            <a:avLst/>
          </a:prstGeom>
          <a:solidFill>
            <a:srgbClr val="F6D16B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0" name="Google Shape;320;p50"/>
          <p:cNvSpPr txBox="1"/>
          <p:nvPr>
            <p:ph idx="2" type="body"/>
          </p:nvPr>
        </p:nvSpPr>
        <p:spPr>
          <a:xfrm>
            <a:off x="4581600" y="2440775"/>
            <a:ext cx="2274000" cy="2422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1" name="Google Shape;321;p50"/>
          <p:cNvSpPr txBox="1"/>
          <p:nvPr>
            <p:ph idx="3" type="body"/>
          </p:nvPr>
        </p:nvSpPr>
        <p:spPr>
          <a:xfrm>
            <a:off x="6874800" y="-100"/>
            <a:ext cx="2274000" cy="2422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2" name="Google Shape;322;p50"/>
          <p:cNvSpPr txBox="1"/>
          <p:nvPr>
            <p:ph idx="4" type="body"/>
          </p:nvPr>
        </p:nvSpPr>
        <p:spPr>
          <a:xfrm>
            <a:off x="6874800" y="2440775"/>
            <a:ext cx="2274000" cy="242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&gt;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→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●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DM Sans"/>
              <a:buChar char="○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DM Sans"/>
              <a:buChar char="■"/>
              <a:defRPr sz="12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3" name="Google Shape;323;p50"/>
          <p:cNvSpPr txBox="1"/>
          <p:nvPr>
            <p:ph idx="5" type="body"/>
          </p:nvPr>
        </p:nvSpPr>
        <p:spPr>
          <a:xfrm>
            <a:off x="0" y="1016725"/>
            <a:ext cx="4576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4" name="Google Shape;324;p50"/>
          <p:cNvSpPr txBox="1"/>
          <p:nvPr>
            <p:ph type="title"/>
          </p:nvPr>
        </p:nvSpPr>
        <p:spPr>
          <a:xfrm>
            <a:off x="50" y="-4475"/>
            <a:ext cx="45768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3.5) 1/2 Split + Blank">
  <p:cSld name="CUSTOM_7_2_1_1_1_3_1_2_2_1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"/>
          <p:cNvSpPr txBox="1"/>
          <p:nvPr>
            <p:ph idx="1" type="body"/>
          </p:nvPr>
        </p:nvSpPr>
        <p:spPr>
          <a:xfrm>
            <a:off x="0" y="1016725"/>
            <a:ext cx="4576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7" name="Google Shape;327;p51"/>
          <p:cNvSpPr/>
          <p:nvPr/>
        </p:nvSpPr>
        <p:spPr>
          <a:xfrm>
            <a:off x="4581600" y="-4475"/>
            <a:ext cx="4562400" cy="486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1"/>
          <p:cNvSpPr txBox="1"/>
          <p:nvPr>
            <p:ph type="title"/>
          </p:nvPr>
        </p:nvSpPr>
        <p:spPr>
          <a:xfrm>
            <a:off x="50" y="-4475"/>
            <a:ext cx="45768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3.5) 1/2 Split + Blank (Black)">
  <p:cSld name="CUSTOM_7_2_1_1_1_3_1_2_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2"/>
          <p:cNvSpPr/>
          <p:nvPr/>
        </p:nvSpPr>
        <p:spPr>
          <a:xfrm>
            <a:off x="0" y="-4475"/>
            <a:ext cx="4581600" cy="4867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2"/>
          <p:cNvSpPr txBox="1"/>
          <p:nvPr>
            <p:ph idx="1" type="body"/>
          </p:nvPr>
        </p:nvSpPr>
        <p:spPr>
          <a:xfrm>
            <a:off x="0" y="1016725"/>
            <a:ext cx="4576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&gt;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2" name="Google Shape;332;p52"/>
          <p:cNvSpPr txBox="1"/>
          <p:nvPr>
            <p:ph type="title"/>
          </p:nvPr>
        </p:nvSpPr>
        <p:spPr>
          <a:xfrm>
            <a:off x="50" y="-4475"/>
            <a:ext cx="45768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3.6) 1/2 Split + Pattern/Photo 1">
  <p:cSld name="CUSTOM_7_2_1_1_1_3_1_2_2_2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/>
          <p:nvPr/>
        </p:nvSpPr>
        <p:spPr>
          <a:xfrm>
            <a:off x="0" y="-4475"/>
            <a:ext cx="4581600" cy="4867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3"/>
          <p:cNvSpPr txBox="1"/>
          <p:nvPr>
            <p:ph idx="1" type="body"/>
          </p:nvPr>
        </p:nvSpPr>
        <p:spPr>
          <a:xfrm>
            <a:off x="0" y="1016725"/>
            <a:ext cx="4576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&gt;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6" name="Google Shape;336;p53"/>
          <p:cNvSpPr txBox="1"/>
          <p:nvPr>
            <p:ph type="title"/>
          </p:nvPr>
        </p:nvSpPr>
        <p:spPr>
          <a:xfrm>
            <a:off x="50" y="-4475"/>
            <a:ext cx="45768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37" name="Google Shape;337;p53"/>
          <p:cNvPicPr preferRelativeResize="0"/>
          <p:nvPr/>
        </p:nvPicPr>
        <p:blipFill rotWithShape="1">
          <a:blip r:embed="rId2">
            <a:alphaModFix/>
          </a:blip>
          <a:srcRect b="0" l="29428" r="27754" t="21340"/>
          <a:stretch/>
        </p:blipFill>
        <p:spPr>
          <a:xfrm>
            <a:off x="4576850" y="0"/>
            <a:ext cx="4566927" cy="486302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3"/>
          <p:cNvSpPr/>
          <p:nvPr>
            <p:ph idx="2" type="pic"/>
          </p:nvPr>
        </p:nvSpPr>
        <p:spPr>
          <a:xfrm>
            <a:off x="5028975" y="457200"/>
            <a:ext cx="4114800" cy="3948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3.7) 1/2 Split + Pattern/Photo 2">
  <p:cSld name="CUSTOM_7_2_1_1_1_3_1_2_2_2_1_1_2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4"/>
          <p:cNvSpPr/>
          <p:nvPr/>
        </p:nvSpPr>
        <p:spPr>
          <a:xfrm>
            <a:off x="0" y="-4475"/>
            <a:ext cx="4581600" cy="4867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54"/>
          <p:cNvSpPr txBox="1"/>
          <p:nvPr>
            <p:ph idx="1" type="body"/>
          </p:nvPr>
        </p:nvSpPr>
        <p:spPr>
          <a:xfrm>
            <a:off x="0" y="1016725"/>
            <a:ext cx="4576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&gt;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2" name="Google Shape;342;p54"/>
          <p:cNvSpPr txBox="1"/>
          <p:nvPr>
            <p:ph type="title"/>
          </p:nvPr>
        </p:nvSpPr>
        <p:spPr>
          <a:xfrm>
            <a:off x="50" y="-4475"/>
            <a:ext cx="45768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43" name="Google Shape;343;p54"/>
          <p:cNvPicPr preferRelativeResize="0"/>
          <p:nvPr/>
        </p:nvPicPr>
        <p:blipFill rotWithShape="1">
          <a:blip r:embed="rId2">
            <a:alphaModFix/>
          </a:blip>
          <a:srcRect b="1279" l="3856" r="56793" t="26424"/>
          <a:stretch/>
        </p:blipFill>
        <p:spPr>
          <a:xfrm>
            <a:off x="4576850" y="0"/>
            <a:ext cx="4566927" cy="486302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4"/>
          <p:cNvSpPr/>
          <p:nvPr>
            <p:ph idx="2" type="pic"/>
          </p:nvPr>
        </p:nvSpPr>
        <p:spPr>
          <a:xfrm>
            <a:off x="5028975" y="914425"/>
            <a:ext cx="4114800" cy="3948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3.8) 1/2 Split + Pattern/Photo 3">
  <p:cSld name="CUSTOM_7_2_1_1_1_3_1_2_2_2_1_1_1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5"/>
          <p:cNvSpPr/>
          <p:nvPr/>
        </p:nvSpPr>
        <p:spPr>
          <a:xfrm>
            <a:off x="0" y="-4475"/>
            <a:ext cx="4581600" cy="4867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5"/>
          <p:cNvSpPr txBox="1"/>
          <p:nvPr>
            <p:ph idx="1" type="body"/>
          </p:nvPr>
        </p:nvSpPr>
        <p:spPr>
          <a:xfrm>
            <a:off x="0" y="1016725"/>
            <a:ext cx="4576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&gt;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8" name="Google Shape;348;p55"/>
          <p:cNvSpPr txBox="1"/>
          <p:nvPr>
            <p:ph type="title"/>
          </p:nvPr>
        </p:nvSpPr>
        <p:spPr>
          <a:xfrm>
            <a:off x="50" y="-4475"/>
            <a:ext cx="45768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49" name="Google Shape;349;p55"/>
          <p:cNvPicPr preferRelativeResize="0"/>
          <p:nvPr/>
        </p:nvPicPr>
        <p:blipFill rotWithShape="1">
          <a:blip r:embed="rId2">
            <a:alphaModFix/>
          </a:blip>
          <a:srcRect b="2053" l="61499" r="2093" t="31056"/>
          <a:stretch/>
        </p:blipFill>
        <p:spPr>
          <a:xfrm>
            <a:off x="4576850" y="0"/>
            <a:ext cx="4566927" cy="486302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5"/>
          <p:cNvSpPr/>
          <p:nvPr>
            <p:ph idx="2" type="pic"/>
          </p:nvPr>
        </p:nvSpPr>
        <p:spPr>
          <a:xfrm>
            <a:off x="4576800" y="457200"/>
            <a:ext cx="4114800" cy="3948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3.9) 1/2 Split + Pattern/Photo 4">
  <p:cSld name="CUSTOM_7_2_1_1_1_3_1_2_2_2_1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6"/>
          <p:cNvSpPr/>
          <p:nvPr/>
        </p:nvSpPr>
        <p:spPr>
          <a:xfrm>
            <a:off x="0" y="-4475"/>
            <a:ext cx="4581600" cy="4867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56"/>
          <p:cNvSpPr txBox="1"/>
          <p:nvPr>
            <p:ph idx="1" type="body"/>
          </p:nvPr>
        </p:nvSpPr>
        <p:spPr>
          <a:xfrm>
            <a:off x="0" y="1016725"/>
            <a:ext cx="4576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&gt;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4" name="Google Shape;354;p56"/>
          <p:cNvSpPr txBox="1"/>
          <p:nvPr>
            <p:ph type="title"/>
          </p:nvPr>
        </p:nvSpPr>
        <p:spPr>
          <a:xfrm>
            <a:off x="50" y="-4475"/>
            <a:ext cx="45768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5" name="Google Shape;355;p56"/>
          <p:cNvPicPr preferRelativeResize="0"/>
          <p:nvPr/>
        </p:nvPicPr>
        <p:blipFill rotWithShape="1">
          <a:blip r:embed="rId2">
            <a:alphaModFix/>
          </a:blip>
          <a:srcRect b="0" l="3396" r="59314" t="31492"/>
          <a:stretch/>
        </p:blipFill>
        <p:spPr>
          <a:xfrm>
            <a:off x="4576850" y="0"/>
            <a:ext cx="4566927" cy="486302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6"/>
          <p:cNvSpPr/>
          <p:nvPr>
            <p:ph idx="2" type="pic"/>
          </p:nvPr>
        </p:nvSpPr>
        <p:spPr>
          <a:xfrm>
            <a:off x="5028975" y="0"/>
            <a:ext cx="4114800" cy="3948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3.10) 1/2 Split + Photo">
  <p:cSld name="CUSTOM_7_2_1_1_1_3_1_2_2_2_2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7"/>
          <p:cNvSpPr/>
          <p:nvPr/>
        </p:nvSpPr>
        <p:spPr>
          <a:xfrm>
            <a:off x="0" y="-4475"/>
            <a:ext cx="4581600" cy="4867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57"/>
          <p:cNvSpPr txBox="1"/>
          <p:nvPr>
            <p:ph idx="1" type="body"/>
          </p:nvPr>
        </p:nvSpPr>
        <p:spPr>
          <a:xfrm>
            <a:off x="0" y="1016725"/>
            <a:ext cx="4576800" cy="3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28600" spcFirstLastPara="1" rIns="228600" wrap="square" tIns="1828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&gt;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→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0" name="Google Shape;360;p57"/>
          <p:cNvSpPr txBox="1"/>
          <p:nvPr>
            <p:ph type="title"/>
          </p:nvPr>
        </p:nvSpPr>
        <p:spPr>
          <a:xfrm>
            <a:off x="50" y="-4475"/>
            <a:ext cx="45768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57"/>
          <p:cNvSpPr/>
          <p:nvPr>
            <p:ph idx="2" type="pic"/>
          </p:nvPr>
        </p:nvSpPr>
        <p:spPr>
          <a:xfrm>
            <a:off x="4581600" y="0"/>
            <a:ext cx="4562100" cy="4863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3.11) Speakers / New Hires">
  <p:cSld name="CUSTOM_7_2_6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8"/>
          <p:cNvSpPr/>
          <p:nvPr/>
        </p:nvSpPr>
        <p:spPr>
          <a:xfrm>
            <a:off x="0" y="-4475"/>
            <a:ext cx="9148800" cy="10212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8"/>
          <p:cNvSpPr txBox="1"/>
          <p:nvPr>
            <p:ph type="title"/>
          </p:nvPr>
        </p:nvSpPr>
        <p:spPr>
          <a:xfrm>
            <a:off x="50" y="-4475"/>
            <a:ext cx="91440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58"/>
          <p:cNvSpPr/>
          <p:nvPr>
            <p:ph idx="2" type="pic"/>
          </p:nvPr>
        </p:nvSpPr>
        <p:spPr>
          <a:xfrm>
            <a:off x="246775" y="1263475"/>
            <a:ext cx="1335300" cy="1335300"/>
          </a:xfrm>
          <a:prstGeom prst="rect">
            <a:avLst/>
          </a:prstGeom>
          <a:noFill/>
          <a:ln>
            <a:noFill/>
          </a:ln>
        </p:spPr>
      </p:sp>
      <p:sp>
        <p:nvSpPr>
          <p:cNvPr id="366" name="Google Shape;366;p58"/>
          <p:cNvSpPr/>
          <p:nvPr>
            <p:ph idx="3" type="pic"/>
          </p:nvPr>
        </p:nvSpPr>
        <p:spPr>
          <a:xfrm>
            <a:off x="2075550" y="1263475"/>
            <a:ext cx="1335300" cy="1335300"/>
          </a:xfrm>
          <a:prstGeom prst="rect">
            <a:avLst/>
          </a:prstGeom>
          <a:noFill/>
          <a:ln>
            <a:noFill/>
          </a:ln>
        </p:spPr>
      </p:sp>
      <p:sp>
        <p:nvSpPr>
          <p:cNvPr id="367" name="Google Shape;367;p58"/>
          <p:cNvSpPr/>
          <p:nvPr>
            <p:ph idx="4" type="pic"/>
          </p:nvPr>
        </p:nvSpPr>
        <p:spPr>
          <a:xfrm>
            <a:off x="3904363" y="1263475"/>
            <a:ext cx="1335300" cy="13353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58"/>
          <p:cNvSpPr/>
          <p:nvPr>
            <p:ph idx="5" type="pic"/>
          </p:nvPr>
        </p:nvSpPr>
        <p:spPr>
          <a:xfrm>
            <a:off x="5733138" y="1263475"/>
            <a:ext cx="1335300" cy="1335300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58"/>
          <p:cNvSpPr/>
          <p:nvPr>
            <p:ph idx="6" type="pic"/>
          </p:nvPr>
        </p:nvSpPr>
        <p:spPr>
          <a:xfrm>
            <a:off x="7561913" y="1263475"/>
            <a:ext cx="1335300" cy="13353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58"/>
          <p:cNvSpPr txBox="1"/>
          <p:nvPr>
            <p:ph idx="1" type="body"/>
          </p:nvPr>
        </p:nvSpPr>
        <p:spPr>
          <a:xfrm>
            <a:off x="246775" y="2799800"/>
            <a:ext cx="1335300" cy="18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1" name="Google Shape;371;p58"/>
          <p:cNvSpPr txBox="1"/>
          <p:nvPr>
            <p:ph idx="7" type="body"/>
          </p:nvPr>
        </p:nvSpPr>
        <p:spPr>
          <a:xfrm>
            <a:off x="2075550" y="2799800"/>
            <a:ext cx="1335300" cy="18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2" name="Google Shape;372;p58"/>
          <p:cNvSpPr txBox="1"/>
          <p:nvPr>
            <p:ph idx="8" type="body"/>
          </p:nvPr>
        </p:nvSpPr>
        <p:spPr>
          <a:xfrm>
            <a:off x="3904375" y="2799800"/>
            <a:ext cx="1335300" cy="18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3" name="Google Shape;373;p58"/>
          <p:cNvSpPr txBox="1"/>
          <p:nvPr>
            <p:ph idx="9" type="body"/>
          </p:nvPr>
        </p:nvSpPr>
        <p:spPr>
          <a:xfrm>
            <a:off x="5733150" y="2799800"/>
            <a:ext cx="1335300" cy="18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4" name="Google Shape;374;p58"/>
          <p:cNvSpPr txBox="1"/>
          <p:nvPr>
            <p:ph idx="13" type="body"/>
          </p:nvPr>
        </p:nvSpPr>
        <p:spPr>
          <a:xfrm>
            <a:off x="7561925" y="2799800"/>
            <a:ext cx="1335300" cy="18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&gt;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→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●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DM Sans"/>
              <a:buChar char="○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400"/>
              <a:buFont typeface="DM Sans"/>
              <a:buChar char="■"/>
              <a:defRPr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4.1) Features - 3 Icons">
  <p:cSld name="CUSTOM_7_1_2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9"/>
          <p:cNvSpPr txBox="1"/>
          <p:nvPr>
            <p:ph type="title"/>
          </p:nvPr>
        </p:nvSpPr>
        <p:spPr>
          <a:xfrm>
            <a:off x="-4800" y="0"/>
            <a:ext cx="9153600" cy="8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59"/>
          <p:cNvSpPr/>
          <p:nvPr/>
        </p:nvSpPr>
        <p:spPr>
          <a:xfrm>
            <a:off x="667925" y="873423"/>
            <a:ext cx="2288400" cy="2851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91425" spcFirstLastPara="1" rIns="91425" wrap="square" tIns="1554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78" name="Google Shape;378;p59"/>
          <p:cNvPicPr preferRelativeResize="0"/>
          <p:nvPr/>
        </p:nvPicPr>
        <p:blipFill rotWithShape="1">
          <a:blip r:embed="rId2">
            <a:alphaModFix/>
          </a:blip>
          <a:srcRect b="52160" l="29111" r="42844" t="34084"/>
          <a:stretch/>
        </p:blipFill>
        <p:spPr>
          <a:xfrm>
            <a:off x="667925" y="3725073"/>
            <a:ext cx="2288399" cy="65052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9"/>
          <p:cNvSpPr/>
          <p:nvPr/>
        </p:nvSpPr>
        <p:spPr>
          <a:xfrm>
            <a:off x="3427800" y="873423"/>
            <a:ext cx="2288400" cy="2851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91425" spcFirstLastPara="1" rIns="91425" wrap="square" tIns="1554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80" name="Google Shape;380;p59"/>
          <p:cNvPicPr preferRelativeResize="0"/>
          <p:nvPr/>
        </p:nvPicPr>
        <p:blipFill rotWithShape="1">
          <a:blip r:embed="rId2">
            <a:alphaModFix/>
          </a:blip>
          <a:srcRect b="52160" l="3488" r="68467" t="34084"/>
          <a:stretch/>
        </p:blipFill>
        <p:spPr>
          <a:xfrm>
            <a:off x="3427800" y="3725073"/>
            <a:ext cx="2288399" cy="65052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9"/>
          <p:cNvSpPr/>
          <p:nvPr/>
        </p:nvSpPr>
        <p:spPr>
          <a:xfrm>
            <a:off x="6187675" y="873423"/>
            <a:ext cx="2288400" cy="2851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91425" spcFirstLastPara="1" rIns="91425" wrap="square" tIns="1554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82" name="Google Shape;382;p59"/>
          <p:cNvPicPr preferRelativeResize="0"/>
          <p:nvPr/>
        </p:nvPicPr>
        <p:blipFill rotWithShape="1">
          <a:blip r:embed="rId2">
            <a:alphaModFix/>
          </a:blip>
          <a:srcRect b="84703" l="56726" r="15230" t="1541"/>
          <a:stretch/>
        </p:blipFill>
        <p:spPr>
          <a:xfrm>
            <a:off x="6187675" y="3725073"/>
            <a:ext cx="2288399" cy="650526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9"/>
          <p:cNvSpPr txBox="1"/>
          <p:nvPr>
            <p:ph idx="1" type="body"/>
          </p:nvPr>
        </p:nvSpPr>
        <p:spPr>
          <a:xfrm>
            <a:off x="3427800" y="873300"/>
            <a:ext cx="2288400" cy="28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155447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4" name="Google Shape;384;p59"/>
          <p:cNvSpPr txBox="1"/>
          <p:nvPr>
            <p:ph idx="2" type="body"/>
          </p:nvPr>
        </p:nvSpPr>
        <p:spPr>
          <a:xfrm>
            <a:off x="667925" y="873300"/>
            <a:ext cx="2288400" cy="28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155447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5" name="Google Shape;385;p59"/>
          <p:cNvSpPr txBox="1"/>
          <p:nvPr>
            <p:ph idx="3" type="body"/>
          </p:nvPr>
        </p:nvSpPr>
        <p:spPr>
          <a:xfrm>
            <a:off x="6187675" y="873300"/>
            <a:ext cx="2288400" cy="28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155447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4.2) Features - 2 Photos">
  <p:cSld name="CUSTOM_7_1_2_2_1_2_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0"/>
          <p:cNvSpPr/>
          <p:nvPr>
            <p:ph idx="2" type="pic"/>
          </p:nvPr>
        </p:nvSpPr>
        <p:spPr>
          <a:xfrm>
            <a:off x="4588000" y="1016750"/>
            <a:ext cx="4566900" cy="3846300"/>
          </a:xfrm>
          <a:prstGeom prst="rect">
            <a:avLst/>
          </a:prstGeom>
          <a:noFill/>
          <a:ln>
            <a:noFill/>
          </a:ln>
        </p:spPr>
      </p:sp>
      <p:sp>
        <p:nvSpPr>
          <p:cNvPr id="388" name="Google Shape;388;p60"/>
          <p:cNvSpPr/>
          <p:nvPr>
            <p:ph idx="3" type="pic"/>
          </p:nvPr>
        </p:nvSpPr>
        <p:spPr>
          <a:xfrm>
            <a:off x="0" y="1016700"/>
            <a:ext cx="4566900" cy="3846300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p60"/>
          <p:cNvSpPr txBox="1"/>
          <p:nvPr>
            <p:ph type="title"/>
          </p:nvPr>
        </p:nvSpPr>
        <p:spPr>
          <a:xfrm>
            <a:off x="-9550" y="0"/>
            <a:ext cx="9153600" cy="1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90" name="Google Shape;390;p60"/>
          <p:cNvCxnSpPr/>
          <p:nvPr/>
        </p:nvCxnSpPr>
        <p:spPr>
          <a:xfrm>
            <a:off x="4577450" y="1036475"/>
            <a:ext cx="0" cy="38265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1" name="Google Shape;391;p60"/>
          <p:cNvSpPr txBox="1"/>
          <p:nvPr>
            <p:ph idx="1" type="subTitle"/>
          </p:nvPr>
        </p:nvSpPr>
        <p:spPr>
          <a:xfrm>
            <a:off x="-9550" y="1016700"/>
            <a:ext cx="4572000" cy="37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228600" spcFirstLastPara="1" rIns="22860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DM Sans"/>
              <a:buNone/>
              <a:defRPr sz="3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392" name="Google Shape;392;p60"/>
          <p:cNvSpPr txBox="1"/>
          <p:nvPr>
            <p:ph idx="4" type="subTitle"/>
          </p:nvPr>
        </p:nvSpPr>
        <p:spPr>
          <a:xfrm>
            <a:off x="4582900" y="1016700"/>
            <a:ext cx="4572000" cy="37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228600" spcFirstLastPara="1" rIns="22860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DM Sans"/>
              <a:buNone/>
              <a:defRPr sz="3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4.2) Features - 2 Photos + Text">
  <p:cSld name="CUSTOM_7_1_2_2_1_2_3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1"/>
          <p:cNvSpPr/>
          <p:nvPr>
            <p:ph idx="2" type="pic"/>
          </p:nvPr>
        </p:nvSpPr>
        <p:spPr>
          <a:xfrm>
            <a:off x="4588000" y="1016750"/>
            <a:ext cx="4556100" cy="3846300"/>
          </a:xfrm>
          <a:prstGeom prst="rect">
            <a:avLst/>
          </a:prstGeom>
          <a:noFill/>
          <a:ln>
            <a:noFill/>
          </a:ln>
        </p:spPr>
      </p:sp>
      <p:sp>
        <p:nvSpPr>
          <p:cNvPr id="395" name="Google Shape;395;p61"/>
          <p:cNvSpPr/>
          <p:nvPr>
            <p:ph idx="3" type="pic"/>
          </p:nvPr>
        </p:nvSpPr>
        <p:spPr>
          <a:xfrm>
            <a:off x="0" y="1016700"/>
            <a:ext cx="4566900" cy="3846300"/>
          </a:xfrm>
          <a:prstGeom prst="rect">
            <a:avLst/>
          </a:prstGeom>
          <a:noFill/>
          <a:ln>
            <a:noFill/>
          </a:ln>
        </p:spPr>
      </p:sp>
      <p:sp>
        <p:nvSpPr>
          <p:cNvPr id="396" name="Google Shape;396;p61"/>
          <p:cNvSpPr txBox="1"/>
          <p:nvPr>
            <p:ph type="title"/>
          </p:nvPr>
        </p:nvSpPr>
        <p:spPr>
          <a:xfrm>
            <a:off x="-9550" y="0"/>
            <a:ext cx="9153600" cy="1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97" name="Google Shape;397;p61"/>
          <p:cNvCxnSpPr/>
          <p:nvPr/>
        </p:nvCxnSpPr>
        <p:spPr>
          <a:xfrm>
            <a:off x="4577450" y="1036475"/>
            <a:ext cx="0" cy="38265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8" name="Google Shape;398;p61"/>
          <p:cNvSpPr txBox="1"/>
          <p:nvPr>
            <p:ph idx="1" type="subTitle"/>
          </p:nvPr>
        </p:nvSpPr>
        <p:spPr>
          <a:xfrm>
            <a:off x="25" y="1016725"/>
            <a:ext cx="45669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182875" spcFirstLastPara="1" rIns="18287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None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9" name="Google Shape;399;p61"/>
          <p:cNvSpPr txBox="1"/>
          <p:nvPr>
            <p:ph idx="4" type="subTitle"/>
          </p:nvPr>
        </p:nvSpPr>
        <p:spPr>
          <a:xfrm>
            <a:off x="4588000" y="1016725"/>
            <a:ext cx="45561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182875" spcFirstLastPara="1" rIns="18287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None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4.4) Features - 3 Photos">
  <p:cSld name="CUSTOM_7_1_2_2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2"/>
          <p:cNvSpPr/>
          <p:nvPr>
            <p:ph idx="2" type="pic"/>
          </p:nvPr>
        </p:nvSpPr>
        <p:spPr>
          <a:xfrm>
            <a:off x="0" y="1016725"/>
            <a:ext cx="3045000" cy="3839700"/>
          </a:xfrm>
          <a:prstGeom prst="rect">
            <a:avLst/>
          </a:prstGeom>
          <a:noFill/>
          <a:ln>
            <a:noFill/>
          </a:ln>
        </p:spPr>
      </p:sp>
      <p:sp>
        <p:nvSpPr>
          <p:cNvPr id="402" name="Google Shape;402;p62"/>
          <p:cNvSpPr txBox="1"/>
          <p:nvPr>
            <p:ph idx="1" type="body"/>
          </p:nvPr>
        </p:nvSpPr>
        <p:spPr>
          <a:xfrm>
            <a:off x="0" y="1023500"/>
            <a:ext cx="3045000" cy="3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828800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3" name="Google Shape;403;p62"/>
          <p:cNvSpPr/>
          <p:nvPr>
            <p:ph idx="3" type="pic"/>
          </p:nvPr>
        </p:nvSpPr>
        <p:spPr>
          <a:xfrm>
            <a:off x="3049500" y="1016725"/>
            <a:ext cx="3045000" cy="3839700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p62"/>
          <p:cNvSpPr txBox="1"/>
          <p:nvPr>
            <p:ph idx="4" type="body"/>
          </p:nvPr>
        </p:nvSpPr>
        <p:spPr>
          <a:xfrm>
            <a:off x="3049500" y="1023500"/>
            <a:ext cx="3045000" cy="3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828800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5" name="Google Shape;405;p62"/>
          <p:cNvSpPr/>
          <p:nvPr>
            <p:ph idx="5" type="pic"/>
          </p:nvPr>
        </p:nvSpPr>
        <p:spPr>
          <a:xfrm>
            <a:off x="6104300" y="1016725"/>
            <a:ext cx="3039600" cy="3839700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62"/>
          <p:cNvSpPr txBox="1"/>
          <p:nvPr>
            <p:ph idx="6" type="body"/>
          </p:nvPr>
        </p:nvSpPr>
        <p:spPr>
          <a:xfrm>
            <a:off x="6104300" y="1023500"/>
            <a:ext cx="3039600" cy="3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828800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●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○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M Sans"/>
              <a:buChar char="■"/>
              <a:defRPr sz="1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7" name="Google Shape;407;p62"/>
          <p:cNvSpPr txBox="1"/>
          <p:nvPr>
            <p:ph type="title"/>
          </p:nvPr>
        </p:nvSpPr>
        <p:spPr>
          <a:xfrm>
            <a:off x="-9550" y="0"/>
            <a:ext cx="9153600" cy="1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08" name="Google Shape;408;p62"/>
          <p:cNvCxnSpPr/>
          <p:nvPr/>
        </p:nvCxnSpPr>
        <p:spPr>
          <a:xfrm>
            <a:off x="3045150" y="1023500"/>
            <a:ext cx="0" cy="3839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9" name="Google Shape;409;p62"/>
          <p:cNvCxnSpPr/>
          <p:nvPr/>
        </p:nvCxnSpPr>
        <p:spPr>
          <a:xfrm>
            <a:off x="6097300" y="1023500"/>
            <a:ext cx="0" cy="3839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4.4) Features - 3 Photos + Text">
  <p:cSld name="CUSTOM_7_1_2_2_1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3"/>
          <p:cNvSpPr/>
          <p:nvPr>
            <p:ph idx="2" type="pic"/>
          </p:nvPr>
        </p:nvSpPr>
        <p:spPr>
          <a:xfrm>
            <a:off x="0" y="1657225"/>
            <a:ext cx="3045000" cy="3199200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63"/>
          <p:cNvSpPr/>
          <p:nvPr>
            <p:ph idx="3" type="pic"/>
          </p:nvPr>
        </p:nvSpPr>
        <p:spPr>
          <a:xfrm>
            <a:off x="3049500" y="1657225"/>
            <a:ext cx="3045000" cy="3199200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p63"/>
          <p:cNvSpPr/>
          <p:nvPr>
            <p:ph idx="4" type="pic"/>
          </p:nvPr>
        </p:nvSpPr>
        <p:spPr>
          <a:xfrm>
            <a:off x="6104300" y="1657225"/>
            <a:ext cx="3039600" cy="3199200"/>
          </a:xfrm>
          <a:prstGeom prst="rect">
            <a:avLst/>
          </a:prstGeom>
          <a:noFill/>
          <a:ln>
            <a:noFill/>
          </a:ln>
        </p:spPr>
      </p:sp>
      <p:sp>
        <p:nvSpPr>
          <p:cNvPr id="414" name="Google Shape;414;p63"/>
          <p:cNvSpPr txBox="1"/>
          <p:nvPr>
            <p:ph type="title"/>
          </p:nvPr>
        </p:nvSpPr>
        <p:spPr>
          <a:xfrm>
            <a:off x="-9550" y="0"/>
            <a:ext cx="9153600" cy="1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15" name="Google Shape;415;p63"/>
          <p:cNvCxnSpPr/>
          <p:nvPr/>
        </p:nvCxnSpPr>
        <p:spPr>
          <a:xfrm>
            <a:off x="3045150" y="1023500"/>
            <a:ext cx="0" cy="3839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" name="Google Shape;416;p63"/>
          <p:cNvCxnSpPr/>
          <p:nvPr/>
        </p:nvCxnSpPr>
        <p:spPr>
          <a:xfrm>
            <a:off x="6097300" y="1023500"/>
            <a:ext cx="0" cy="3839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7" name="Google Shape;417;p63"/>
          <p:cNvSpPr txBox="1"/>
          <p:nvPr>
            <p:ph idx="1" type="subTitle"/>
          </p:nvPr>
        </p:nvSpPr>
        <p:spPr>
          <a:xfrm>
            <a:off x="2400" y="1016725"/>
            <a:ext cx="30384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None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8" name="Google Shape;418;p63"/>
          <p:cNvSpPr txBox="1"/>
          <p:nvPr>
            <p:ph idx="5" type="subTitle"/>
          </p:nvPr>
        </p:nvSpPr>
        <p:spPr>
          <a:xfrm>
            <a:off x="3052800" y="1016725"/>
            <a:ext cx="30384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None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9" name="Google Shape;419;p63"/>
          <p:cNvSpPr txBox="1"/>
          <p:nvPr>
            <p:ph idx="6" type="subTitle"/>
          </p:nvPr>
        </p:nvSpPr>
        <p:spPr>
          <a:xfrm>
            <a:off x="6103400" y="1016725"/>
            <a:ext cx="30384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None/>
              <a:defRPr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4.5) Features - 4 Photos">
  <p:cSld name="CUSTOM_7_1_2_2_1_1_1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4"/>
          <p:cNvSpPr/>
          <p:nvPr>
            <p:ph idx="2" type="pic"/>
          </p:nvPr>
        </p:nvSpPr>
        <p:spPr>
          <a:xfrm>
            <a:off x="2397" y="1008375"/>
            <a:ext cx="2275500" cy="3854700"/>
          </a:xfrm>
          <a:prstGeom prst="rect">
            <a:avLst/>
          </a:prstGeom>
          <a:noFill/>
          <a:ln>
            <a:noFill/>
          </a:ln>
        </p:spPr>
      </p:sp>
      <p:sp>
        <p:nvSpPr>
          <p:cNvPr id="422" name="Google Shape;422;p64"/>
          <p:cNvSpPr txBox="1"/>
          <p:nvPr>
            <p:ph type="title"/>
          </p:nvPr>
        </p:nvSpPr>
        <p:spPr>
          <a:xfrm>
            <a:off x="-9550" y="0"/>
            <a:ext cx="9153600" cy="1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64"/>
          <p:cNvSpPr txBox="1"/>
          <p:nvPr>
            <p:ph idx="1" type="subTitle"/>
          </p:nvPr>
        </p:nvSpPr>
        <p:spPr>
          <a:xfrm>
            <a:off x="-9550" y="1016725"/>
            <a:ext cx="22755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4" name="Google Shape;424;p64"/>
          <p:cNvSpPr/>
          <p:nvPr>
            <p:ph idx="3" type="pic"/>
          </p:nvPr>
        </p:nvSpPr>
        <p:spPr>
          <a:xfrm>
            <a:off x="2289783" y="1008375"/>
            <a:ext cx="2275500" cy="3854700"/>
          </a:xfrm>
          <a:prstGeom prst="rect">
            <a:avLst/>
          </a:prstGeom>
          <a:noFill/>
          <a:ln>
            <a:noFill/>
          </a:ln>
        </p:spPr>
      </p:sp>
      <p:sp>
        <p:nvSpPr>
          <p:cNvPr id="425" name="Google Shape;425;p64"/>
          <p:cNvSpPr txBox="1"/>
          <p:nvPr>
            <p:ph idx="4" type="subTitle"/>
          </p:nvPr>
        </p:nvSpPr>
        <p:spPr>
          <a:xfrm>
            <a:off x="2277836" y="1016725"/>
            <a:ext cx="22755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6" name="Google Shape;426;p64"/>
          <p:cNvSpPr/>
          <p:nvPr>
            <p:ph idx="5" type="pic"/>
          </p:nvPr>
        </p:nvSpPr>
        <p:spPr>
          <a:xfrm>
            <a:off x="4577168" y="1008375"/>
            <a:ext cx="2275500" cy="3854700"/>
          </a:xfrm>
          <a:prstGeom prst="rect">
            <a:avLst/>
          </a:prstGeom>
          <a:noFill/>
          <a:ln>
            <a:noFill/>
          </a:ln>
        </p:spPr>
      </p:sp>
      <p:sp>
        <p:nvSpPr>
          <p:cNvPr id="427" name="Google Shape;427;p64"/>
          <p:cNvSpPr txBox="1"/>
          <p:nvPr>
            <p:ph idx="6" type="subTitle"/>
          </p:nvPr>
        </p:nvSpPr>
        <p:spPr>
          <a:xfrm>
            <a:off x="4565221" y="1016725"/>
            <a:ext cx="22755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8" name="Google Shape;428;p64"/>
          <p:cNvSpPr/>
          <p:nvPr>
            <p:ph idx="7" type="pic"/>
          </p:nvPr>
        </p:nvSpPr>
        <p:spPr>
          <a:xfrm>
            <a:off x="6864550" y="1008375"/>
            <a:ext cx="2279400" cy="38547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29" name="Google Shape;429;p64"/>
          <p:cNvCxnSpPr/>
          <p:nvPr/>
        </p:nvCxnSpPr>
        <p:spPr>
          <a:xfrm>
            <a:off x="2285124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0" name="Google Shape;430;p64"/>
          <p:cNvCxnSpPr/>
          <p:nvPr/>
        </p:nvCxnSpPr>
        <p:spPr>
          <a:xfrm>
            <a:off x="4573802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1" name="Google Shape;431;p64"/>
          <p:cNvCxnSpPr/>
          <p:nvPr/>
        </p:nvCxnSpPr>
        <p:spPr>
          <a:xfrm>
            <a:off x="6858574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2" name="Google Shape;432;p64"/>
          <p:cNvSpPr txBox="1"/>
          <p:nvPr>
            <p:ph idx="8" type="subTitle"/>
          </p:nvPr>
        </p:nvSpPr>
        <p:spPr>
          <a:xfrm>
            <a:off x="6852600" y="1016725"/>
            <a:ext cx="22914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4.5) Features - 4 Photos + Text">
  <p:cSld name="CUSTOM_7_1_2_2_1_1_1_1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5"/>
          <p:cNvSpPr/>
          <p:nvPr>
            <p:ph idx="2" type="pic"/>
          </p:nvPr>
        </p:nvSpPr>
        <p:spPr>
          <a:xfrm>
            <a:off x="2400" y="1657225"/>
            <a:ext cx="2275500" cy="3205800"/>
          </a:xfrm>
          <a:prstGeom prst="rect">
            <a:avLst/>
          </a:prstGeom>
          <a:noFill/>
          <a:ln>
            <a:noFill/>
          </a:ln>
        </p:spPr>
      </p:sp>
      <p:sp>
        <p:nvSpPr>
          <p:cNvPr id="435" name="Google Shape;435;p65"/>
          <p:cNvSpPr txBox="1"/>
          <p:nvPr>
            <p:ph type="title"/>
          </p:nvPr>
        </p:nvSpPr>
        <p:spPr>
          <a:xfrm>
            <a:off x="-9550" y="0"/>
            <a:ext cx="9153600" cy="1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65"/>
          <p:cNvSpPr/>
          <p:nvPr>
            <p:ph idx="3" type="pic"/>
          </p:nvPr>
        </p:nvSpPr>
        <p:spPr>
          <a:xfrm>
            <a:off x="2289785" y="1657225"/>
            <a:ext cx="2275500" cy="3205800"/>
          </a:xfrm>
          <a:prstGeom prst="rect">
            <a:avLst/>
          </a:prstGeom>
          <a:noFill/>
          <a:ln>
            <a:noFill/>
          </a:ln>
        </p:spPr>
      </p:sp>
      <p:sp>
        <p:nvSpPr>
          <p:cNvPr id="437" name="Google Shape;437;p65"/>
          <p:cNvSpPr/>
          <p:nvPr>
            <p:ph idx="4" type="pic"/>
          </p:nvPr>
        </p:nvSpPr>
        <p:spPr>
          <a:xfrm>
            <a:off x="4577170" y="1657225"/>
            <a:ext cx="2275500" cy="3205800"/>
          </a:xfrm>
          <a:prstGeom prst="rect">
            <a:avLst/>
          </a:prstGeom>
          <a:noFill/>
          <a:ln>
            <a:noFill/>
          </a:ln>
        </p:spPr>
      </p:sp>
      <p:sp>
        <p:nvSpPr>
          <p:cNvPr id="438" name="Google Shape;438;p65"/>
          <p:cNvSpPr/>
          <p:nvPr>
            <p:ph idx="5" type="pic"/>
          </p:nvPr>
        </p:nvSpPr>
        <p:spPr>
          <a:xfrm>
            <a:off x="6864551" y="1657225"/>
            <a:ext cx="2279400" cy="32058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39" name="Google Shape;439;p65"/>
          <p:cNvCxnSpPr/>
          <p:nvPr/>
        </p:nvCxnSpPr>
        <p:spPr>
          <a:xfrm>
            <a:off x="2285124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0" name="Google Shape;440;p65"/>
          <p:cNvCxnSpPr/>
          <p:nvPr/>
        </p:nvCxnSpPr>
        <p:spPr>
          <a:xfrm>
            <a:off x="4573802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1" name="Google Shape;441;p65"/>
          <p:cNvCxnSpPr/>
          <p:nvPr/>
        </p:nvCxnSpPr>
        <p:spPr>
          <a:xfrm>
            <a:off x="6858574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2" name="Google Shape;442;p65"/>
          <p:cNvSpPr txBox="1"/>
          <p:nvPr>
            <p:ph idx="1" type="subTitle"/>
          </p:nvPr>
        </p:nvSpPr>
        <p:spPr>
          <a:xfrm>
            <a:off x="2400" y="1016725"/>
            <a:ext cx="22755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None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3" name="Google Shape;443;p65"/>
          <p:cNvSpPr txBox="1"/>
          <p:nvPr>
            <p:ph idx="6" type="subTitle"/>
          </p:nvPr>
        </p:nvSpPr>
        <p:spPr>
          <a:xfrm>
            <a:off x="2289786" y="1016725"/>
            <a:ext cx="22755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None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4" name="Google Shape;444;p65"/>
          <p:cNvSpPr txBox="1"/>
          <p:nvPr>
            <p:ph idx="7" type="subTitle"/>
          </p:nvPr>
        </p:nvSpPr>
        <p:spPr>
          <a:xfrm>
            <a:off x="4577171" y="1016725"/>
            <a:ext cx="22755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None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5" name="Google Shape;445;p65"/>
          <p:cNvSpPr txBox="1"/>
          <p:nvPr>
            <p:ph idx="8" type="subTitle"/>
          </p:nvPr>
        </p:nvSpPr>
        <p:spPr>
          <a:xfrm>
            <a:off x="6864550" y="1016725"/>
            <a:ext cx="22914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None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4.6) Features - 5 Photos">
  <p:cSld name="CUSTOM_7_1_2_2_1_1_2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6"/>
          <p:cNvSpPr/>
          <p:nvPr>
            <p:ph idx="2" type="pic"/>
          </p:nvPr>
        </p:nvSpPr>
        <p:spPr>
          <a:xfrm>
            <a:off x="12" y="1008375"/>
            <a:ext cx="1821300" cy="3854700"/>
          </a:xfrm>
          <a:prstGeom prst="rect">
            <a:avLst/>
          </a:prstGeom>
          <a:noFill/>
          <a:ln>
            <a:noFill/>
          </a:ln>
        </p:spPr>
      </p:sp>
      <p:sp>
        <p:nvSpPr>
          <p:cNvPr id="448" name="Google Shape;448;p66"/>
          <p:cNvSpPr txBox="1"/>
          <p:nvPr>
            <p:ph idx="1" type="subTitle"/>
          </p:nvPr>
        </p:nvSpPr>
        <p:spPr>
          <a:xfrm>
            <a:off x="13" y="1008375"/>
            <a:ext cx="18213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9" name="Google Shape;449;p66"/>
          <p:cNvSpPr/>
          <p:nvPr>
            <p:ph idx="3" type="pic"/>
          </p:nvPr>
        </p:nvSpPr>
        <p:spPr>
          <a:xfrm>
            <a:off x="1830728" y="1008375"/>
            <a:ext cx="1821300" cy="3854700"/>
          </a:xfrm>
          <a:prstGeom prst="rect">
            <a:avLst/>
          </a:prstGeom>
          <a:noFill/>
          <a:ln>
            <a:noFill/>
          </a:ln>
        </p:spPr>
      </p:sp>
      <p:sp>
        <p:nvSpPr>
          <p:cNvPr id="450" name="Google Shape;450;p66"/>
          <p:cNvSpPr txBox="1"/>
          <p:nvPr>
            <p:ph idx="4" type="subTitle"/>
          </p:nvPr>
        </p:nvSpPr>
        <p:spPr>
          <a:xfrm>
            <a:off x="1830729" y="1008375"/>
            <a:ext cx="18213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1" name="Google Shape;451;p66"/>
          <p:cNvSpPr/>
          <p:nvPr>
            <p:ph idx="5" type="pic"/>
          </p:nvPr>
        </p:nvSpPr>
        <p:spPr>
          <a:xfrm>
            <a:off x="3661445" y="1008375"/>
            <a:ext cx="1821300" cy="3854700"/>
          </a:xfrm>
          <a:prstGeom prst="rect">
            <a:avLst/>
          </a:prstGeom>
          <a:noFill/>
          <a:ln>
            <a:noFill/>
          </a:ln>
        </p:spPr>
      </p:sp>
      <p:sp>
        <p:nvSpPr>
          <p:cNvPr id="452" name="Google Shape;452;p66"/>
          <p:cNvSpPr txBox="1"/>
          <p:nvPr>
            <p:ph idx="6" type="subTitle"/>
          </p:nvPr>
        </p:nvSpPr>
        <p:spPr>
          <a:xfrm>
            <a:off x="3661445" y="1008375"/>
            <a:ext cx="18213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3" name="Google Shape;453;p66"/>
          <p:cNvSpPr/>
          <p:nvPr>
            <p:ph idx="7" type="pic"/>
          </p:nvPr>
        </p:nvSpPr>
        <p:spPr>
          <a:xfrm>
            <a:off x="5492161" y="1008375"/>
            <a:ext cx="1821300" cy="3854700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66"/>
          <p:cNvSpPr txBox="1"/>
          <p:nvPr>
            <p:ph idx="8" type="subTitle"/>
          </p:nvPr>
        </p:nvSpPr>
        <p:spPr>
          <a:xfrm>
            <a:off x="5492162" y="1008375"/>
            <a:ext cx="18213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5" name="Google Shape;455;p66"/>
          <p:cNvSpPr/>
          <p:nvPr>
            <p:ph idx="9" type="pic"/>
          </p:nvPr>
        </p:nvSpPr>
        <p:spPr>
          <a:xfrm>
            <a:off x="7322877" y="1008375"/>
            <a:ext cx="1821300" cy="3854700"/>
          </a:xfrm>
          <a:prstGeom prst="rect">
            <a:avLst/>
          </a:prstGeom>
          <a:noFill/>
          <a:ln>
            <a:noFill/>
          </a:ln>
        </p:spPr>
      </p:sp>
      <p:sp>
        <p:nvSpPr>
          <p:cNvPr id="456" name="Google Shape;456;p66"/>
          <p:cNvSpPr txBox="1"/>
          <p:nvPr>
            <p:ph idx="13" type="subTitle"/>
          </p:nvPr>
        </p:nvSpPr>
        <p:spPr>
          <a:xfrm>
            <a:off x="7322878" y="1008375"/>
            <a:ext cx="18213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228600" wrap="square" tIns="10058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DM Sans"/>
              <a:buNone/>
              <a:defRPr sz="16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DM Sans"/>
              <a:buNone/>
              <a:defRPr b="1" sz="1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457" name="Google Shape;457;p66"/>
          <p:cNvCxnSpPr/>
          <p:nvPr/>
        </p:nvCxnSpPr>
        <p:spPr>
          <a:xfrm>
            <a:off x="1827000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8" name="Google Shape;458;p66"/>
          <p:cNvCxnSpPr/>
          <p:nvPr/>
        </p:nvCxnSpPr>
        <p:spPr>
          <a:xfrm>
            <a:off x="3658750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9" name="Google Shape;459;p66"/>
          <p:cNvCxnSpPr/>
          <p:nvPr/>
        </p:nvCxnSpPr>
        <p:spPr>
          <a:xfrm>
            <a:off x="5487375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0" name="Google Shape;460;p66"/>
          <p:cNvCxnSpPr/>
          <p:nvPr/>
        </p:nvCxnSpPr>
        <p:spPr>
          <a:xfrm>
            <a:off x="7316563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1" name="Google Shape;461;p66"/>
          <p:cNvSpPr txBox="1"/>
          <p:nvPr>
            <p:ph type="title"/>
          </p:nvPr>
        </p:nvSpPr>
        <p:spPr>
          <a:xfrm>
            <a:off x="-9550" y="0"/>
            <a:ext cx="9153600" cy="1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4.6) Features - 5 Photos + Text">
  <p:cSld name="CUSTOM_7_1_2_2_1_1_3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7"/>
          <p:cNvSpPr/>
          <p:nvPr>
            <p:ph idx="2" type="pic"/>
          </p:nvPr>
        </p:nvSpPr>
        <p:spPr>
          <a:xfrm>
            <a:off x="0" y="1657225"/>
            <a:ext cx="1821300" cy="3205800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67"/>
          <p:cNvSpPr txBox="1"/>
          <p:nvPr>
            <p:ph type="title"/>
          </p:nvPr>
        </p:nvSpPr>
        <p:spPr>
          <a:xfrm>
            <a:off x="-9550" y="0"/>
            <a:ext cx="9153600" cy="1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STIX Two Text"/>
              <a:buNone/>
              <a:defRPr sz="2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67"/>
          <p:cNvSpPr/>
          <p:nvPr>
            <p:ph idx="3" type="pic"/>
          </p:nvPr>
        </p:nvSpPr>
        <p:spPr>
          <a:xfrm>
            <a:off x="1830718" y="1657225"/>
            <a:ext cx="1821300" cy="3205800"/>
          </a:xfrm>
          <a:prstGeom prst="rect">
            <a:avLst/>
          </a:prstGeom>
          <a:noFill/>
          <a:ln>
            <a:noFill/>
          </a:ln>
        </p:spPr>
      </p:sp>
      <p:sp>
        <p:nvSpPr>
          <p:cNvPr id="466" name="Google Shape;466;p67"/>
          <p:cNvSpPr/>
          <p:nvPr>
            <p:ph idx="4" type="pic"/>
          </p:nvPr>
        </p:nvSpPr>
        <p:spPr>
          <a:xfrm>
            <a:off x="3661437" y="1657225"/>
            <a:ext cx="1821300" cy="3205800"/>
          </a:xfrm>
          <a:prstGeom prst="rect">
            <a:avLst/>
          </a:prstGeom>
          <a:noFill/>
          <a:ln>
            <a:noFill/>
          </a:ln>
        </p:spPr>
      </p:sp>
      <p:sp>
        <p:nvSpPr>
          <p:cNvPr id="467" name="Google Shape;467;p67"/>
          <p:cNvSpPr/>
          <p:nvPr>
            <p:ph idx="5" type="pic"/>
          </p:nvPr>
        </p:nvSpPr>
        <p:spPr>
          <a:xfrm>
            <a:off x="5492155" y="1657225"/>
            <a:ext cx="1821300" cy="3205800"/>
          </a:xfrm>
          <a:prstGeom prst="rect">
            <a:avLst/>
          </a:prstGeom>
          <a:noFill/>
          <a:ln>
            <a:noFill/>
          </a:ln>
        </p:spPr>
      </p:sp>
      <p:sp>
        <p:nvSpPr>
          <p:cNvPr id="468" name="Google Shape;468;p67"/>
          <p:cNvSpPr/>
          <p:nvPr>
            <p:ph idx="6" type="pic"/>
          </p:nvPr>
        </p:nvSpPr>
        <p:spPr>
          <a:xfrm>
            <a:off x="7322873" y="1657225"/>
            <a:ext cx="1821300" cy="32058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69" name="Google Shape;469;p67"/>
          <p:cNvCxnSpPr/>
          <p:nvPr/>
        </p:nvCxnSpPr>
        <p:spPr>
          <a:xfrm>
            <a:off x="1827000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0" name="Google Shape;470;p67"/>
          <p:cNvCxnSpPr/>
          <p:nvPr/>
        </p:nvCxnSpPr>
        <p:spPr>
          <a:xfrm>
            <a:off x="3658750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1" name="Google Shape;471;p67"/>
          <p:cNvCxnSpPr/>
          <p:nvPr/>
        </p:nvCxnSpPr>
        <p:spPr>
          <a:xfrm>
            <a:off x="5487375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2" name="Google Shape;472;p67"/>
          <p:cNvCxnSpPr/>
          <p:nvPr/>
        </p:nvCxnSpPr>
        <p:spPr>
          <a:xfrm>
            <a:off x="7316563" y="1011650"/>
            <a:ext cx="0" cy="38517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3" name="Google Shape;473;p67"/>
          <p:cNvSpPr txBox="1"/>
          <p:nvPr>
            <p:ph idx="1" type="subTitle"/>
          </p:nvPr>
        </p:nvSpPr>
        <p:spPr>
          <a:xfrm>
            <a:off x="-12" y="1016725"/>
            <a:ext cx="18213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None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4" name="Google Shape;474;p67"/>
          <p:cNvSpPr txBox="1"/>
          <p:nvPr>
            <p:ph idx="7" type="subTitle"/>
          </p:nvPr>
        </p:nvSpPr>
        <p:spPr>
          <a:xfrm>
            <a:off x="1830706" y="1016725"/>
            <a:ext cx="18213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None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5" name="Google Shape;475;p67"/>
          <p:cNvSpPr txBox="1"/>
          <p:nvPr>
            <p:ph idx="8" type="subTitle"/>
          </p:nvPr>
        </p:nvSpPr>
        <p:spPr>
          <a:xfrm>
            <a:off x="3661424" y="1016725"/>
            <a:ext cx="18213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None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6" name="Google Shape;476;p67"/>
          <p:cNvSpPr txBox="1"/>
          <p:nvPr>
            <p:ph idx="9" type="subTitle"/>
          </p:nvPr>
        </p:nvSpPr>
        <p:spPr>
          <a:xfrm>
            <a:off x="5492142" y="1016725"/>
            <a:ext cx="18213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None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7" name="Google Shape;477;p67"/>
          <p:cNvSpPr txBox="1"/>
          <p:nvPr>
            <p:ph idx="13" type="subTitle"/>
          </p:nvPr>
        </p:nvSpPr>
        <p:spPr>
          <a:xfrm>
            <a:off x="7322861" y="1016725"/>
            <a:ext cx="1821300" cy="640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M Sans"/>
              <a:buNone/>
              <a:def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DM Sans"/>
              <a:buNone/>
              <a:defRPr b="1" sz="12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4.7) Features - 3 Photos">
  <p:cSld name="CUSTOM_7_1_2_1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8"/>
          <p:cNvSpPr/>
          <p:nvPr/>
        </p:nvSpPr>
        <p:spPr>
          <a:xfrm>
            <a:off x="-75" y="0"/>
            <a:ext cx="9144000" cy="4861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68"/>
          <p:cNvSpPr/>
          <p:nvPr>
            <p:ph idx="2" type="pic"/>
          </p:nvPr>
        </p:nvSpPr>
        <p:spPr>
          <a:xfrm>
            <a:off x="295200" y="978600"/>
            <a:ext cx="2648100" cy="2475300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68"/>
          <p:cNvSpPr/>
          <p:nvPr/>
        </p:nvSpPr>
        <p:spPr>
          <a:xfrm>
            <a:off x="295050" y="978600"/>
            <a:ext cx="2648100" cy="2475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68"/>
          <p:cNvSpPr txBox="1"/>
          <p:nvPr>
            <p:ph type="title"/>
          </p:nvPr>
        </p:nvSpPr>
        <p:spPr>
          <a:xfrm>
            <a:off x="-9550" y="0"/>
            <a:ext cx="9153600" cy="8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83" name="Google Shape;483;p68"/>
          <p:cNvSpPr/>
          <p:nvPr/>
        </p:nvSpPr>
        <p:spPr>
          <a:xfrm>
            <a:off x="295200" y="3453900"/>
            <a:ext cx="2648100" cy="112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84" name="Google Shape;484;p68"/>
          <p:cNvSpPr/>
          <p:nvPr/>
        </p:nvSpPr>
        <p:spPr>
          <a:xfrm>
            <a:off x="3248025" y="3453900"/>
            <a:ext cx="2648100" cy="112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85" name="Google Shape;485;p68"/>
          <p:cNvSpPr/>
          <p:nvPr/>
        </p:nvSpPr>
        <p:spPr>
          <a:xfrm>
            <a:off x="6200850" y="3453900"/>
            <a:ext cx="2648100" cy="1120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 u="sng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86" name="Google Shape;486;p68"/>
          <p:cNvSpPr txBox="1"/>
          <p:nvPr>
            <p:ph idx="1" type="body"/>
          </p:nvPr>
        </p:nvSpPr>
        <p:spPr>
          <a:xfrm>
            <a:off x="295200" y="3453900"/>
            <a:ext cx="2648100" cy="11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9725" lIns="182875" spcFirstLastPara="1" rIns="182875" wrap="square" tIns="91425">
            <a:noAutofit/>
          </a:bodyPr>
          <a:lstStyle>
            <a:lvl1pPr indent="-314325" lvl="0" marL="4572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4325" lvl="1" marL="9144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4325" lvl="2" marL="13716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4325" lvl="3" marL="18288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4325" lvl="4" marL="22860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4325" lvl="5" marL="27432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4325" lvl="6" marL="32004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4325" lvl="7" marL="36576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4325" lvl="8" marL="41148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7" name="Google Shape;487;p68"/>
          <p:cNvSpPr txBox="1"/>
          <p:nvPr>
            <p:ph idx="3" type="body"/>
          </p:nvPr>
        </p:nvSpPr>
        <p:spPr>
          <a:xfrm>
            <a:off x="3247950" y="3453900"/>
            <a:ext cx="2648100" cy="11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9725" lIns="182875" spcFirstLastPara="1" rIns="182875" wrap="square" tIns="91425">
            <a:noAutofit/>
          </a:bodyPr>
          <a:lstStyle>
            <a:lvl1pPr indent="-314325" lvl="0" marL="4572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4325" lvl="1" marL="9144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4325" lvl="2" marL="13716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4325" lvl="3" marL="18288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4325" lvl="4" marL="22860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4325" lvl="5" marL="27432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4325" lvl="6" marL="32004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4325" lvl="7" marL="36576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4325" lvl="8" marL="41148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8" name="Google Shape;488;p68"/>
          <p:cNvSpPr txBox="1"/>
          <p:nvPr>
            <p:ph idx="4" type="body"/>
          </p:nvPr>
        </p:nvSpPr>
        <p:spPr>
          <a:xfrm>
            <a:off x="6200850" y="3453900"/>
            <a:ext cx="2648100" cy="11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9725" lIns="182875" spcFirstLastPara="1" rIns="182875" wrap="square" tIns="91425">
            <a:noAutofit/>
          </a:bodyPr>
          <a:lstStyle>
            <a:lvl1pPr indent="-314325" lvl="0" marL="4572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4325" lvl="1" marL="9144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4325" lvl="2" marL="13716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4325" lvl="3" marL="18288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4325" lvl="4" marL="22860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4325" lvl="5" marL="27432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4325" lvl="6" marL="32004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4325" lvl="7" marL="36576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4325" lvl="8" marL="41148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9" name="Google Shape;489;p68"/>
          <p:cNvSpPr/>
          <p:nvPr>
            <p:ph idx="5" type="pic"/>
          </p:nvPr>
        </p:nvSpPr>
        <p:spPr>
          <a:xfrm>
            <a:off x="3248100" y="978600"/>
            <a:ext cx="2648100" cy="2475300"/>
          </a:xfrm>
          <a:prstGeom prst="rect">
            <a:avLst/>
          </a:prstGeom>
          <a:noFill/>
          <a:ln>
            <a:noFill/>
          </a:ln>
        </p:spPr>
      </p:sp>
      <p:sp>
        <p:nvSpPr>
          <p:cNvPr id="490" name="Google Shape;490;p68"/>
          <p:cNvSpPr/>
          <p:nvPr/>
        </p:nvSpPr>
        <p:spPr>
          <a:xfrm>
            <a:off x="3247950" y="978600"/>
            <a:ext cx="2648100" cy="2475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8"/>
          <p:cNvSpPr/>
          <p:nvPr>
            <p:ph idx="6" type="pic"/>
          </p:nvPr>
        </p:nvSpPr>
        <p:spPr>
          <a:xfrm>
            <a:off x="6201000" y="978600"/>
            <a:ext cx="2648100" cy="2475300"/>
          </a:xfrm>
          <a:prstGeom prst="rect">
            <a:avLst/>
          </a:prstGeom>
          <a:noFill/>
          <a:ln>
            <a:noFill/>
          </a:ln>
        </p:spPr>
      </p:sp>
      <p:sp>
        <p:nvSpPr>
          <p:cNvPr id="492" name="Google Shape;492;p68"/>
          <p:cNvSpPr/>
          <p:nvPr/>
        </p:nvSpPr>
        <p:spPr>
          <a:xfrm>
            <a:off x="6200850" y="978600"/>
            <a:ext cx="2648100" cy="2475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4.8) Features - 3 Photos + CTA">
  <p:cSld name="CUSTOM_7_1_2_1_1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9"/>
          <p:cNvSpPr/>
          <p:nvPr/>
        </p:nvSpPr>
        <p:spPr>
          <a:xfrm>
            <a:off x="-75" y="0"/>
            <a:ext cx="9144000" cy="4861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69"/>
          <p:cNvSpPr/>
          <p:nvPr>
            <p:ph idx="2" type="pic"/>
          </p:nvPr>
        </p:nvSpPr>
        <p:spPr>
          <a:xfrm>
            <a:off x="295200" y="978600"/>
            <a:ext cx="2648100" cy="1900200"/>
          </a:xfrm>
          <a:prstGeom prst="rect">
            <a:avLst/>
          </a:prstGeom>
          <a:noFill/>
          <a:ln>
            <a:noFill/>
          </a:ln>
        </p:spPr>
      </p:sp>
      <p:sp>
        <p:nvSpPr>
          <p:cNvPr id="496" name="Google Shape;496;p69"/>
          <p:cNvSpPr/>
          <p:nvPr/>
        </p:nvSpPr>
        <p:spPr>
          <a:xfrm>
            <a:off x="295050" y="978600"/>
            <a:ext cx="2648100" cy="19002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69"/>
          <p:cNvSpPr/>
          <p:nvPr/>
        </p:nvSpPr>
        <p:spPr>
          <a:xfrm>
            <a:off x="295200" y="2878775"/>
            <a:ext cx="2648100" cy="78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98" name="Google Shape;498;p69"/>
          <p:cNvSpPr txBox="1"/>
          <p:nvPr>
            <p:ph type="title"/>
          </p:nvPr>
        </p:nvSpPr>
        <p:spPr>
          <a:xfrm>
            <a:off x="-9550" y="0"/>
            <a:ext cx="9153600" cy="8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25" lIns="228600" spcFirstLastPara="1" rIns="182875" wrap="square" tIns="13715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STIX Two Text"/>
              <a:buNone/>
              <a:defRPr sz="2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99" name="Google Shape;499;p69"/>
          <p:cNvSpPr txBox="1"/>
          <p:nvPr>
            <p:ph idx="1" type="body"/>
          </p:nvPr>
        </p:nvSpPr>
        <p:spPr>
          <a:xfrm>
            <a:off x="295200" y="2878775"/>
            <a:ext cx="2648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9725" lIns="182875" spcFirstLastPara="1" rIns="182875" wrap="square" tIns="91425">
            <a:noAutofit/>
          </a:bodyPr>
          <a:lstStyle>
            <a:lvl1pPr indent="-314325" lvl="0" marL="4572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4325" lvl="1" marL="9144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4325" lvl="2" marL="13716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4325" lvl="3" marL="18288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4325" lvl="4" marL="22860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4325" lvl="5" marL="27432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4325" lvl="6" marL="32004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4325" lvl="7" marL="36576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4325" lvl="8" marL="41148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0" name="Google Shape;500;p69"/>
          <p:cNvSpPr/>
          <p:nvPr>
            <p:ph idx="3" type="pic"/>
          </p:nvPr>
        </p:nvSpPr>
        <p:spPr>
          <a:xfrm>
            <a:off x="3248100" y="978600"/>
            <a:ext cx="2648100" cy="1900200"/>
          </a:xfrm>
          <a:prstGeom prst="rect">
            <a:avLst/>
          </a:prstGeom>
          <a:noFill/>
          <a:ln>
            <a:noFill/>
          </a:ln>
        </p:spPr>
      </p:sp>
      <p:sp>
        <p:nvSpPr>
          <p:cNvPr id="501" name="Google Shape;501;p69"/>
          <p:cNvSpPr/>
          <p:nvPr/>
        </p:nvSpPr>
        <p:spPr>
          <a:xfrm>
            <a:off x="3247950" y="978600"/>
            <a:ext cx="2648100" cy="19002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69"/>
          <p:cNvSpPr/>
          <p:nvPr/>
        </p:nvSpPr>
        <p:spPr>
          <a:xfrm>
            <a:off x="3248100" y="2878775"/>
            <a:ext cx="2648100" cy="78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3" name="Google Shape;503;p69"/>
          <p:cNvSpPr txBox="1"/>
          <p:nvPr>
            <p:ph idx="4" type="body"/>
          </p:nvPr>
        </p:nvSpPr>
        <p:spPr>
          <a:xfrm>
            <a:off x="3248100" y="2878775"/>
            <a:ext cx="2648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9725" lIns="182875" spcFirstLastPara="1" rIns="182875" wrap="square" tIns="91425">
            <a:noAutofit/>
          </a:bodyPr>
          <a:lstStyle>
            <a:lvl1pPr indent="-314325" lvl="0" marL="4572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4325" lvl="1" marL="9144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4325" lvl="2" marL="13716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4325" lvl="3" marL="18288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4325" lvl="4" marL="22860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4325" lvl="5" marL="27432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4325" lvl="6" marL="32004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4325" lvl="7" marL="36576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4325" lvl="8" marL="41148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4" name="Google Shape;504;p69"/>
          <p:cNvSpPr/>
          <p:nvPr>
            <p:ph idx="5" type="pic"/>
          </p:nvPr>
        </p:nvSpPr>
        <p:spPr>
          <a:xfrm>
            <a:off x="6201000" y="978600"/>
            <a:ext cx="2648100" cy="1900200"/>
          </a:xfrm>
          <a:prstGeom prst="rect">
            <a:avLst/>
          </a:prstGeom>
          <a:noFill/>
          <a:ln>
            <a:noFill/>
          </a:ln>
        </p:spPr>
      </p:sp>
      <p:sp>
        <p:nvSpPr>
          <p:cNvPr id="505" name="Google Shape;505;p69"/>
          <p:cNvSpPr/>
          <p:nvPr/>
        </p:nvSpPr>
        <p:spPr>
          <a:xfrm>
            <a:off x="6200850" y="978600"/>
            <a:ext cx="2648100" cy="19002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69"/>
          <p:cNvSpPr/>
          <p:nvPr/>
        </p:nvSpPr>
        <p:spPr>
          <a:xfrm>
            <a:off x="6201000" y="2878775"/>
            <a:ext cx="2648100" cy="78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7" name="Google Shape;507;p69"/>
          <p:cNvSpPr txBox="1"/>
          <p:nvPr>
            <p:ph idx="6" type="body"/>
          </p:nvPr>
        </p:nvSpPr>
        <p:spPr>
          <a:xfrm>
            <a:off x="6201000" y="2878775"/>
            <a:ext cx="2648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9725" lIns="182875" spcFirstLastPara="1" rIns="182875" wrap="square" tIns="91425">
            <a:noAutofit/>
          </a:bodyPr>
          <a:lstStyle>
            <a:lvl1pPr indent="-314325" lvl="0" marL="4572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4325" lvl="1" marL="9144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4325" lvl="2" marL="13716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4325" lvl="3" marL="18288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4325" lvl="4" marL="22860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4325" lvl="5" marL="27432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4325" lvl="6" marL="32004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●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4325" lvl="7" marL="36576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○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4325" lvl="8" marL="4114800" algn="ctr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50"/>
              <a:buFont typeface="DM Sans"/>
              <a:buChar char="■"/>
              <a:defRPr sz="135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8" name="Google Shape;508;p69"/>
          <p:cNvSpPr txBox="1"/>
          <p:nvPr/>
        </p:nvSpPr>
        <p:spPr>
          <a:xfrm>
            <a:off x="295050" y="3968675"/>
            <a:ext cx="8553900" cy="5850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75" lIns="91425" spcFirstLastPara="1" rIns="91425" wrap="square" tIns="1828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09" name="Google Shape;509;p69"/>
          <p:cNvSpPr txBox="1"/>
          <p:nvPr>
            <p:ph idx="7" type="body"/>
          </p:nvPr>
        </p:nvSpPr>
        <p:spPr>
          <a:xfrm>
            <a:off x="295200" y="3968675"/>
            <a:ext cx="8553900" cy="5850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2875" spcFirstLastPara="1" rIns="18287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●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○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M Sans"/>
              <a:buChar char="■"/>
              <a:defRPr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ubsection Divider 1">
  <p:cSld name="CUSTOM_7_1_2_1_1_1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0"/>
          <p:cNvSpPr/>
          <p:nvPr/>
        </p:nvSpPr>
        <p:spPr>
          <a:xfrm>
            <a:off x="-75" y="0"/>
            <a:ext cx="9144000" cy="4861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2" name="Google Shape;512;p70"/>
          <p:cNvPicPr preferRelativeResize="0"/>
          <p:nvPr/>
        </p:nvPicPr>
        <p:blipFill rotWithShape="1">
          <a:blip r:embed="rId2">
            <a:alphaModFix/>
          </a:blip>
          <a:srcRect b="0" l="54944" r="35701" t="0"/>
          <a:stretch/>
        </p:blipFill>
        <p:spPr>
          <a:xfrm>
            <a:off x="0" y="-4475"/>
            <a:ext cx="785500" cy="4867202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70"/>
          <p:cNvSpPr txBox="1"/>
          <p:nvPr>
            <p:ph type="title"/>
          </p:nvPr>
        </p:nvSpPr>
        <p:spPr>
          <a:xfrm>
            <a:off x="780700" y="-4475"/>
            <a:ext cx="75828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457200" spcFirstLastPara="1" rIns="457200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ubsection Divider 2">
  <p:cSld name="CUSTOM_7_1_2_1_1_1_1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1"/>
          <p:cNvSpPr/>
          <p:nvPr/>
        </p:nvSpPr>
        <p:spPr>
          <a:xfrm>
            <a:off x="-75" y="0"/>
            <a:ext cx="9144000" cy="4861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6" name="Google Shape;516;p71"/>
          <p:cNvPicPr preferRelativeResize="0"/>
          <p:nvPr/>
        </p:nvPicPr>
        <p:blipFill rotWithShape="1">
          <a:blip r:embed="rId2">
            <a:alphaModFix/>
          </a:blip>
          <a:srcRect b="0" l="20712" r="69934" t="0"/>
          <a:stretch/>
        </p:blipFill>
        <p:spPr>
          <a:xfrm>
            <a:off x="0" y="-4475"/>
            <a:ext cx="785500" cy="486720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71"/>
          <p:cNvSpPr txBox="1"/>
          <p:nvPr>
            <p:ph type="title"/>
          </p:nvPr>
        </p:nvSpPr>
        <p:spPr>
          <a:xfrm>
            <a:off x="780700" y="-4475"/>
            <a:ext cx="75828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457200" spcFirstLastPara="1" rIns="457200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ubsection Divider 3">
  <p:cSld name="CUSTOM_7_1_2_1_1_1_1_1"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2"/>
          <p:cNvSpPr/>
          <p:nvPr/>
        </p:nvSpPr>
        <p:spPr>
          <a:xfrm>
            <a:off x="-75" y="0"/>
            <a:ext cx="9144000" cy="4861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0" name="Google Shape;520;p72"/>
          <p:cNvPicPr preferRelativeResize="0"/>
          <p:nvPr/>
        </p:nvPicPr>
        <p:blipFill rotWithShape="1">
          <a:blip r:embed="rId2">
            <a:alphaModFix/>
          </a:blip>
          <a:srcRect b="0" l="63584" r="27061" t="0"/>
          <a:stretch/>
        </p:blipFill>
        <p:spPr>
          <a:xfrm>
            <a:off x="0" y="-4475"/>
            <a:ext cx="785500" cy="4867202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72"/>
          <p:cNvSpPr txBox="1"/>
          <p:nvPr>
            <p:ph type="title"/>
          </p:nvPr>
        </p:nvSpPr>
        <p:spPr>
          <a:xfrm>
            <a:off x="780700" y="-4475"/>
            <a:ext cx="75828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457200" spcFirstLastPara="1" rIns="457200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ubsection Divider 4">
  <p:cSld name="CUSTOM_7_1_2_1_1_1_1_1_1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3"/>
          <p:cNvSpPr/>
          <p:nvPr/>
        </p:nvSpPr>
        <p:spPr>
          <a:xfrm>
            <a:off x="-75" y="0"/>
            <a:ext cx="9144000" cy="4861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4" name="Google Shape;524;p73"/>
          <p:cNvPicPr preferRelativeResize="0"/>
          <p:nvPr/>
        </p:nvPicPr>
        <p:blipFill rotWithShape="1">
          <a:blip r:embed="rId2">
            <a:alphaModFix/>
          </a:blip>
          <a:srcRect b="0" l="53954" r="36691" t="0"/>
          <a:stretch/>
        </p:blipFill>
        <p:spPr>
          <a:xfrm>
            <a:off x="0" y="-4475"/>
            <a:ext cx="785500" cy="4867202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73"/>
          <p:cNvSpPr txBox="1"/>
          <p:nvPr>
            <p:ph type="title"/>
          </p:nvPr>
        </p:nvSpPr>
        <p:spPr>
          <a:xfrm>
            <a:off x="780700" y="-4475"/>
            <a:ext cx="75828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457200" spcFirstLastPara="1" rIns="457200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ubsection Divider 5">
  <p:cSld name="CUSTOM_7_1_2_1_1_1_1_1_1_1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4"/>
          <p:cNvSpPr/>
          <p:nvPr/>
        </p:nvSpPr>
        <p:spPr>
          <a:xfrm>
            <a:off x="-75" y="0"/>
            <a:ext cx="9144000" cy="4861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8" name="Google Shape;528;p74"/>
          <p:cNvPicPr preferRelativeResize="0"/>
          <p:nvPr/>
        </p:nvPicPr>
        <p:blipFill rotWithShape="1">
          <a:blip r:embed="rId2">
            <a:alphaModFix/>
          </a:blip>
          <a:srcRect b="0" l="16826" r="73819" t="0"/>
          <a:stretch/>
        </p:blipFill>
        <p:spPr>
          <a:xfrm>
            <a:off x="0" y="-4475"/>
            <a:ext cx="785500" cy="4867202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74"/>
          <p:cNvSpPr txBox="1"/>
          <p:nvPr>
            <p:ph type="title"/>
          </p:nvPr>
        </p:nvSpPr>
        <p:spPr>
          <a:xfrm>
            <a:off x="780700" y="-4475"/>
            <a:ext cx="7582800" cy="486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457200" spcFirstLastPara="1" rIns="457200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1">
  <p:cSld name="CUSTOM_7_2_1_1_1_3_1_1_2_2_3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75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75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75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34" name="Google Shape;534;p75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5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2">
  <p:cSld name="CUSTOM_7_2_1_1_1_3_1_1_2_2_2_1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6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76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539" name="Google Shape;539;p76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76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41" name="Google Shape;541;p76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3">
  <p:cSld name="CUSTOM_7_2_1_1_1_3_1_1_2_2_1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7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77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545" name="Google Shape;545;p77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77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47" name="Google Shape;547;p77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4">
  <p:cSld name="CUSTOM_7_2_1_1_1_3_1_1_2_2_1_1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8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78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551" name="Google Shape;551;p78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78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53" name="Google Shape;553;p78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5">
  <p:cSld name="CUSTOM_7_2_1_1_1_3_1_1_2_2_1_1_1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9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79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557" name="Google Shape;557;p79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79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59" name="Google Shape;559;p79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6">
  <p:cSld name="CUSTOM_7_2_1_1_1_3_1_1_2_2_1_1_1_1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0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80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563" name="Google Shape;563;p80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80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65" name="Google Shape;565;p80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7">
  <p:cSld name="CUSTOM_7_2_1_1_1_3_1_1_2_2_1_1_1_1_1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1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81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569" name="Google Shape;569;p81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81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71" name="Google Shape;571;p81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8">
  <p:cSld name="CUSTOM_7_2_1_1_1_3_1_1_2_2_1_1_1_1_1_1"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2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82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575" name="Google Shape;575;p82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82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77" name="Google Shape;577;p82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9">
  <p:cSld name="CUSTOM_7_2_1_1_1_3_1_1_2_1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83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83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581" name="Google Shape;581;p83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83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83" name="Google Shape;583;p83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10">
  <p:cSld name="CUSTOM_7_2_1_1_1_3_1_1_2_4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4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84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587" name="Google Shape;587;p84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84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89" name="Google Shape;589;p84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11">
  <p:cSld name="CUSTOM_7_2_1_1_1_3_1_1_2_4_1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5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85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593" name="Google Shape;593;p85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85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95" name="Google Shape;595;p85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12">
  <p:cSld name="CUSTOM_7_2_1_1_1_3_1_1_2_4_1_1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86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86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599" name="Google Shape;599;p86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6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01" name="Google Shape;601;p86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13">
  <p:cSld name="CUSTOM_7_2_1_1_1_3_1_1_2_4_1_1_1_2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87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87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605" name="Google Shape;605;p87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87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07" name="Google Shape;607;p87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14">
  <p:cSld name="CUSTOM_7_2_1_1_1_3_1_1_2_4_1_1_1_1_3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8"/>
          <p:cNvSpPr/>
          <p:nvPr/>
        </p:nvSpPr>
        <p:spPr>
          <a:xfrm>
            <a:off x="0" y="25"/>
            <a:ext cx="6396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88"/>
          <p:cNvSpPr txBox="1"/>
          <p:nvPr>
            <p:ph type="title"/>
          </p:nvPr>
        </p:nvSpPr>
        <p:spPr>
          <a:xfrm>
            <a:off x="-9550" y="0"/>
            <a:ext cx="6400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STIX Two Text"/>
              <a:buNone/>
              <a:defRPr sz="4500"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  <p:pic>
        <p:nvPicPr>
          <p:cNvPr id="611" name="Google Shape;611;p88"/>
          <p:cNvPicPr preferRelativeResize="0"/>
          <p:nvPr/>
        </p:nvPicPr>
        <p:blipFill rotWithShape="1">
          <a:blip r:embed="rId2">
            <a:alphaModFix/>
          </a:blip>
          <a:srcRect b="0" l="69895" r="0" t="0"/>
          <a:stretch/>
        </p:blipFill>
        <p:spPr>
          <a:xfrm>
            <a:off x="6391252" y="0"/>
            <a:ext cx="27527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88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13" name="Google Shape;613;p88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34025" y="4927535"/>
            <a:ext cx="542700" cy="17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1">
  <p:cSld name="CUSTOM_7_2_1_1_1_3_1_1_2_4_1_1_1_1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6" name="Google Shape;616;p89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617" name="Google Shape;617;p89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89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19" name="Google Shape;619;p89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0" name="Google Shape;620;p89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1" name="Google Shape;621;p89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2">
  <p:cSld name="CUSTOM_7_2_1_1_1_3_1_1_2_4_1_1_1_1_1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4" name="Google Shape;624;p90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625" name="Google Shape;625;p90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90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27" name="Google Shape;627;p90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8" name="Google Shape;628;p90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9" name="Google Shape;629;p90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3">
  <p:cSld name="CUSTOM_7_2_1_1_1_3_1_1_2_4_1_1_1_1_1_2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" name="Google Shape;632;p91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633" name="Google Shape;633;p91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91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35" name="Google Shape;635;p91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6" name="Google Shape;636;p91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7" name="Google Shape;637;p91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4">
  <p:cSld name="CUSTOM_7_2_1_1_1_3_1_1_2_4_1_1_1_1_1_2_1"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0" name="Google Shape;640;p92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641" name="Google Shape;641;p92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92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43" name="Google Shape;643;p92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4" name="Google Shape;644;p92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5" name="Google Shape;645;p92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5">
  <p:cSld name="CUSTOM_7_2_1_1_1_3_1_1_2_4_1_1_1_1_1_2_1_1"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" name="Google Shape;648;p93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649" name="Google Shape;649;p93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93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51" name="Google Shape;651;p93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2" name="Google Shape;652;p93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3" name="Google Shape;653;p93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6">
  <p:cSld name="CUSTOM_7_2_1_1_1_3_1_1_2_4_1_1_1_1_1_2_1_1_1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6" name="Google Shape;656;p94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657" name="Google Shape;657;p94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94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59" name="Google Shape;659;p94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0" name="Google Shape;660;p94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1" name="Google Shape;661;p94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7">
  <p:cSld name="CUSTOM_7_2_1_1_1_3_1_1_2_4_1_1_1_1_1_2_1_1_1_1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4" name="Google Shape;664;p95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665" name="Google Shape;665;p95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95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67" name="Google Shape;667;p95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8" name="Google Shape;668;p95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9" name="Google Shape;669;p95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8">
  <p:cSld name="CUSTOM_7_2_1_1_1_3_1_1_2_4_1_1_1_1_1_2_1_1_1_1_1"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2" name="Google Shape;672;p96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673" name="Google Shape;673;p96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96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75" name="Google Shape;675;p96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6" name="Google Shape;676;p96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7" name="Google Shape;677;p96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9">
  <p:cSld name="CUSTOM_7_2_1_1_1_3_1_1_2_4_1_1_1_1_1_2_1_1_1_1_1_1"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0" name="Google Shape;680;p97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681" name="Google Shape;681;p97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97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83" name="Google Shape;683;p97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4" name="Google Shape;684;p97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85" name="Google Shape;685;p97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10">
  <p:cSld name="CUSTOM_7_2_1_1_1_3_1_1_2_4_1_1_1_1_1_2_1_1_1_1_1_1_1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8" name="Google Shape;688;p98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689" name="Google Shape;689;p98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98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91" name="Google Shape;691;p98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2" name="Google Shape;692;p98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3" name="Google Shape;693;p98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STIX Two Text"/>
              <a:buNone/>
              <a:defRPr sz="40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500"/>
              <a:buFont typeface="STIX Two Text"/>
              <a:buNone/>
              <a:defRPr sz="4500">
                <a:solidFill>
                  <a:srgbClr val="222222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1 Black">
  <p:cSld name="CUSTOM_7_2_1_1_1_3_1_1_2_4_1_1_1_1_2"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" name="Google Shape;696;p99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697" name="Google Shape;697;p99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99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99" name="Google Shape;699;p99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0" name="Google Shape;700;p99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01" name="Google Shape;701;p99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2 Black">
  <p:cSld name="CUSTOM_7_2_1_1_1_3_1_1_2_4_1_1_1_1_1_3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4" name="Google Shape;704;p100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705" name="Google Shape;705;p100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100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07" name="Google Shape;707;p100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8" name="Google Shape;708;p100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09" name="Google Shape;709;p100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_Section Divider B - 3 Black">
  <p:cSld name="CUSTOM_7_2_1_1_1_3_1_1_2_4_1_1_1_1_1_2_2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76"/>
            <a:ext cx="91439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2" name="Google Shape;712;p101"/>
          <p:cNvGrpSpPr/>
          <p:nvPr/>
        </p:nvGrpSpPr>
        <p:grpSpPr>
          <a:xfrm>
            <a:off x="0" y="4569025"/>
            <a:ext cx="9144000" cy="574925"/>
            <a:chOff x="0" y="4569025"/>
            <a:chExt cx="9144000" cy="574925"/>
          </a:xfrm>
        </p:grpSpPr>
        <p:sp>
          <p:nvSpPr>
            <p:cNvPr id="713" name="Google Shape;713;p101"/>
            <p:cNvSpPr/>
            <p:nvPr/>
          </p:nvSpPr>
          <p:spPr>
            <a:xfrm>
              <a:off x="0" y="4569025"/>
              <a:ext cx="3040500" cy="57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101"/>
            <p:cNvSpPr/>
            <p:nvPr/>
          </p:nvSpPr>
          <p:spPr>
            <a:xfrm>
              <a:off x="0" y="4858350"/>
              <a:ext cx="9144000" cy="285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15" name="Google Shape;715;p101"/>
            <p:cNvPicPr preferRelativeResize="0"/>
            <p:nvPr/>
          </p:nvPicPr>
          <p:blipFill rotWithShape="1">
            <a:blip r:embed="rId3">
              <a:alphaModFix/>
            </a:blip>
            <a:srcRect b="19" l="0" r="0" t="19"/>
            <a:stretch/>
          </p:blipFill>
          <p:spPr>
            <a:xfrm>
              <a:off x="347825" y="4708882"/>
              <a:ext cx="1006424" cy="32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6" name="Google Shape;716;p101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17" name="Google Shape;717;p101"/>
          <p:cNvSpPr txBox="1"/>
          <p:nvPr>
            <p:ph type="title"/>
          </p:nvPr>
        </p:nvSpPr>
        <p:spPr>
          <a:xfrm>
            <a:off x="-9550" y="-4475"/>
            <a:ext cx="9153600" cy="40068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137150" lIns="320025" spcFirstLastPara="1" rIns="3200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TIX Two Text"/>
              <a:buNone/>
              <a:defRPr sz="40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STIX Two Text"/>
              <a:buNone/>
              <a:defRPr sz="4500">
                <a:solidFill>
                  <a:srgbClr val="FFFFFF"/>
                </a:solidFill>
                <a:latin typeface="STIX Two Text"/>
                <a:ea typeface="STIX Two Text"/>
                <a:cs typeface="STIX Two Text"/>
                <a:sym typeface="STIX Two Tex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55.xml"/><Relationship Id="rId107" Type="http://schemas.openxmlformats.org/officeDocument/2006/relationships/slideLayout" Target="../slideLayouts/slideLayout117.xml"/><Relationship Id="rId106" Type="http://schemas.openxmlformats.org/officeDocument/2006/relationships/slideLayout" Target="../slideLayouts/slideLayout116.xml"/><Relationship Id="rId105" Type="http://schemas.openxmlformats.org/officeDocument/2006/relationships/slideLayout" Target="../slideLayouts/slideLayout115.xml"/><Relationship Id="rId104" Type="http://schemas.openxmlformats.org/officeDocument/2006/relationships/slideLayout" Target="../slideLayouts/slideLayout114.xml"/><Relationship Id="rId109" Type="http://schemas.openxmlformats.org/officeDocument/2006/relationships/slideLayout" Target="../slideLayouts/slideLayout119.xml"/><Relationship Id="rId108" Type="http://schemas.openxmlformats.org/officeDocument/2006/relationships/slideLayout" Target="../slideLayouts/slideLayout118.xml"/><Relationship Id="rId48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13.xml"/><Relationship Id="rId102" Type="http://schemas.openxmlformats.org/officeDocument/2006/relationships/slideLayout" Target="../slideLayouts/slideLayout112.xml"/><Relationship Id="rId101" Type="http://schemas.openxmlformats.org/officeDocument/2006/relationships/slideLayout" Target="../slideLayouts/slideLayout111.xml"/><Relationship Id="rId100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129" Type="http://schemas.openxmlformats.org/officeDocument/2006/relationships/slideLayout" Target="../slideLayouts/slideLayout139.xml"/><Relationship Id="rId128" Type="http://schemas.openxmlformats.org/officeDocument/2006/relationships/slideLayout" Target="../slideLayouts/slideLayout138.xml"/><Relationship Id="rId127" Type="http://schemas.openxmlformats.org/officeDocument/2006/relationships/slideLayout" Target="../slideLayouts/slideLayout137.xml"/><Relationship Id="rId126" Type="http://schemas.openxmlformats.org/officeDocument/2006/relationships/slideLayout" Target="../slideLayouts/slideLayout136.xml"/><Relationship Id="rId26" Type="http://schemas.openxmlformats.org/officeDocument/2006/relationships/slideLayout" Target="../slideLayouts/slideLayout36.xml"/><Relationship Id="rId121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35.xml"/><Relationship Id="rId120" Type="http://schemas.openxmlformats.org/officeDocument/2006/relationships/slideLayout" Target="../slideLayouts/slideLayout130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125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39.xml"/><Relationship Id="rId124" Type="http://schemas.openxmlformats.org/officeDocument/2006/relationships/slideLayout" Target="../slideLayouts/slideLayout134.xml"/><Relationship Id="rId123" Type="http://schemas.openxmlformats.org/officeDocument/2006/relationships/slideLayout" Target="../slideLayouts/slideLayout133.xml"/><Relationship Id="rId122" Type="http://schemas.openxmlformats.org/officeDocument/2006/relationships/slideLayout" Target="../slideLayouts/slideLayout132.xml"/><Relationship Id="rId95" Type="http://schemas.openxmlformats.org/officeDocument/2006/relationships/slideLayout" Target="../slideLayouts/slideLayout105.xml"/><Relationship Id="rId94" Type="http://schemas.openxmlformats.org/officeDocument/2006/relationships/slideLayout" Target="../slideLayouts/slideLayout104.xml"/><Relationship Id="rId97" Type="http://schemas.openxmlformats.org/officeDocument/2006/relationships/slideLayout" Target="../slideLayouts/slideLayout107.xml"/><Relationship Id="rId9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21.xml"/><Relationship Id="rId9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20.xml"/><Relationship Id="rId9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91" Type="http://schemas.openxmlformats.org/officeDocument/2006/relationships/slideLayout" Target="../slideLayouts/slideLayout101.xml"/><Relationship Id="rId90" Type="http://schemas.openxmlformats.org/officeDocument/2006/relationships/slideLayout" Target="../slideLayouts/slideLayout100.xml"/><Relationship Id="rId93" Type="http://schemas.openxmlformats.org/officeDocument/2006/relationships/slideLayout" Target="../slideLayouts/slideLayout103.xml"/><Relationship Id="rId92" Type="http://schemas.openxmlformats.org/officeDocument/2006/relationships/slideLayout" Target="../slideLayouts/slideLayout102.xml"/><Relationship Id="rId118" Type="http://schemas.openxmlformats.org/officeDocument/2006/relationships/slideLayout" Target="../slideLayouts/slideLayout128.xml"/><Relationship Id="rId117" Type="http://schemas.openxmlformats.org/officeDocument/2006/relationships/slideLayout" Target="../slideLayouts/slideLayout127.xml"/><Relationship Id="rId116" Type="http://schemas.openxmlformats.org/officeDocument/2006/relationships/slideLayout" Target="../slideLayouts/slideLayout126.xml"/><Relationship Id="rId115" Type="http://schemas.openxmlformats.org/officeDocument/2006/relationships/slideLayout" Target="../slideLayouts/slideLayout125.xml"/><Relationship Id="rId119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25.xml"/><Relationship Id="rId110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14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28.xml"/><Relationship Id="rId113" Type="http://schemas.openxmlformats.org/officeDocument/2006/relationships/slideLayout" Target="../slideLayouts/slideLayout123.xml"/><Relationship Id="rId112" Type="http://schemas.openxmlformats.org/officeDocument/2006/relationships/slideLayout" Target="../slideLayouts/slideLayout122.xml"/><Relationship Id="rId111" Type="http://schemas.openxmlformats.org/officeDocument/2006/relationships/slideLayout" Target="../slideLayouts/slideLayout121.xml"/><Relationship Id="rId84" Type="http://schemas.openxmlformats.org/officeDocument/2006/relationships/slideLayout" Target="../slideLayouts/slideLayout94.xml"/><Relationship Id="rId83" Type="http://schemas.openxmlformats.org/officeDocument/2006/relationships/slideLayout" Target="../slideLayouts/slideLayout93.xml"/><Relationship Id="rId86" Type="http://schemas.openxmlformats.org/officeDocument/2006/relationships/slideLayout" Target="../slideLayouts/slideLayout96.xml"/><Relationship Id="rId85" Type="http://schemas.openxmlformats.org/officeDocument/2006/relationships/slideLayout" Target="../slideLayouts/slideLayout95.xml"/><Relationship Id="rId88" Type="http://schemas.openxmlformats.org/officeDocument/2006/relationships/slideLayout" Target="../slideLayouts/slideLayout98.xml"/><Relationship Id="rId87" Type="http://schemas.openxmlformats.org/officeDocument/2006/relationships/slideLayout" Target="../slideLayouts/slideLayout97.xml"/><Relationship Id="rId89" Type="http://schemas.openxmlformats.org/officeDocument/2006/relationships/slideLayout" Target="../slideLayouts/slideLayout99.xml"/><Relationship Id="rId80" Type="http://schemas.openxmlformats.org/officeDocument/2006/relationships/slideLayout" Target="../slideLayouts/slideLayout90.xml"/><Relationship Id="rId82" Type="http://schemas.openxmlformats.org/officeDocument/2006/relationships/slideLayout" Target="../slideLayouts/slideLayout92.xml"/><Relationship Id="rId81" Type="http://schemas.openxmlformats.org/officeDocument/2006/relationships/slideLayout" Target="../slideLayouts/slideLayout9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3" Type="http://schemas.openxmlformats.org/officeDocument/2006/relationships/slideLayout" Target="../slideLayouts/slideLayout153.xml"/><Relationship Id="rId142" Type="http://schemas.openxmlformats.org/officeDocument/2006/relationships/slideLayout" Target="../slideLayouts/slideLayout152.xml"/><Relationship Id="rId141" Type="http://schemas.openxmlformats.org/officeDocument/2006/relationships/slideLayout" Target="../slideLayouts/slideLayout151.xml"/><Relationship Id="rId140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.xml"/><Relationship Id="rId147" Type="http://schemas.openxmlformats.org/officeDocument/2006/relationships/theme" Target="../theme/theme1.xml"/><Relationship Id="rId6" Type="http://schemas.openxmlformats.org/officeDocument/2006/relationships/slideLayout" Target="../slideLayouts/slideLayout16.xml"/><Relationship Id="rId146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7.xml"/><Relationship Id="rId145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8.xml"/><Relationship Id="rId144" Type="http://schemas.openxmlformats.org/officeDocument/2006/relationships/slideLayout" Target="../slideLayouts/slideLayout154.xml"/><Relationship Id="rId73" Type="http://schemas.openxmlformats.org/officeDocument/2006/relationships/slideLayout" Target="../slideLayouts/slideLayout83.xml"/><Relationship Id="rId72" Type="http://schemas.openxmlformats.org/officeDocument/2006/relationships/slideLayout" Target="../slideLayouts/slideLayout82.xml"/><Relationship Id="rId75" Type="http://schemas.openxmlformats.org/officeDocument/2006/relationships/slideLayout" Target="../slideLayouts/slideLayout85.xml"/><Relationship Id="rId74" Type="http://schemas.openxmlformats.org/officeDocument/2006/relationships/slideLayout" Target="../slideLayouts/slideLayout84.xml"/><Relationship Id="rId77" Type="http://schemas.openxmlformats.org/officeDocument/2006/relationships/slideLayout" Target="../slideLayouts/slideLayout87.xml"/><Relationship Id="rId76" Type="http://schemas.openxmlformats.org/officeDocument/2006/relationships/slideLayout" Target="../slideLayouts/slideLayout86.xml"/><Relationship Id="rId79" Type="http://schemas.openxmlformats.org/officeDocument/2006/relationships/slideLayout" Target="../slideLayouts/slideLayout89.xml"/><Relationship Id="rId78" Type="http://schemas.openxmlformats.org/officeDocument/2006/relationships/slideLayout" Target="../slideLayouts/slideLayout88.xml"/><Relationship Id="rId71" Type="http://schemas.openxmlformats.org/officeDocument/2006/relationships/slideLayout" Target="../slideLayouts/slideLayout81.xml"/><Relationship Id="rId70" Type="http://schemas.openxmlformats.org/officeDocument/2006/relationships/slideLayout" Target="../slideLayouts/slideLayout80.xml"/><Relationship Id="rId139" Type="http://schemas.openxmlformats.org/officeDocument/2006/relationships/slideLayout" Target="../slideLayouts/slideLayout149.xml"/><Relationship Id="rId138" Type="http://schemas.openxmlformats.org/officeDocument/2006/relationships/slideLayout" Target="../slideLayouts/slideLayout148.xml"/><Relationship Id="rId137" Type="http://schemas.openxmlformats.org/officeDocument/2006/relationships/slideLayout" Target="../slideLayouts/slideLayout147.xml"/><Relationship Id="rId132" Type="http://schemas.openxmlformats.org/officeDocument/2006/relationships/slideLayout" Target="../slideLayouts/slideLayout142.xml"/><Relationship Id="rId131" Type="http://schemas.openxmlformats.org/officeDocument/2006/relationships/slideLayout" Target="../slideLayouts/slideLayout141.xml"/><Relationship Id="rId130" Type="http://schemas.openxmlformats.org/officeDocument/2006/relationships/slideLayout" Target="../slideLayouts/slideLayout140.xml"/><Relationship Id="rId136" Type="http://schemas.openxmlformats.org/officeDocument/2006/relationships/slideLayout" Target="../slideLayouts/slideLayout146.xml"/><Relationship Id="rId135" Type="http://schemas.openxmlformats.org/officeDocument/2006/relationships/slideLayout" Target="../slideLayouts/slideLayout145.xml"/><Relationship Id="rId134" Type="http://schemas.openxmlformats.org/officeDocument/2006/relationships/slideLayout" Target="../slideLayouts/slideLayout144.xml"/><Relationship Id="rId133" Type="http://schemas.openxmlformats.org/officeDocument/2006/relationships/slideLayout" Target="../slideLayouts/slideLayout143.xml"/><Relationship Id="rId62" Type="http://schemas.openxmlformats.org/officeDocument/2006/relationships/slideLayout" Target="../slideLayouts/slideLayout72.xml"/><Relationship Id="rId61" Type="http://schemas.openxmlformats.org/officeDocument/2006/relationships/slideLayout" Target="../slideLayouts/slideLayout71.xml"/><Relationship Id="rId64" Type="http://schemas.openxmlformats.org/officeDocument/2006/relationships/slideLayout" Target="../slideLayouts/slideLayout74.xml"/><Relationship Id="rId63" Type="http://schemas.openxmlformats.org/officeDocument/2006/relationships/slideLayout" Target="../slideLayouts/slideLayout73.xml"/><Relationship Id="rId66" Type="http://schemas.openxmlformats.org/officeDocument/2006/relationships/slideLayout" Target="../slideLayouts/slideLayout76.xml"/><Relationship Id="rId65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78.xml"/><Relationship Id="rId67" Type="http://schemas.openxmlformats.org/officeDocument/2006/relationships/slideLayout" Target="../slideLayouts/slideLayout77.xml"/><Relationship Id="rId60" Type="http://schemas.openxmlformats.org/officeDocument/2006/relationships/slideLayout" Target="../slideLayouts/slideLayout70.xml"/><Relationship Id="rId69" Type="http://schemas.openxmlformats.org/officeDocument/2006/relationships/slideLayout" Target="../slideLayouts/slideLayout79.xml"/><Relationship Id="rId51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5.xml"/><Relationship Id="rId54" Type="http://schemas.openxmlformats.org/officeDocument/2006/relationships/slideLayout" Target="../slideLayouts/slideLayout64.xml"/><Relationship Id="rId57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69.xml"/><Relationship Id="rId58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4862925"/>
            <a:ext cx="9144000" cy="2805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 txBox="1"/>
          <p:nvPr/>
        </p:nvSpPr>
        <p:spPr>
          <a:xfrm>
            <a:off x="6827225" y="4890712"/>
            <a:ext cx="20925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b" bIns="73150" lIns="91425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Confidential | © Magnite | </a:t>
            </a:r>
            <a:fld id="{00000000-1234-1234-1234-123412341234}" type="slidenum"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r>
              <a:rPr b="1" lang="en" sz="7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700">
              <a:solidFill>
                <a:srgbClr val="22222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1">
            <a:alphaModFix/>
          </a:blip>
          <a:srcRect b="19" l="0" r="0" t="19"/>
          <a:stretch/>
        </p:blipFill>
        <p:spPr>
          <a:xfrm>
            <a:off x="234025" y="4927535"/>
            <a:ext cx="542700" cy="17596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  <p:sldLayoutId id="2147483706" r:id="rId49"/>
    <p:sldLayoutId id="2147483707" r:id="rId50"/>
    <p:sldLayoutId id="2147483708" r:id="rId51"/>
    <p:sldLayoutId id="2147483709" r:id="rId52"/>
    <p:sldLayoutId id="2147483710" r:id="rId53"/>
    <p:sldLayoutId id="2147483711" r:id="rId54"/>
    <p:sldLayoutId id="2147483712" r:id="rId55"/>
    <p:sldLayoutId id="2147483713" r:id="rId56"/>
    <p:sldLayoutId id="2147483714" r:id="rId57"/>
    <p:sldLayoutId id="2147483715" r:id="rId58"/>
    <p:sldLayoutId id="2147483716" r:id="rId59"/>
    <p:sldLayoutId id="2147483717" r:id="rId60"/>
    <p:sldLayoutId id="2147483718" r:id="rId61"/>
    <p:sldLayoutId id="2147483719" r:id="rId62"/>
    <p:sldLayoutId id="2147483720" r:id="rId63"/>
    <p:sldLayoutId id="2147483721" r:id="rId64"/>
    <p:sldLayoutId id="2147483722" r:id="rId65"/>
    <p:sldLayoutId id="2147483723" r:id="rId66"/>
    <p:sldLayoutId id="2147483724" r:id="rId67"/>
    <p:sldLayoutId id="2147483725" r:id="rId68"/>
    <p:sldLayoutId id="2147483726" r:id="rId69"/>
    <p:sldLayoutId id="2147483727" r:id="rId70"/>
    <p:sldLayoutId id="2147483728" r:id="rId71"/>
    <p:sldLayoutId id="2147483729" r:id="rId72"/>
    <p:sldLayoutId id="2147483730" r:id="rId73"/>
    <p:sldLayoutId id="2147483731" r:id="rId74"/>
    <p:sldLayoutId id="2147483732" r:id="rId75"/>
    <p:sldLayoutId id="2147483733" r:id="rId76"/>
    <p:sldLayoutId id="2147483734" r:id="rId77"/>
    <p:sldLayoutId id="2147483735" r:id="rId78"/>
    <p:sldLayoutId id="2147483736" r:id="rId79"/>
    <p:sldLayoutId id="2147483737" r:id="rId80"/>
    <p:sldLayoutId id="2147483738" r:id="rId81"/>
    <p:sldLayoutId id="2147483739" r:id="rId82"/>
    <p:sldLayoutId id="2147483740" r:id="rId83"/>
    <p:sldLayoutId id="2147483741" r:id="rId84"/>
    <p:sldLayoutId id="2147483742" r:id="rId85"/>
    <p:sldLayoutId id="2147483743" r:id="rId86"/>
    <p:sldLayoutId id="2147483744" r:id="rId87"/>
    <p:sldLayoutId id="2147483745" r:id="rId88"/>
    <p:sldLayoutId id="2147483746" r:id="rId89"/>
    <p:sldLayoutId id="2147483747" r:id="rId90"/>
    <p:sldLayoutId id="2147483748" r:id="rId91"/>
    <p:sldLayoutId id="2147483749" r:id="rId92"/>
    <p:sldLayoutId id="2147483750" r:id="rId93"/>
    <p:sldLayoutId id="2147483751" r:id="rId94"/>
    <p:sldLayoutId id="2147483752" r:id="rId95"/>
    <p:sldLayoutId id="2147483753" r:id="rId96"/>
    <p:sldLayoutId id="2147483754" r:id="rId97"/>
    <p:sldLayoutId id="2147483755" r:id="rId98"/>
    <p:sldLayoutId id="2147483756" r:id="rId99"/>
    <p:sldLayoutId id="2147483757" r:id="rId100"/>
    <p:sldLayoutId id="2147483758" r:id="rId101"/>
    <p:sldLayoutId id="2147483759" r:id="rId102"/>
    <p:sldLayoutId id="2147483760" r:id="rId103"/>
    <p:sldLayoutId id="2147483761" r:id="rId104"/>
    <p:sldLayoutId id="2147483762" r:id="rId105"/>
    <p:sldLayoutId id="2147483763" r:id="rId106"/>
    <p:sldLayoutId id="2147483764" r:id="rId107"/>
    <p:sldLayoutId id="2147483765" r:id="rId108"/>
    <p:sldLayoutId id="2147483766" r:id="rId109"/>
    <p:sldLayoutId id="2147483767" r:id="rId110"/>
    <p:sldLayoutId id="2147483768" r:id="rId111"/>
    <p:sldLayoutId id="2147483769" r:id="rId112"/>
    <p:sldLayoutId id="2147483770" r:id="rId113"/>
    <p:sldLayoutId id="2147483771" r:id="rId114"/>
    <p:sldLayoutId id="2147483772" r:id="rId115"/>
    <p:sldLayoutId id="2147483773" r:id="rId116"/>
    <p:sldLayoutId id="2147483774" r:id="rId117"/>
    <p:sldLayoutId id="2147483775" r:id="rId118"/>
    <p:sldLayoutId id="2147483776" r:id="rId119"/>
    <p:sldLayoutId id="2147483777" r:id="rId120"/>
    <p:sldLayoutId id="2147483778" r:id="rId121"/>
    <p:sldLayoutId id="2147483779" r:id="rId122"/>
    <p:sldLayoutId id="2147483780" r:id="rId123"/>
    <p:sldLayoutId id="2147483781" r:id="rId124"/>
    <p:sldLayoutId id="2147483782" r:id="rId125"/>
    <p:sldLayoutId id="2147483783" r:id="rId126"/>
    <p:sldLayoutId id="2147483784" r:id="rId127"/>
    <p:sldLayoutId id="2147483785" r:id="rId128"/>
    <p:sldLayoutId id="2147483786" r:id="rId129"/>
    <p:sldLayoutId id="2147483787" r:id="rId130"/>
    <p:sldLayoutId id="2147483788" r:id="rId131"/>
    <p:sldLayoutId id="2147483789" r:id="rId132"/>
    <p:sldLayoutId id="2147483790" r:id="rId133"/>
    <p:sldLayoutId id="2147483791" r:id="rId134"/>
    <p:sldLayoutId id="2147483792" r:id="rId135"/>
    <p:sldLayoutId id="2147483793" r:id="rId136"/>
    <p:sldLayoutId id="2147483794" r:id="rId137"/>
    <p:sldLayoutId id="2147483795" r:id="rId138"/>
    <p:sldLayoutId id="2147483796" r:id="rId139"/>
    <p:sldLayoutId id="2147483797" r:id="rId140"/>
    <p:sldLayoutId id="2147483798" r:id="rId141"/>
    <p:sldLayoutId id="2147483799" r:id="rId142"/>
    <p:sldLayoutId id="2147483800" r:id="rId143"/>
    <p:sldLayoutId id="2147483801" r:id="rId144"/>
    <p:sldLayoutId id="2147483802" r:id="rId145"/>
    <p:sldLayoutId id="2147483803" r:id="rId146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9.png"/><Relationship Id="rId4" Type="http://schemas.openxmlformats.org/officeDocument/2006/relationships/image" Target="../media/image97.jpg"/><Relationship Id="rId5" Type="http://schemas.openxmlformats.org/officeDocument/2006/relationships/image" Target="../media/image10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p159" title="20260226_EMEA_d3con_holding_slide_art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65"/>
            <a:ext cx="9144003" cy="5121177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p159"/>
          <p:cNvSpPr/>
          <p:nvPr/>
        </p:nvSpPr>
        <p:spPr>
          <a:xfrm>
            <a:off x="1839153" y="1182824"/>
            <a:ext cx="2132700" cy="2132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82325" lIns="82325" spcFirstLastPara="1" rIns="82325" wrap="square" tIns="82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60">
              <a:solidFill>
                <a:srgbClr val="FFFFFF"/>
              </a:solidFill>
            </a:endParaRPr>
          </a:p>
        </p:txBody>
      </p:sp>
      <p:sp>
        <p:nvSpPr>
          <p:cNvPr id="1145" name="Google Shape;1145;p159"/>
          <p:cNvSpPr txBox="1"/>
          <p:nvPr>
            <p:ph type="title"/>
          </p:nvPr>
        </p:nvSpPr>
        <p:spPr>
          <a:xfrm>
            <a:off x="50" y="-4475"/>
            <a:ext cx="9120300" cy="996000"/>
          </a:xfrm>
          <a:prstGeom prst="rect">
            <a:avLst/>
          </a:prstGeom>
        </p:spPr>
        <p:txBody>
          <a:bodyPr anchorCtr="0" anchor="t" bIns="109725" lIns="228600" spcFirstLastPara="1" rIns="182875" wrap="square" tIns="13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Die nächste Podcast-Ära: </a:t>
            </a:r>
            <a:br>
              <a:rPr lang="en"/>
            </a:br>
            <a:r>
              <a:rPr lang="en"/>
              <a:t>Ein Gespräch mit Spotify</a:t>
            </a:r>
            <a:endParaRPr/>
          </a:p>
        </p:txBody>
      </p:sp>
      <p:pic>
        <p:nvPicPr>
          <p:cNvPr id="1146" name="Google Shape;1146;p159" title="Carolin_Heise-gigapixel-hq-scale-4_00x.jpg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16666" l="10241" r="6425" t="0"/>
          <a:stretch/>
        </p:blipFill>
        <p:spPr>
          <a:xfrm>
            <a:off x="1758938" y="1118637"/>
            <a:ext cx="2113900" cy="2113883"/>
          </a:xfrm>
          <a:prstGeom prst="rect">
            <a:avLst/>
          </a:prstGeom>
          <a:ln>
            <a:noFill/>
          </a:ln>
        </p:spPr>
      </p:pic>
      <p:sp>
        <p:nvSpPr>
          <p:cNvPr id="1147" name="Google Shape;1147;p159"/>
          <p:cNvSpPr txBox="1"/>
          <p:nvPr>
            <p:ph idx="1" type="body"/>
          </p:nvPr>
        </p:nvSpPr>
        <p:spPr>
          <a:xfrm>
            <a:off x="1739337" y="3308725"/>
            <a:ext cx="2592000" cy="890400"/>
          </a:xfrm>
          <a:prstGeom prst="rect">
            <a:avLst/>
          </a:prstGeom>
        </p:spPr>
        <p:txBody>
          <a:bodyPr anchorCtr="0" anchor="t" bIns="104450" lIns="0" spcFirstLastPara="1" rIns="0" wrap="square" tIns="10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70">
                <a:solidFill>
                  <a:srgbClr val="FFFFFF"/>
                </a:solidFill>
              </a:rPr>
              <a:t>Carolin Heise</a:t>
            </a:r>
            <a:br>
              <a:rPr lang="en" sz="1170">
                <a:solidFill>
                  <a:srgbClr val="FFFFFF"/>
                </a:solidFill>
              </a:rPr>
            </a:br>
            <a:r>
              <a:rPr lang="en" sz="1170">
                <a:solidFill>
                  <a:srgbClr val="FFFFFF"/>
                </a:solidFill>
              </a:rPr>
              <a:t>Automation Lead, Central Europe</a:t>
            </a:r>
            <a:endParaRPr sz="117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70">
                <a:solidFill>
                  <a:srgbClr val="FFFFFF"/>
                </a:solidFill>
              </a:rPr>
              <a:t>Spotify</a:t>
            </a:r>
            <a:endParaRPr sz="117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142"/>
              </a:spcAft>
              <a:buNone/>
            </a:pPr>
            <a:r>
              <a:t/>
            </a:r>
            <a:endParaRPr sz="1170">
              <a:solidFill>
                <a:srgbClr val="FFFFFF"/>
              </a:solidFill>
            </a:endParaRPr>
          </a:p>
        </p:txBody>
      </p:sp>
      <p:sp>
        <p:nvSpPr>
          <p:cNvPr id="1148" name="Google Shape;1148;p159"/>
          <p:cNvSpPr txBox="1"/>
          <p:nvPr>
            <p:ph idx="7" type="body"/>
          </p:nvPr>
        </p:nvSpPr>
        <p:spPr>
          <a:xfrm>
            <a:off x="5167062" y="3308725"/>
            <a:ext cx="3567300" cy="890400"/>
          </a:xfrm>
          <a:prstGeom prst="rect">
            <a:avLst/>
          </a:prstGeom>
        </p:spPr>
        <p:txBody>
          <a:bodyPr anchorCtr="0" anchor="t" bIns="104450" lIns="0" spcFirstLastPara="1" rIns="0" wrap="square" tIns="10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70">
                <a:solidFill>
                  <a:srgbClr val="FFFFFF"/>
                </a:solidFill>
              </a:rPr>
              <a:t>Rutger Maree</a:t>
            </a:r>
            <a:br>
              <a:rPr lang="en" sz="1170">
                <a:solidFill>
                  <a:srgbClr val="FFFFFF"/>
                </a:solidFill>
              </a:rPr>
            </a:br>
            <a:r>
              <a:rPr lang="en" sz="1170">
                <a:solidFill>
                  <a:srgbClr val="FFFFFF"/>
                </a:solidFill>
              </a:rPr>
              <a:t>Commercial Director, Northern Europe</a:t>
            </a:r>
            <a:endParaRPr sz="117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70">
                <a:solidFill>
                  <a:srgbClr val="FFFFFF"/>
                </a:solidFill>
              </a:rPr>
              <a:t>Magnite</a:t>
            </a:r>
            <a:endParaRPr sz="117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571"/>
              </a:spcBef>
              <a:spcAft>
                <a:spcPts val="1142"/>
              </a:spcAft>
              <a:buNone/>
            </a:pPr>
            <a:r>
              <a:t/>
            </a:r>
            <a:endParaRPr sz="1170">
              <a:solidFill>
                <a:srgbClr val="FFFFFF"/>
              </a:solidFill>
            </a:endParaRPr>
          </a:p>
        </p:txBody>
      </p:sp>
      <p:sp>
        <p:nvSpPr>
          <p:cNvPr id="1149" name="Google Shape;1149;p159"/>
          <p:cNvSpPr/>
          <p:nvPr/>
        </p:nvSpPr>
        <p:spPr>
          <a:xfrm>
            <a:off x="5252368" y="1182824"/>
            <a:ext cx="2132700" cy="2132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82325" lIns="82325" spcFirstLastPara="1" rIns="82325" wrap="square" tIns="82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60">
              <a:solidFill>
                <a:srgbClr val="FFFFFF"/>
              </a:solidFill>
            </a:endParaRPr>
          </a:p>
        </p:txBody>
      </p:sp>
      <p:pic>
        <p:nvPicPr>
          <p:cNvPr id="1150" name="Google Shape;1150;p159" title="Rutger,Maree-gigapixel-standard-scale-6_00x.jpg"/>
          <p:cNvPicPr preferRelativeResize="0"/>
          <p:nvPr>
            <p:ph idx="3" type="pic"/>
          </p:nvPr>
        </p:nvPicPr>
        <p:blipFill rotWithShape="1">
          <a:blip r:embed="rId5">
            <a:alphaModFix/>
          </a:blip>
          <a:srcRect b="1395" l="2883" r="4695" t="6182"/>
          <a:stretch/>
        </p:blipFill>
        <p:spPr>
          <a:xfrm>
            <a:off x="5186669" y="1118637"/>
            <a:ext cx="2113889" cy="21138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gnite (2025)">
  <a:themeElements>
    <a:clrScheme name="Custom 15">
      <a:dk1>
        <a:srgbClr val="C8C8C8"/>
      </a:dk1>
      <a:lt1>
        <a:srgbClr val="8C8C8C"/>
      </a:lt1>
      <a:dk2>
        <a:srgbClr val="865AEC"/>
      </a:dk2>
      <a:lt2>
        <a:srgbClr val="3042F9"/>
      </a:lt2>
      <a:accent1>
        <a:srgbClr val="4DC97B"/>
      </a:accent1>
      <a:accent2>
        <a:srgbClr val="D8A7DA"/>
      </a:accent2>
      <a:accent3>
        <a:srgbClr val="E14DEF"/>
      </a:accent3>
      <a:accent4>
        <a:srgbClr val="B6AEF9"/>
      </a:accent4>
      <a:accent5>
        <a:srgbClr val="9DDAA4"/>
      </a:accent5>
      <a:accent6>
        <a:srgbClr val="89CDD9"/>
      </a:accent6>
      <a:hlink>
        <a:srgbClr val="3042F9"/>
      </a:hlink>
      <a:folHlink>
        <a:srgbClr val="ED1A3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